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ppt/media/image6.jpg" ContentType="image/jpeg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32"/>
  </p:notes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83" r:id="rId13"/>
    <p:sldId id="270" r:id="rId14"/>
    <p:sldId id="285" r:id="rId15"/>
    <p:sldId id="260" r:id="rId16"/>
    <p:sldId id="271" r:id="rId17"/>
    <p:sldId id="272" r:id="rId18"/>
    <p:sldId id="273" r:id="rId19"/>
    <p:sldId id="274" r:id="rId20"/>
    <p:sldId id="261" r:id="rId21"/>
    <p:sldId id="275" r:id="rId22"/>
    <p:sldId id="276" r:id="rId23"/>
    <p:sldId id="277" r:id="rId24"/>
    <p:sldId id="278" r:id="rId25"/>
    <p:sldId id="262" r:id="rId26"/>
    <p:sldId id="279" r:id="rId27"/>
    <p:sldId id="280" r:id="rId28"/>
    <p:sldId id="284" r:id="rId29"/>
    <p:sldId id="281" r:id="rId30"/>
    <p:sldId id="28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FBB"/>
    <a:srgbClr val="64A9D7"/>
    <a:srgbClr val="295177"/>
    <a:srgbClr val="1A3779"/>
    <a:srgbClr val="316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9" autoAdjust="0"/>
    <p:restoredTop sz="95625" autoAdjust="0"/>
  </p:normalViewPr>
  <p:slideViewPr>
    <p:cSldViewPr snapToGrid="0">
      <p:cViewPr varScale="1">
        <p:scale>
          <a:sx n="90" d="100"/>
          <a:sy n="90" d="100"/>
        </p:scale>
        <p:origin x="1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50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2-4D5D-9CBC-C6267E0277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60</c:v>
                </c:pt>
                <c:pt idx="2">
                  <c:v>90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2-4D5D-9CBC-C6267E027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51699200"/>
        <c:axId val="251700736"/>
      </c:barChart>
      <c:catAx>
        <c:axId val="25169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pPr>
            <a:endParaRPr lang="zh-CN"/>
          </a:p>
        </c:txPr>
        <c:crossAx val="251700736"/>
        <c:crosses val="autoZero"/>
        <c:auto val="1"/>
        <c:lblAlgn val="ctr"/>
        <c:lblOffset val="100"/>
        <c:noMultiLvlLbl val="0"/>
      </c:catAx>
      <c:valAx>
        <c:axId val="251700736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solidFill>
                <a:schemeClr val="tx2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  <a:alpha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pPr>
            <a:endParaRPr lang="zh-CN"/>
          </a:p>
        </c:txPr>
        <c:crossAx val="25169920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85580835577967"/>
          <c:y val="0"/>
          <c:w val="0.6605930139262995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190500" dist="63500" dir="2700000" algn="tl" rotWithShape="0">
                <a:schemeClr val="accent2">
                  <a:alpha val="25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190500" dist="63500" dir="2700000" algn="tl" rotWithShape="0">
                  <a:schemeClr val="accent2">
                    <a:alpha val="2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1-4018-AAB9-91893202C3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190500" dist="63500" dir="2700000" algn="tl" rotWithShape="0">
                  <a:schemeClr val="accent2">
                    <a:alpha val="2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31-4018-AAB9-91893202C3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Text</c:v>
                </c:pt>
                <c:pt idx="1">
                  <c:v>Text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31-4018-AAB9-91893202C36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2.4368773090366256E-2"/>
          <c:w val="0.27031575352933307"/>
          <c:h val="0.17635084507672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2441-FE82-4BD0-8BF8-1F82C4F6B0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6497-DE73-4A3E-93E1-219723328C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83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D6497-DE73-4A3E-93E1-219723328C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01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 flipV="1">
            <a:off x="1" y="0"/>
            <a:ext cx="688769" cy="570016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flipH="1">
            <a:off x="11503233" y="6299859"/>
            <a:ext cx="688769" cy="570016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54379" y="178130"/>
            <a:ext cx="11887200" cy="65314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3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E04F6-98DC-0E79-4F18-139B6DF29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D87A34-6088-446C-3825-8327F167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7EED4C-D496-EB84-80C6-399DA589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62088782-2B32-4233-814D-CED713BD12C4}" type="datetimeFigureOut">
              <a:rPr lang="zh-CN" altLang="en-US" smtClean="0"/>
              <a:pPr/>
              <a:t>2025/5/22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3F65C0-A94F-C523-73F6-0EE1E29E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C97546-22BC-F18D-5DA4-E2384124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5934215-EF33-4E28-8D1D-CB1C76F570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05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E04F6-98DC-0E79-4F18-139B6DF29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D87A34-6088-446C-3825-8327F167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7EED4C-D496-EB84-80C6-399DA589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62088782-2B32-4233-814D-CED713BD12C4}" type="datetimeFigureOut">
              <a:rPr lang="zh-CN" altLang="en-US" smtClean="0"/>
              <a:pPr/>
              <a:t>2025/5/22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3F65C0-A94F-C523-73F6-0EE1E29E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C97546-22BC-F18D-5DA4-E2384124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5934215-EF33-4E28-8D1D-CB1C76F570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2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2025/5/22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3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2025/5/22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80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6404919" y="998558"/>
            <a:ext cx="5787083" cy="5859442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H="1" flipV="1">
            <a:off x="215" y="-4585"/>
            <a:ext cx="1884884" cy="190845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10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3444" y="2489442"/>
            <a:ext cx="6068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PPT  Templates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467406" y="377829"/>
            <a:ext cx="1980358" cy="338554"/>
            <a:chOff x="2170223" y="6323191"/>
            <a:chExt cx="2123435" cy="363014"/>
          </a:xfrm>
        </p:grpSpPr>
        <p:sp>
          <p:nvSpPr>
            <p:cNvPr id="20" name="文本框 19"/>
            <p:cNvSpPr txBox="1"/>
            <p:nvPr/>
          </p:nvSpPr>
          <p:spPr>
            <a:xfrm>
              <a:off x="217022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285626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3276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V="1">
              <a:off x="361880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69530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11592921" y="429464"/>
            <a:ext cx="227603" cy="170090"/>
            <a:chOff x="762000" y="6033231"/>
            <a:chExt cx="598382" cy="25833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62000" y="6033231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62000" y="6162399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62000" y="6291567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/>
        </p:nvSpPr>
        <p:spPr>
          <a:xfrm>
            <a:off x="587170" y="1469023"/>
            <a:ext cx="19967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gradFill>
                  <a:gsLst>
                    <a:gs pos="0">
                      <a:srgbClr val="64A9D7"/>
                    </a:gs>
                    <a:gs pos="82000">
                      <a:srgbClr val="3F7FBB"/>
                    </a:gs>
                  </a:gsLst>
                  <a:lin ang="2700000" scaled="0"/>
                </a:gra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Free</a:t>
            </a:r>
            <a:endParaRPr lang="zh-CN" altLang="en-US" sz="6600" b="1" dirty="0">
              <a:gradFill>
                <a:gsLst>
                  <a:gs pos="0">
                    <a:srgbClr val="64A9D7"/>
                  </a:gs>
                  <a:gs pos="82000">
                    <a:srgbClr val="3F7FBB"/>
                  </a:gs>
                </a:gsLst>
                <a:lin ang="2700000" scaled="0"/>
              </a:gra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06139" y="4673689"/>
            <a:ext cx="1381284" cy="2603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A9D7"/>
              </a:gs>
              <a:gs pos="72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Freeppt7.com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2527745" y="4673689"/>
            <a:ext cx="1210963" cy="2603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A9D7"/>
              </a:gs>
              <a:gs pos="72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Time 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202X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Rectangle 3"/>
          <p:cNvSpPr>
            <a:spLocks/>
          </p:cNvSpPr>
          <p:nvPr/>
        </p:nvSpPr>
        <p:spPr bwMode="auto">
          <a:xfrm>
            <a:off x="680377" y="3473569"/>
            <a:ext cx="5874656" cy="49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  <a:alpha val="9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Insert the Subtitle of Your Presentation</a:t>
            </a:r>
          </a:p>
        </p:txBody>
      </p:sp>
      <p:sp>
        <p:nvSpPr>
          <p:cNvPr id="39" name="矩形 38"/>
          <p:cNvSpPr/>
          <p:nvPr/>
        </p:nvSpPr>
        <p:spPr>
          <a:xfrm>
            <a:off x="-58777" y="5747153"/>
            <a:ext cx="5186591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8800" dirty="0">
                <a:solidFill>
                  <a:schemeClr val="accent1">
                    <a:alpha val="14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REPORT</a:t>
            </a:r>
            <a:endParaRPr lang="zh-CN" altLang="en-US" sz="8800" dirty="0">
              <a:solidFill>
                <a:schemeClr val="accent1">
                  <a:alpha val="14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1425388" y="-7400"/>
            <a:ext cx="762035" cy="76203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8436520" y="5854248"/>
            <a:ext cx="3044073" cy="830997"/>
            <a:chOff x="8310391" y="5838481"/>
            <a:chExt cx="3044073" cy="830997"/>
          </a:xfrm>
        </p:grpSpPr>
        <p:sp>
          <p:nvSpPr>
            <p:cNvPr id="52" name="矩形 51"/>
            <p:cNvSpPr/>
            <p:nvPr/>
          </p:nvSpPr>
          <p:spPr>
            <a:xfrm>
              <a:off x="8310391" y="5838481"/>
              <a:ext cx="1888441" cy="830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202X</a:t>
              </a:r>
              <a:endParaRPr lang="zh-CN" altLang="en-US" sz="48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936663" y="5929516"/>
              <a:ext cx="1417801" cy="3693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endParaRPr lang="zh-CN" altLang="en-US" spc="6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006322" y="331985"/>
            <a:ext cx="7368343" cy="4745029"/>
            <a:chOff x="6032040" y="353048"/>
            <a:chExt cx="7368342" cy="4745029"/>
          </a:xfrm>
        </p:grpSpPr>
        <p:grpSp>
          <p:nvGrpSpPr>
            <p:cNvPr id="37" name="组合 36"/>
            <p:cNvGrpSpPr/>
            <p:nvPr/>
          </p:nvGrpSpPr>
          <p:grpSpPr>
            <a:xfrm>
              <a:off x="7815048" y="1787831"/>
              <a:ext cx="3310246" cy="3310246"/>
              <a:chOff x="7503592" y="2212543"/>
              <a:chExt cx="3310246" cy="3310246"/>
            </a:xfrm>
          </p:grpSpPr>
          <p:sp>
            <p:nvSpPr>
              <p:cNvPr id="6" name="圆角矩形 5"/>
              <p:cNvSpPr/>
              <p:nvPr/>
            </p:nvSpPr>
            <p:spPr>
              <a:xfrm rot="2700000">
                <a:off x="7503592" y="2212543"/>
                <a:ext cx="3310246" cy="3310246"/>
              </a:xfrm>
              <a:prstGeom prst="roundRect">
                <a:avLst>
                  <a:gd name="adj" fmla="val 135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 rot="2700000">
                <a:off x="7675001" y="2383952"/>
                <a:ext cx="2967430" cy="2967430"/>
              </a:xfrm>
              <a:prstGeom prst="roundRect">
                <a:avLst>
                  <a:gd name="adj" fmla="val 13428"/>
                </a:avLst>
              </a:prstGeom>
              <a:blipFill dpi="0" rotWithShape="0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0564" t="-28831" r="-52586" b="-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" b="44039"/>
            <a:stretch>
              <a:fillRect/>
            </a:stretch>
          </p:blipFill>
          <p:spPr>
            <a:xfrm>
              <a:off x="6032040" y="353048"/>
              <a:ext cx="7368342" cy="2755913"/>
            </a:xfrm>
            <a:custGeom>
              <a:avLst/>
              <a:gdLst>
                <a:gd name="connsiteX0" fmla="*/ 0 w 7368342"/>
                <a:gd name="connsiteY0" fmla="*/ 0 h 2755913"/>
                <a:gd name="connsiteX1" fmla="*/ 7368342 w 7368342"/>
                <a:gd name="connsiteY1" fmla="*/ 0 h 2755913"/>
                <a:gd name="connsiteX2" fmla="*/ 7368342 w 7368342"/>
                <a:gd name="connsiteY2" fmla="*/ 2755913 h 2755913"/>
                <a:gd name="connsiteX3" fmla="*/ 2341168 w 7368342"/>
                <a:gd name="connsiteY3" fmla="*/ 2755913 h 2755913"/>
                <a:gd name="connsiteX4" fmla="*/ 2856146 w 7368342"/>
                <a:gd name="connsiteY4" fmla="*/ 723808 h 27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8342" h="2755913">
                  <a:moveTo>
                    <a:pt x="0" y="0"/>
                  </a:moveTo>
                  <a:lnTo>
                    <a:pt x="7368342" y="0"/>
                  </a:lnTo>
                  <a:lnTo>
                    <a:pt x="7368342" y="2755913"/>
                  </a:lnTo>
                  <a:lnTo>
                    <a:pt x="2341168" y="2755913"/>
                  </a:lnTo>
                  <a:lnTo>
                    <a:pt x="2856146" y="723808"/>
                  </a:lnTo>
                  <a:close/>
                </a:path>
              </a:pathLst>
            </a:custGeom>
            <a:effectLst>
              <a:outerShdw blurRad="101600" dist="38100" dir="2700000" algn="tl" rotWithShape="0">
                <a:schemeClr val="accent2">
                  <a:alpha val="15000"/>
                </a:schemeClr>
              </a:outerShdw>
            </a:effectLst>
          </p:spPr>
        </p:pic>
      </p:grpSp>
      <p:grpSp>
        <p:nvGrpSpPr>
          <p:cNvPr id="49" name="组合 48"/>
          <p:cNvGrpSpPr/>
          <p:nvPr/>
        </p:nvGrpSpPr>
        <p:grpSpPr>
          <a:xfrm>
            <a:off x="7304333" y="3722548"/>
            <a:ext cx="978527" cy="1135091"/>
            <a:chOff x="7548931" y="3542032"/>
            <a:chExt cx="978527" cy="1135091"/>
          </a:xfrm>
        </p:grpSpPr>
        <p:sp>
          <p:nvSpPr>
            <p:cNvPr id="40" name="六边形 39"/>
            <p:cNvSpPr/>
            <p:nvPr/>
          </p:nvSpPr>
          <p:spPr>
            <a:xfrm rot="5400000">
              <a:off x="7470649" y="3620314"/>
              <a:ext cx="1135091" cy="978527"/>
            </a:xfrm>
            <a:prstGeom prst="hexagon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7826247" y="3855306"/>
              <a:ext cx="532158" cy="524599"/>
              <a:chOff x="9341548" y="3509573"/>
              <a:chExt cx="457940" cy="451435"/>
            </a:xfrm>
            <a:solidFill>
              <a:schemeClr val="bg1"/>
            </a:solidFill>
          </p:grpSpPr>
          <p:sp>
            <p:nvSpPr>
              <p:cNvPr id="41" name="Freeform 189"/>
              <p:cNvSpPr>
                <a:spLocks/>
              </p:cNvSpPr>
              <p:nvPr/>
            </p:nvSpPr>
            <p:spPr bwMode="auto">
              <a:xfrm>
                <a:off x="9515877" y="3655281"/>
                <a:ext cx="126194" cy="71553"/>
              </a:xfrm>
              <a:custGeom>
                <a:avLst/>
                <a:gdLst>
                  <a:gd name="T0" fmla="*/ 0 w 53"/>
                  <a:gd name="T1" fmla="*/ 16 h 30"/>
                  <a:gd name="T2" fmla="*/ 4 w 53"/>
                  <a:gd name="T3" fmla="*/ 20 h 30"/>
                  <a:gd name="T4" fmla="*/ 39 w 53"/>
                  <a:gd name="T5" fmla="*/ 20 h 30"/>
                  <a:gd name="T6" fmla="*/ 35 w 53"/>
                  <a:gd name="T7" fmla="*/ 24 h 30"/>
                  <a:gd name="T8" fmla="*/ 34 w 53"/>
                  <a:gd name="T9" fmla="*/ 29 h 30"/>
                  <a:gd name="T10" fmla="*/ 37 w 53"/>
                  <a:gd name="T11" fmla="*/ 30 h 30"/>
                  <a:gd name="T12" fmla="*/ 40 w 53"/>
                  <a:gd name="T13" fmla="*/ 29 h 30"/>
                  <a:gd name="T14" fmla="*/ 51 w 53"/>
                  <a:gd name="T15" fmla="*/ 18 h 30"/>
                  <a:gd name="T16" fmla="*/ 53 w 53"/>
                  <a:gd name="T17" fmla="*/ 16 h 30"/>
                  <a:gd name="T18" fmla="*/ 51 w 53"/>
                  <a:gd name="T19" fmla="*/ 13 h 30"/>
                  <a:gd name="T20" fmla="*/ 40 w 53"/>
                  <a:gd name="T21" fmla="*/ 2 h 30"/>
                  <a:gd name="T22" fmla="*/ 34 w 53"/>
                  <a:gd name="T23" fmla="*/ 2 h 30"/>
                  <a:gd name="T24" fmla="*/ 35 w 53"/>
                  <a:gd name="T25" fmla="*/ 8 h 30"/>
                  <a:gd name="T26" fmla="*/ 39 w 53"/>
                  <a:gd name="T27" fmla="*/ 12 h 30"/>
                  <a:gd name="T28" fmla="*/ 4 w 53"/>
                  <a:gd name="T29" fmla="*/ 12 h 30"/>
                  <a:gd name="T30" fmla="*/ 0 w 53"/>
                  <a:gd name="T31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0">
                    <a:moveTo>
                      <a:pt x="0" y="16"/>
                    </a:moveTo>
                    <a:cubicBezTo>
                      <a:pt x="0" y="18"/>
                      <a:pt x="2" y="20"/>
                      <a:pt x="4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3" y="25"/>
                      <a:pt x="33" y="28"/>
                      <a:pt x="34" y="29"/>
                    </a:cubicBezTo>
                    <a:cubicBezTo>
                      <a:pt x="35" y="30"/>
                      <a:pt x="36" y="30"/>
                      <a:pt x="37" y="30"/>
                    </a:cubicBezTo>
                    <a:cubicBezTo>
                      <a:pt x="38" y="30"/>
                      <a:pt x="39" y="30"/>
                      <a:pt x="40" y="29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8"/>
                      <a:pt x="53" y="17"/>
                      <a:pt x="53" y="16"/>
                    </a:cubicBezTo>
                    <a:cubicBezTo>
                      <a:pt x="53" y="14"/>
                      <a:pt x="52" y="13"/>
                      <a:pt x="51" y="13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0"/>
                      <a:pt x="36" y="0"/>
                      <a:pt x="34" y="2"/>
                    </a:cubicBezTo>
                    <a:cubicBezTo>
                      <a:pt x="33" y="3"/>
                      <a:pt x="33" y="6"/>
                      <a:pt x="35" y="8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3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Freeform 190"/>
              <p:cNvSpPr>
                <a:spLocks/>
              </p:cNvSpPr>
              <p:nvPr/>
            </p:nvSpPr>
            <p:spPr bwMode="auto">
              <a:xfrm>
                <a:off x="9515877" y="3741145"/>
                <a:ext cx="238077" cy="71553"/>
              </a:xfrm>
              <a:custGeom>
                <a:avLst/>
                <a:gdLst>
                  <a:gd name="T0" fmla="*/ 82 w 100"/>
                  <a:gd name="T1" fmla="*/ 1 h 30"/>
                  <a:gd name="T2" fmla="*/ 82 w 100"/>
                  <a:gd name="T3" fmla="*/ 7 h 30"/>
                  <a:gd name="T4" fmla="*/ 86 w 100"/>
                  <a:gd name="T5" fmla="*/ 11 h 30"/>
                  <a:gd name="T6" fmla="*/ 4 w 100"/>
                  <a:gd name="T7" fmla="*/ 11 h 30"/>
                  <a:gd name="T8" fmla="*/ 0 w 100"/>
                  <a:gd name="T9" fmla="*/ 15 h 30"/>
                  <a:gd name="T10" fmla="*/ 4 w 100"/>
                  <a:gd name="T11" fmla="*/ 19 h 30"/>
                  <a:gd name="T12" fmla="*/ 86 w 100"/>
                  <a:gd name="T13" fmla="*/ 19 h 30"/>
                  <a:gd name="T14" fmla="*/ 82 w 100"/>
                  <a:gd name="T15" fmla="*/ 23 h 30"/>
                  <a:gd name="T16" fmla="*/ 82 w 100"/>
                  <a:gd name="T17" fmla="*/ 29 h 30"/>
                  <a:gd name="T18" fmla="*/ 85 w 100"/>
                  <a:gd name="T19" fmla="*/ 30 h 30"/>
                  <a:gd name="T20" fmla="*/ 87 w 100"/>
                  <a:gd name="T21" fmla="*/ 29 h 30"/>
                  <a:gd name="T22" fmla="*/ 99 w 100"/>
                  <a:gd name="T23" fmla="*/ 18 h 30"/>
                  <a:gd name="T24" fmla="*/ 100 w 100"/>
                  <a:gd name="T25" fmla="*/ 15 h 30"/>
                  <a:gd name="T26" fmla="*/ 99 w 100"/>
                  <a:gd name="T27" fmla="*/ 12 h 30"/>
                  <a:gd name="T28" fmla="*/ 87 w 100"/>
                  <a:gd name="T29" fmla="*/ 1 h 30"/>
                  <a:gd name="T30" fmla="*/ 82 w 100"/>
                  <a:gd name="T3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30">
                    <a:moveTo>
                      <a:pt x="82" y="1"/>
                    </a:moveTo>
                    <a:cubicBezTo>
                      <a:pt x="80" y="3"/>
                      <a:pt x="80" y="6"/>
                      <a:pt x="82" y="7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13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0" y="25"/>
                      <a:pt x="80" y="27"/>
                      <a:pt x="82" y="29"/>
                    </a:cubicBezTo>
                    <a:cubicBezTo>
                      <a:pt x="83" y="30"/>
                      <a:pt x="84" y="30"/>
                      <a:pt x="85" y="30"/>
                    </a:cubicBezTo>
                    <a:cubicBezTo>
                      <a:pt x="86" y="30"/>
                      <a:pt x="87" y="30"/>
                      <a:pt x="87" y="29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7"/>
                      <a:pt x="100" y="16"/>
                      <a:pt x="100" y="15"/>
                    </a:cubicBezTo>
                    <a:cubicBezTo>
                      <a:pt x="100" y="14"/>
                      <a:pt x="99" y="13"/>
                      <a:pt x="99" y="12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6" y="0"/>
                      <a:pt x="83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3" name="Freeform 191"/>
              <p:cNvSpPr>
                <a:spLocks/>
              </p:cNvSpPr>
              <p:nvPr/>
            </p:nvSpPr>
            <p:spPr bwMode="auto">
              <a:xfrm>
                <a:off x="9515877" y="3825708"/>
                <a:ext cx="283611" cy="74155"/>
              </a:xfrm>
              <a:custGeom>
                <a:avLst/>
                <a:gdLst>
                  <a:gd name="T0" fmla="*/ 118 w 119"/>
                  <a:gd name="T1" fmla="*/ 13 h 31"/>
                  <a:gd name="T2" fmla="*/ 107 w 119"/>
                  <a:gd name="T3" fmla="*/ 2 h 31"/>
                  <a:gd name="T4" fmla="*/ 101 w 119"/>
                  <a:gd name="T5" fmla="*/ 2 h 31"/>
                  <a:gd name="T6" fmla="*/ 101 w 119"/>
                  <a:gd name="T7" fmla="*/ 8 h 31"/>
                  <a:gd name="T8" fmla="*/ 105 w 119"/>
                  <a:gd name="T9" fmla="*/ 12 h 31"/>
                  <a:gd name="T10" fmla="*/ 4 w 119"/>
                  <a:gd name="T11" fmla="*/ 12 h 31"/>
                  <a:gd name="T12" fmla="*/ 0 w 119"/>
                  <a:gd name="T13" fmla="*/ 16 h 31"/>
                  <a:gd name="T14" fmla="*/ 4 w 119"/>
                  <a:gd name="T15" fmla="*/ 20 h 31"/>
                  <a:gd name="T16" fmla="*/ 105 w 119"/>
                  <a:gd name="T17" fmla="*/ 20 h 31"/>
                  <a:gd name="T18" fmla="*/ 101 w 119"/>
                  <a:gd name="T19" fmla="*/ 24 h 31"/>
                  <a:gd name="T20" fmla="*/ 101 w 119"/>
                  <a:gd name="T21" fmla="*/ 29 h 31"/>
                  <a:gd name="T22" fmla="*/ 104 w 119"/>
                  <a:gd name="T23" fmla="*/ 31 h 31"/>
                  <a:gd name="T24" fmla="*/ 107 w 119"/>
                  <a:gd name="T25" fmla="*/ 29 h 31"/>
                  <a:gd name="T26" fmla="*/ 118 w 119"/>
                  <a:gd name="T27" fmla="*/ 19 h 31"/>
                  <a:gd name="T28" fmla="*/ 119 w 119"/>
                  <a:gd name="T29" fmla="*/ 16 h 31"/>
                  <a:gd name="T30" fmla="*/ 118 w 119"/>
                  <a:gd name="T3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31">
                    <a:moveTo>
                      <a:pt x="118" y="13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5" y="0"/>
                      <a:pt x="103" y="0"/>
                      <a:pt x="101" y="2"/>
                    </a:cubicBezTo>
                    <a:cubicBezTo>
                      <a:pt x="99" y="4"/>
                      <a:pt x="100" y="6"/>
                      <a:pt x="101" y="8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3"/>
                      <a:pt x="0" y="16"/>
                    </a:cubicBezTo>
                    <a:cubicBezTo>
                      <a:pt x="0" y="18"/>
                      <a:pt x="2" y="20"/>
                      <a:pt x="4" y="20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0" y="25"/>
                      <a:pt x="99" y="28"/>
                      <a:pt x="101" y="29"/>
                    </a:cubicBezTo>
                    <a:cubicBezTo>
                      <a:pt x="102" y="30"/>
                      <a:pt x="103" y="31"/>
                      <a:pt x="104" y="31"/>
                    </a:cubicBezTo>
                    <a:cubicBezTo>
                      <a:pt x="105" y="31"/>
                      <a:pt x="106" y="30"/>
                      <a:pt x="107" y="2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9" y="18"/>
                      <a:pt x="119" y="17"/>
                      <a:pt x="119" y="16"/>
                    </a:cubicBezTo>
                    <a:cubicBezTo>
                      <a:pt x="119" y="15"/>
                      <a:pt x="119" y="14"/>
                      <a:pt x="1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Freeform 192"/>
              <p:cNvSpPr>
                <a:spLocks/>
              </p:cNvSpPr>
              <p:nvPr/>
            </p:nvSpPr>
            <p:spPr bwMode="auto">
              <a:xfrm>
                <a:off x="9431314" y="3643572"/>
                <a:ext cx="19514" cy="57243"/>
              </a:xfrm>
              <a:custGeom>
                <a:avLst/>
                <a:gdLst>
                  <a:gd name="T0" fmla="*/ 15 w 15"/>
                  <a:gd name="T1" fmla="*/ 44 h 44"/>
                  <a:gd name="T2" fmla="*/ 15 w 15"/>
                  <a:gd name="T3" fmla="*/ 0 h 44"/>
                  <a:gd name="T4" fmla="*/ 11 w 15"/>
                  <a:gd name="T5" fmla="*/ 0 h 44"/>
                  <a:gd name="T6" fmla="*/ 0 w 15"/>
                  <a:gd name="T7" fmla="*/ 6 h 44"/>
                  <a:gd name="T8" fmla="*/ 2 w 15"/>
                  <a:gd name="T9" fmla="*/ 9 h 44"/>
                  <a:gd name="T10" fmla="*/ 10 w 15"/>
                  <a:gd name="T11" fmla="*/ 6 h 44"/>
                  <a:gd name="T12" fmla="*/ 10 w 15"/>
                  <a:gd name="T13" fmla="*/ 6 h 44"/>
                  <a:gd name="T14" fmla="*/ 10 w 15"/>
                  <a:gd name="T15" fmla="*/ 44 h 44"/>
                  <a:gd name="T16" fmla="*/ 15 w 15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4">
                    <a:moveTo>
                      <a:pt x="15" y="44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4"/>
                    </a:lnTo>
                    <a:lnTo>
                      <a:pt x="15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Freeform 193"/>
              <p:cNvSpPr>
                <a:spLocks/>
              </p:cNvSpPr>
              <p:nvPr/>
            </p:nvSpPr>
            <p:spPr bwMode="auto">
              <a:xfrm>
                <a:off x="9427411" y="3725533"/>
                <a:ext cx="35126" cy="57243"/>
              </a:xfrm>
              <a:custGeom>
                <a:avLst/>
                <a:gdLst>
                  <a:gd name="T0" fmla="*/ 15 w 15"/>
                  <a:gd name="T1" fmla="*/ 22 h 24"/>
                  <a:gd name="T2" fmla="*/ 5 w 15"/>
                  <a:gd name="T3" fmla="*/ 22 h 24"/>
                  <a:gd name="T4" fmla="*/ 5 w 15"/>
                  <a:gd name="T5" fmla="*/ 22 h 24"/>
                  <a:gd name="T6" fmla="*/ 7 w 15"/>
                  <a:gd name="T7" fmla="*/ 20 h 24"/>
                  <a:gd name="T8" fmla="*/ 15 w 15"/>
                  <a:gd name="T9" fmla="*/ 7 h 24"/>
                  <a:gd name="T10" fmla="*/ 8 w 15"/>
                  <a:gd name="T11" fmla="*/ 0 h 24"/>
                  <a:gd name="T12" fmla="*/ 1 w 15"/>
                  <a:gd name="T13" fmla="*/ 3 h 24"/>
                  <a:gd name="T14" fmla="*/ 2 w 15"/>
                  <a:gd name="T15" fmla="*/ 5 h 24"/>
                  <a:gd name="T16" fmla="*/ 7 w 15"/>
                  <a:gd name="T17" fmla="*/ 3 h 24"/>
                  <a:gd name="T18" fmla="*/ 12 w 15"/>
                  <a:gd name="T19" fmla="*/ 7 h 24"/>
                  <a:gd name="T20" fmla="*/ 3 w 15"/>
                  <a:gd name="T21" fmla="*/ 20 h 24"/>
                  <a:gd name="T22" fmla="*/ 0 w 15"/>
                  <a:gd name="T23" fmla="*/ 22 h 24"/>
                  <a:gd name="T24" fmla="*/ 0 w 15"/>
                  <a:gd name="T25" fmla="*/ 24 h 24"/>
                  <a:gd name="T26" fmla="*/ 15 w 15"/>
                  <a:gd name="T27" fmla="*/ 24 h 24"/>
                  <a:gd name="T28" fmla="*/ 15 w 15"/>
                  <a:gd name="T2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4">
                    <a:moveTo>
                      <a:pt x="15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2" y="15"/>
                      <a:pt x="15" y="11"/>
                      <a:pt x="15" y="7"/>
                    </a:cubicBezTo>
                    <a:cubicBezTo>
                      <a:pt x="15" y="4"/>
                      <a:pt x="13" y="0"/>
                      <a:pt x="8" y="0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3"/>
                      <a:pt x="7" y="3"/>
                    </a:cubicBezTo>
                    <a:cubicBezTo>
                      <a:pt x="10" y="3"/>
                      <a:pt x="12" y="5"/>
                      <a:pt x="12" y="7"/>
                    </a:cubicBezTo>
                    <a:cubicBezTo>
                      <a:pt x="12" y="11"/>
                      <a:pt x="9" y="14"/>
                      <a:pt x="3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5" y="24"/>
                      <a:pt x="15" y="24"/>
                      <a:pt x="15" y="24"/>
                    </a:cubicBezTo>
                    <a:lnTo>
                      <a:pt x="1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Freeform 194"/>
              <p:cNvSpPr>
                <a:spLocks/>
              </p:cNvSpPr>
              <p:nvPr/>
            </p:nvSpPr>
            <p:spPr bwMode="auto">
              <a:xfrm>
                <a:off x="9427411" y="3812698"/>
                <a:ext cx="35126" cy="59844"/>
              </a:xfrm>
              <a:custGeom>
                <a:avLst/>
                <a:gdLst>
                  <a:gd name="T0" fmla="*/ 6 w 15"/>
                  <a:gd name="T1" fmla="*/ 23 h 25"/>
                  <a:gd name="T2" fmla="*/ 1 w 15"/>
                  <a:gd name="T3" fmla="*/ 21 h 25"/>
                  <a:gd name="T4" fmla="*/ 0 w 15"/>
                  <a:gd name="T5" fmla="*/ 24 h 25"/>
                  <a:gd name="T6" fmla="*/ 6 w 15"/>
                  <a:gd name="T7" fmla="*/ 25 h 25"/>
                  <a:gd name="T8" fmla="*/ 15 w 15"/>
                  <a:gd name="T9" fmla="*/ 18 h 25"/>
                  <a:gd name="T10" fmla="*/ 10 w 15"/>
                  <a:gd name="T11" fmla="*/ 12 h 25"/>
                  <a:gd name="T12" fmla="*/ 10 w 15"/>
                  <a:gd name="T13" fmla="*/ 12 h 25"/>
                  <a:gd name="T14" fmla="*/ 14 w 15"/>
                  <a:gd name="T15" fmla="*/ 6 h 25"/>
                  <a:gd name="T16" fmla="*/ 7 w 15"/>
                  <a:gd name="T17" fmla="*/ 0 h 25"/>
                  <a:gd name="T18" fmla="*/ 1 w 15"/>
                  <a:gd name="T19" fmla="*/ 2 h 25"/>
                  <a:gd name="T20" fmla="*/ 2 w 15"/>
                  <a:gd name="T21" fmla="*/ 5 h 25"/>
                  <a:gd name="T22" fmla="*/ 7 w 15"/>
                  <a:gd name="T23" fmla="*/ 3 h 25"/>
                  <a:gd name="T24" fmla="*/ 11 w 15"/>
                  <a:gd name="T25" fmla="*/ 7 h 25"/>
                  <a:gd name="T26" fmla="*/ 5 w 15"/>
                  <a:gd name="T27" fmla="*/ 11 h 25"/>
                  <a:gd name="T28" fmla="*/ 4 w 15"/>
                  <a:gd name="T29" fmla="*/ 11 h 25"/>
                  <a:gd name="T30" fmla="*/ 4 w 15"/>
                  <a:gd name="T31" fmla="*/ 13 h 25"/>
                  <a:gd name="T32" fmla="*/ 5 w 15"/>
                  <a:gd name="T33" fmla="*/ 13 h 25"/>
                  <a:gd name="T34" fmla="*/ 12 w 15"/>
                  <a:gd name="T35" fmla="*/ 18 h 25"/>
                  <a:gd name="T36" fmla="*/ 6 w 15"/>
                  <a:gd name="T37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" h="25">
                    <a:moveTo>
                      <a:pt x="6" y="23"/>
                    </a:moveTo>
                    <a:cubicBezTo>
                      <a:pt x="4" y="23"/>
                      <a:pt x="2" y="22"/>
                      <a:pt x="1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4" y="25"/>
                      <a:pt x="6" y="25"/>
                    </a:cubicBezTo>
                    <a:cubicBezTo>
                      <a:pt x="12" y="25"/>
                      <a:pt x="15" y="22"/>
                      <a:pt x="15" y="18"/>
                    </a:cubicBezTo>
                    <a:cubicBezTo>
                      <a:pt x="15" y="15"/>
                      <a:pt x="13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3" y="11"/>
                      <a:pt x="14" y="9"/>
                      <a:pt x="14" y="6"/>
                    </a:cubicBezTo>
                    <a:cubicBezTo>
                      <a:pt x="14" y="3"/>
                      <a:pt x="12" y="0"/>
                      <a:pt x="7" y="0"/>
                    </a:cubicBezTo>
                    <a:cubicBezTo>
                      <a:pt x="5" y="0"/>
                      <a:pt x="2" y="1"/>
                      <a:pt x="1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3"/>
                      <a:pt x="7" y="3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10"/>
                      <a:pt x="8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12" y="15"/>
                      <a:pt x="12" y="18"/>
                    </a:cubicBezTo>
                    <a:cubicBezTo>
                      <a:pt x="12" y="20"/>
                      <a:pt x="10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Freeform 195"/>
              <p:cNvSpPr>
                <a:spLocks noEditPoints="1"/>
              </p:cNvSpPr>
              <p:nvPr/>
            </p:nvSpPr>
            <p:spPr bwMode="auto">
              <a:xfrm>
                <a:off x="9341548" y="3509573"/>
                <a:ext cx="386387" cy="451435"/>
              </a:xfrm>
              <a:custGeom>
                <a:avLst/>
                <a:gdLst>
                  <a:gd name="T0" fmla="*/ 141 w 162"/>
                  <a:gd name="T1" fmla="*/ 171 h 189"/>
                  <a:gd name="T2" fmla="*/ 19 w 162"/>
                  <a:gd name="T3" fmla="*/ 171 h 189"/>
                  <a:gd name="T4" fmla="*/ 19 w 162"/>
                  <a:gd name="T5" fmla="*/ 45 h 189"/>
                  <a:gd name="T6" fmla="*/ 141 w 162"/>
                  <a:gd name="T7" fmla="*/ 45 h 189"/>
                  <a:gd name="T8" fmla="*/ 141 w 162"/>
                  <a:gd name="T9" fmla="*/ 58 h 189"/>
                  <a:gd name="T10" fmla="*/ 162 w 162"/>
                  <a:gd name="T11" fmla="*/ 58 h 189"/>
                  <a:gd name="T12" fmla="*/ 162 w 162"/>
                  <a:gd name="T13" fmla="*/ 17 h 189"/>
                  <a:gd name="T14" fmla="*/ 145 w 162"/>
                  <a:gd name="T15" fmla="*/ 0 h 189"/>
                  <a:gd name="T16" fmla="*/ 17 w 162"/>
                  <a:gd name="T17" fmla="*/ 0 h 189"/>
                  <a:gd name="T18" fmla="*/ 0 w 162"/>
                  <a:gd name="T19" fmla="*/ 17 h 189"/>
                  <a:gd name="T20" fmla="*/ 0 w 162"/>
                  <a:gd name="T21" fmla="*/ 172 h 189"/>
                  <a:gd name="T22" fmla="*/ 17 w 162"/>
                  <a:gd name="T23" fmla="*/ 189 h 189"/>
                  <a:gd name="T24" fmla="*/ 145 w 162"/>
                  <a:gd name="T25" fmla="*/ 189 h 189"/>
                  <a:gd name="T26" fmla="*/ 162 w 162"/>
                  <a:gd name="T27" fmla="*/ 172 h 189"/>
                  <a:gd name="T28" fmla="*/ 162 w 162"/>
                  <a:gd name="T29" fmla="*/ 163 h 189"/>
                  <a:gd name="T30" fmla="*/ 141 w 162"/>
                  <a:gd name="T31" fmla="*/ 163 h 189"/>
                  <a:gd name="T32" fmla="*/ 141 w 162"/>
                  <a:gd name="T33" fmla="*/ 171 h 189"/>
                  <a:gd name="T34" fmla="*/ 66 w 162"/>
                  <a:gd name="T35" fmla="*/ 19 h 189"/>
                  <a:gd name="T36" fmla="*/ 77 w 162"/>
                  <a:gd name="T37" fmla="*/ 19 h 189"/>
                  <a:gd name="T38" fmla="*/ 81 w 162"/>
                  <a:gd name="T39" fmla="*/ 23 h 189"/>
                  <a:gd name="T40" fmla="*/ 77 w 162"/>
                  <a:gd name="T41" fmla="*/ 27 h 189"/>
                  <a:gd name="T42" fmla="*/ 66 w 162"/>
                  <a:gd name="T43" fmla="*/ 27 h 189"/>
                  <a:gd name="T44" fmla="*/ 62 w 162"/>
                  <a:gd name="T45" fmla="*/ 23 h 189"/>
                  <a:gd name="T46" fmla="*/ 66 w 162"/>
                  <a:gd name="T47" fmla="*/ 19 h 189"/>
                  <a:gd name="T48" fmla="*/ 43 w 162"/>
                  <a:gd name="T49" fmla="*/ 19 h 189"/>
                  <a:gd name="T50" fmla="*/ 54 w 162"/>
                  <a:gd name="T51" fmla="*/ 19 h 189"/>
                  <a:gd name="T52" fmla="*/ 58 w 162"/>
                  <a:gd name="T53" fmla="*/ 23 h 189"/>
                  <a:gd name="T54" fmla="*/ 54 w 162"/>
                  <a:gd name="T55" fmla="*/ 27 h 189"/>
                  <a:gd name="T56" fmla="*/ 43 w 162"/>
                  <a:gd name="T57" fmla="*/ 27 h 189"/>
                  <a:gd name="T58" fmla="*/ 39 w 162"/>
                  <a:gd name="T59" fmla="*/ 23 h 189"/>
                  <a:gd name="T60" fmla="*/ 43 w 162"/>
                  <a:gd name="T61" fmla="*/ 19 h 189"/>
                  <a:gd name="T62" fmla="*/ 17 w 162"/>
                  <a:gd name="T63" fmla="*/ 23 h 189"/>
                  <a:gd name="T64" fmla="*/ 20 w 162"/>
                  <a:gd name="T65" fmla="*/ 19 h 189"/>
                  <a:gd name="T66" fmla="*/ 31 w 162"/>
                  <a:gd name="T67" fmla="*/ 19 h 189"/>
                  <a:gd name="T68" fmla="*/ 35 w 162"/>
                  <a:gd name="T69" fmla="*/ 23 h 189"/>
                  <a:gd name="T70" fmla="*/ 31 w 162"/>
                  <a:gd name="T71" fmla="*/ 27 h 189"/>
                  <a:gd name="T72" fmla="*/ 20 w 162"/>
                  <a:gd name="T73" fmla="*/ 27 h 189"/>
                  <a:gd name="T74" fmla="*/ 17 w 162"/>
                  <a:gd name="T75" fmla="*/ 2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" h="189">
                    <a:moveTo>
                      <a:pt x="141" y="171"/>
                    </a:moveTo>
                    <a:cubicBezTo>
                      <a:pt x="19" y="171"/>
                      <a:pt x="19" y="171"/>
                      <a:pt x="19" y="171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2" y="17"/>
                      <a:pt x="162" y="17"/>
                      <a:pt x="162" y="17"/>
                    </a:cubicBezTo>
                    <a:cubicBezTo>
                      <a:pt x="162" y="8"/>
                      <a:pt x="154" y="0"/>
                      <a:pt x="14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81"/>
                      <a:pt x="8" y="189"/>
                      <a:pt x="17" y="189"/>
                    </a:cubicBezTo>
                    <a:cubicBezTo>
                      <a:pt x="145" y="189"/>
                      <a:pt x="145" y="189"/>
                      <a:pt x="145" y="189"/>
                    </a:cubicBezTo>
                    <a:cubicBezTo>
                      <a:pt x="154" y="189"/>
                      <a:pt x="162" y="181"/>
                      <a:pt x="162" y="172"/>
                    </a:cubicBezTo>
                    <a:cubicBezTo>
                      <a:pt x="162" y="163"/>
                      <a:pt x="162" y="163"/>
                      <a:pt x="162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lnTo>
                      <a:pt x="141" y="171"/>
                    </a:lnTo>
                    <a:close/>
                    <a:moveTo>
                      <a:pt x="66" y="19"/>
                    </a:move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19"/>
                      <a:pt x="81" y="20"/>
                      <a:pt x="81" y="23"/>
                    </a:cubicBezTo>
                    <a:cubicBezTo>
                      <a:pt x="81" y="25"/>
                      <a:pt x="79" y="27"/>
                      <a:pt x="77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4" y="27"/>
                      <a:pt x="62" y="25"/>
                      <a:pt x="62" y="23"/>
                    </a:cubicBezTo>
                    <a:cubicBezTo>
                      <a:pt x="62" y="20"/>
                      <a:pt x="64" y="19"/>
                      <a:pt x="66" y="19"/>
                    </a:cubicBezTo>
                    <a:close/>
                    <a:moveTo>
                      <a:pt x="43" y="19"/>
                    </a:moveTo>
                    <a:cubicBezTo>
                      <a:pt x="54" y="19"/>
                      <a:pt x="54" y="19"/>
                      <a:pt x="54" y="19"/>
                    </a:cubicBezTo>
                    <a:cubicBezTo>
                      <a:pt x="56" y="19"/>
                      <a:pt x="58" y="20"/>
                      <a:pt x="58" y="23"/>
                    </a:cubicBezTo>
                    <a:cubicBezTo>
                      <a:pt x="58" y="25"/>
                      <a:pt x="56" y="27"/>
                      <a:pt x="54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1" y="27"/>
                      <a:pt x="39" y="25"/>
                      <a:pt x="39" y="23"/>
                    </a:cubicBezTo>
                    <a:cubicBezTo>
                      <a:pt x="39" y="20"/>
                      <a:pt x="41" y="19"/>
                      <a:pt x="43" y="19"/>
                    </a:cubicBezTo>
                    <a:close/>
                    <a:moveTo>
                      <a:pt x="17" y="23"/>
                    </a:moveTo>
                    <a:cubicBezTo>
                      <a:pt x="17" y="20"/>
                      <a:pt x="18" y="19"/>
                      <a:pt x="20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3" y="19"/>
                      <a:pt x="35" y="20"/>
                      <a:pt x="35" y="23"/>
                    </a:cubicBezTo>
                    <a:cubicBezTo>
                      <a:pt x="35" y="25"/>
                      <a:pt x="33" y="27"/>
                      <a:pt x="31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7"/>
                      <a:pt x="17" y="25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61" name="矩形 60"/>
          <p:cNvSpPr/>
          <p:nvPr/>
        </p:nvSpPr>
        <p:spPr>
          <a:xfrm>
            <a:off x="3362823" y="1812090"/>
            <a:ext cx="2570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gradFill>
                  <a:gsLst>
                    <a:gs pos="0">
                      <a:srgbClr val="64A9D7"/>
                    </a:gs>
                    <a:gs pos="71000">
                      <a:srgbClr val="3F7FBB"/>
                    </a:gs>
                  </a:gsLst>
                  <a:lin ang="4200000" scaled="0"/>
                </a:gra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W</a:t>
            </a:r>
            <a:r>
              <a:rPr lang="en-US" altLang="zh-CN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ork</a:t>
            </a:r>
            <a:r>
              <a:rPr lang="en-US" altLang="zh-CN" sz="2800" b="1" i="1" dirty="0">
                <a:gradFill>
                  <a:gsLst>
                    <a:gs pos="0">
                      <a:srgbClr val="64A9D7"/>
                    </a:gs>
                    <a:gs pos="71000">
                      <a:srgbClr val="3F7FBB"/>
                    </a:gs>
                  </a:gsLst>
                  <a:lin ang="4200000" scaled="0"/>
                </a:gra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R</a:t>
            </a:r>
            <a:r>
              <a:rPr lang="en-US" altLang="zh-CN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eport</a:t>
            </a:r>
            <a:endParaRPr lang="zh-CN" altLang="en-US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6061759" y="5506733"/>
            <a:ext cx="1347075" cy="13470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1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  <p:bldP spid="34" grpId="0"/>
      <p:bldP spid="35" grpId="0" animBg="1"/>
      <p:bldP spid="36" grpId="0" animBg="1"/>
      <p:bldP spid="38" grpId="0"/>
      <p:bldP spid="39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5821" y="1656774"/>
            <a:ext cx="10932897" cy="1822395"/>
            <a:chOff x="615820" y="2227446"/>
            <a:chExt cx="10932897" cy="1822395"/>
          </a:xfrm>
        </p:grpSpPr>
        <p:sp>
          <p:nvSpPr>
            <p:cNvPr id="12" name="任意多边形 11"/>
            <p:cNvSpPr/>
            <p:nvPr/>
          </p:nvSpPr>
          <p:spPr>
            <a:xfrm>
              <a:off x="615820" y="2553420"/>
              <a:ext cx="10767526" cy="1496421"/>
            </a:xfrm>
            <a:custGeom>
              <a:avLst/>
              <a:gdLst>
                <a:gd name="connsiteX0" fmla="*/ 10636897 w 10767526"/>
                <a:gd name="connsiteY0" fmla="*/ 0 h 1496421"/>
                <a:gd name="connsiteX1" fmla="*/ 10767526 w 10767526"/>
                <a:gd name="connsiteY1" fmla="*/ 0 h 1496421"/>
                <a:gd name="connsiteX2" fmla="*/ 10767526 w 10767526"/>
                <a:gd name="connsiteY2" fmla="*/ 1175373 h 1496421"/>
                <a:gd name="connsiteX3" fmla="*/ 10446478 w 10767526"/>
                <a:gd name="connsiteY3" fmla="*/ 1496421 h 1496421"/>
                <a:gd name="connsiteX4" fmla="*/ 0 w 10767526"/>
                <a:gd name="connsiteY4" fmla="*/ 1496421 h 1496421"/>
                <a:gd name="connsiteX5" fmla="*/ 0 w 10767526"/>
                <a:gd name="connsiteY5" fmla="*/ 1365791 h 1496421"/>
                <a:gd name="connsiteX6" fmla="*/ 10315849 w 10767526"/>
                <a:gd name="connsiteY6" fmla="*/ 1365791 h 1496421"/>
                <a:gd name="connsiteX7" fmla="*/ 10636897 w 10767526"/>
                <a:gd name="connsiteY7" fmla="*/ 1044743 h 14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7526" h="1496421">
                  <a:moveTo>
                    <a:pt x="10636897" y="0"/>
                  </a:moveTo>
                  <a:lnTo>
                    <a:pt x="10767526" y="0"/>
                  </a:lnTo>
                  <a:lnTo>
                    <a:pt x="10767526" y="1175373"/>
                  </a:lnTo>
                  <a:cubicBezTo>
                    <a:pt x="10767526" y="1352683"/>
                    <a:pt x="10623788" y="1496421"/>
                    <a:pt x="10446478" y="1496421"/>
                  </a:cubicBezTo>
                  <a:lnTo>
                    <a:pt x="0" y="1496421"/>
                  </a:lnTo>
                  <a:lnTo>
                    <a:pt x="0" y="1365791"/>
                  </a:lnTo>
                  <a:lnTo>
                    <a:pt x="10315849" y="1365791"/>
                  </a:lnTo>
                  <a:cubicBezTo>
                    <a:pt x="10493159" y="1365791"/>
                    <a:pt x="10636897" y="1222053"/>
                    <a:pt x="10636897" y="1044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11082187" y="2227446"/>
              <a:ext cx="466530" cy="3386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V="1">
            <a:off x="615821" y="4312889"/>
            <a:ext cx="10932897" cy="1822395"/>
            <a:chOff x="615820" y="2227446"/>
            <a:chExt cx="10932897" cy="1822395"/>
          </a:xfrm>
        </p:grpSpPr>
        <p:sp>
          <p:nvSpPr>
            <p:cNvPr id="15" name="任意多边形 14"/>
            <p:cNvSpPr/>
            <p:nvPr/>
          </p:nvSpPr>
          <p:spPr>
            <a:xfrm>
              <a:off x="615820" y="2553420"/>
              <a:ext cx="10767526" cy="1496421"/>
            </a:xfrm>
            <a:custGeom>
              <a:avLst/>
              <a:gdLst>
                <a:gd name="connsiteX0" fmla="*/ 10636897 w 10767526"/>
                <a:gd name="connsiteY0" fmla="*/ 0 h 1496421"/>
                <a:gd name="connsiteX1" fmla="*/ 10767526 w 10767526"/>
                <a:gd name="connsiteY1" fmla="*/ 0 h 1496421"/>
                <a:gd name="connsiteX2" fmla="*/ 10767526 w 10767526"/>
                <a:gd name="connsiteY2" fmla="*/ 1175373 h 1496421"/>
                <a:gd name="connsiteX3" fmla="*/ 10446478 w 10767526"/>
                <a:gd name="connsiteY3" fmla="*/ 1496421 h 1496421"/>
                <a:gd name="connsiteX4" fmla="*/ 0 w 10767526"/>
                <a:gd name="connsiteY4" fmla="*/ 1496421 h 1496421"/>
                <a:gd name="connsiteX5" fmla="*/ 0 w 10767526"/>
                <a:gd name="connsiteY5" fmla="*/ 1365791 h 1496421"/>
                <a:gd name="connsiteX6" fmla="*/ 10315849 w 10767526"/>
                <a:gd name="connsiteY6" fmla="*/ 1365791 h 1496421"/>
                <a:gd name="connsiteX7" fmla="*/ 10636897 w 10767526"/>
                <a:gd name="connsiteY7" fmla="*/ 1044743 h 14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7526" h="1496421">
                  <a:moveTo>
                    <a:pt x="10636897" y="0"/>
                  </a:moveTo>
                  <a:lnTo>
                    <a:pt x="10767526" y="0"/>
                  </a:lnTo>
                  <a:lnTo>
                    <a:pt x="10767526" y="1175373"/>
                  </a:lnTo>
                  <a:cubicBezTo>
                    <a:pt x="10767526" y="1352683"/>
                    <a:pt x="10623788" y="1496421"/>
                    <a:pt x="10446478" y="1496421"/>
                  </a:cubicBezTo>
                  <a:lnTo>
                    <a:pt x="0" y="1496421"/>
                  </a:lnTo>
                  <a:lnTo>
                    <a:pt x="0" y="1365791"/>
                  </a:lnTo>
                  <a:lnTo>
                    <a:pt x="10315849" y="1365791"/>
                  </a:lnTo>
                  <a:cubicBezTo>
                    <a:pt x="10493159" y="1365791"/>
                    <a:pt x="10636897" y="1222053"/>
                    <a:pt x="10636897" y="10447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11082187" y="2227446"/>
              <a:ext cx="466530" cy="3386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355843" y="3674515"/>
            <a:ext cx="3444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Fill in the description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75655" y="1464744"/>
            <a:ext cx="2090060" cy="1947477"/>
            <a:chOff x="1175654" y="1367758"/>
            <a:chExt cx="2090060" cy="1947477"/>
          </a:xfrm>
        </p:grpSpPr>
        <p:grpSp>
          <p:nvGrpSpPr>
            <p:cNvPr id="19" name="组合 18"/>
            <p:cNvGrpSpPr/>
            <p:nvPr/>
          </p:nvGrpSpPr>
          <p:grpSpPr>
            <a:xfrm>
              <a:off x="1175654" y="1367758"/>
              <a:ext cx="2090060" cy="1189816"/>
              <a:chOff x="1175654" y="1367758"/>
              <a:chExt cx="2090060" cy="1189816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1175654" y="1367758"/>
                <a:ext cx="2090060" cy="11898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1218601" y="1367759"/>
                <a:ext cx="2001276" cy="78389"/>
              </a:xfrm>
              <a:custGeom>
                <a:avLst/>
                <a:gdLst>
                  <a:gd name="connsiteX0" fmla="*/ 153915 w 2001276"/>
                  <a:gd name="connsiteY0" fmla="*/ 0 h 78389"/>
                  <a:gd name="connsiteX1" fmla="*/ 1847361 w 2001276"/>
                  <a:gd name="connsiteY1" fmla="*/ 0 h 78389"/>
                  <a:gd name="connsiteX2" fmla="*/ 1987586 w 2001276"/>
                  <a:gd name="connsiteY2" fmla="*/ 58083 h 78389"/>
                  <a:gd name="connsiteX3" fmla="*/ 2001276 w 2001276"/>
                  <a:gd name="connsiteY3" fmla="*/ 78389 h 78389"/>
                  <a:gd name="connsiteX4" fmla="*/ 0 w 2001276"/>
                  <a:gd name="connsiteY4" fmla="*/ 78389 h 78389"/>
                  <a:gd name="connsiteX5" fmla="*/ 13691 w 2001276"/>
                  <a:gd name="connsiteY5" fmla="*/ 58083 h 78389"/>
                  <a:gd name="connsiteX6" fmla="*/ 153915 w 2001276"/>
                  <a:gd name="connsiteY6" fmla="*/ 0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1276" h="78389">
                    <a:moveTo>
                      <a:pt x="153915" y="0"/>
                    </a:moveTo>
                    <a:lnTo>
                      <a:pt x="1847361" y="0"/>
                    </a:lnTo>
                    <a:cubicBezTo>
                      <a:pt x="1902122" y="0"/>
                      <a:pt x="1951699" y="22196"/>
                      <a:pt x="1987586" y="58083"/>
                    </a:cubicBezTo>
                    <a:lnTo>
                      <a:pt x="2001276" y="78389"/>
                    </a:lnTo>
                    <a:lnTo>
                      <a:pt x="0" y="78389"/>
                    </a:lnTo>
                    <a:lnTo>
                      <a:pt x="13691" y="58083"/>
                    </a:lnTo>
                    <a:cubicBezTo>
                      <a:pt x="49577" y="22196"/>
                      <a:pt x="99154" y="0"/>
                      <a:pt x="1539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2113106" y="3100081"/>
              <a:ext cx="215156" cy="2151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220684" y="2697950"/>
              <a:ext cx="0" cy="348343"/>
            </a:xfrm>
            <a:prstGeom prst="line">
              <a:avLst/>
            </a:prstGeom>
            <a:ln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823E6485-1D85-E920-2BD2-A5CF3E167B2C}"/>
                </a:ext>
              </a:extLst>
            </p:cNvPr>
            <p:cNvSpPr txBox="1"/>
            <p:nvPr/>
          </p:nvSpPr>
          <p:spPr>
            <a:xfrm>
              <a:off x="1230545" y="1490215"/>
              <a:ext cx="1980279" cy="106567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思源宋体" panose="020204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  <a:cs typeface="思源宋体" panose="02020400000000000000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29755" y="1464744"/>
            <a:ext cx="2090060" cy="1947477"/>
            <a:chOff x="1175654" y="1367758"/>
            <a:chExt cx="2090060" cy="1947477"/>
          </a:xfrm>
        </p:grpSpPr>
        <p:grpSp>
          <p:nvGrpSpPr>
            <p:cNvPr id="26" name="组合 25"/>
            <p:cNvGrpSpPr/>
            <p:nvPr/>
          </p:nvGrpSpPr>
          <p:grpSpPr>
            <a:xfrm>
              <a:off x="1175654" y="1367758"/>
              <a:ext cx="2090060" cy="1189816"/>
              <a:chOff x="1175654" y="1367758"/>
              <a:chExt cx="2090060" cy="118981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175654" y="1367758"/>
                <a:ext cx="2090060" cy="11898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1218601" y="1367759"/>
                <a:ext cx="2001276" cy="78389"/>
              </a:xfrm>
              <a:custGeom>
                <a:avLst/>
                <a:gdLst>
                  <a:gd name="connsiteX0" fmla="*/ 153915 w 2001276"/>
                  <a:gd name="connsiteY0" fmla="*/ 0 h 78389"/>
                  <a:gd name="connsiteX1" fmla="*/ 1847361 w 2001276"/>
                  <a:gd name="connsiteY1" fmla="*/ 0 h 78389"/>
                  <a:gd name="connsiteX2" fmla="*/ 1987586 w 2001276"/>
                  <a:gd name="connsiteY2" fmla="*/ 58083 h 78389"/>
                  <a:gd name="connsiteX3" fmla="*/ 2001276 w 2001276"/>
                  <a:gd name="connsiteY3" fmla="*/ 78389 h 78389"/>
                  <a:gd name="connsiteX4" fmla="*/ 0 w 2001276"/>
                  <a:gd name="connsiteY4" fmla="*/ 78389 h 78389"/>
                  <a:gd name="connsiteX5" fmla="*/ 13691 w 2001276"/>
                  <a:gd name="connsiteY5" fmla="*/ 58083 h 78389"/>
                  <a:gd name="connsiteX6" fmla="*/ 153915 w 2001276"/>
                  <a:gd name="connsiteY6" fmla="*/ 0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1276" h="78389">
                    <a:moveTo>
                      <a:pt x="153915" y="0"/>
                    </a:moveTo>
                    <a:lnTo>
                      <a:pt x="1847361" y="0"/>
                    </a:lnTo>
                    <a:cubicBezTo>
                      <a:pt x="1902122" y="0"/>
                      <a:pt x="1951699" y="22196"/>
                      <a:pt x="1987586" y="58083"/>
                    </a:cubicBezTo>
                    <a:lnTo>
                      <a:pt x="2001276" y="78389"/>
                    </a:lnTo>
                    <a:lnTo>
                      <a:pt x="0" y="78389"/>
                    </a:lnTo>
                    <a:lnTo>
                      <a:pt x="13691" y="58083"/>
                    </a:lnTo>
                    <a:cubicBezTo>
                      <a:pt x="49577" y="22196"/>
                      <a:pt x="99154" y="0"/>
                      <a:pt x="153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2113106" y="3100081"/>
              <a:ext cx="215156" cy="2151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220684" y="2697950"/>
              <a:ext cx="0" cy="348343"/>
            </a:xfrm>
            <a:prstGeom prst="line">
              <a:avLst/>
            </a:prstGeom>
            <a:ln>
              <a:solidFill>
                <a:schemeClr val="accent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823E6485-1D85-E920-2BD2-A5CF3E167B2C}"/>
                </a:ext>
              </a:extLst>
            </p:cNvPr>
            <p:cNvSpPr txBox="1"/>
            <p:nvPr/>
          </p:nvSpPr>
          <p:spPr>
            <a:xfrm>
              <a:off x="1230545" y="1490215"/>
              <a:ext cx="1980279" cy="106567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思源宋体" panose="020204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  <a:cs typeface="思源宋体" panose="0202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83857" y="1464744"/>
            <a:ext cx="2090060" cy="1947477"/>
            <a:chOff x="1175654" y="1367758"/>
            <a:chExt cx="2090060" cy="1947477"/>
          </a:xfrm>
        </p:grpSpPr>
        <p:grpSp>
          <p:nvGrpSpPr>
            <p:cNvPr id="33" name="组合 32"/>
            <p:cNvGrpSpPr/>
            <p:nvPr/>
          </p:nvGrpSpPr>
          <p:grpSpPr>
            <a:xfrm>
              <a:off x="1175654" y="1367758"/>
              <a:ext cx="2090060" cy="1189816"/>
              <a:chOff x="1175654" y="1367758"/>
              <a:chExt cx="2090060" cy="1189816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1175654" y="1367758"/>
                <a:ext cx="2090060" cy="11898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1218601" y="1367759"/>
                <a:ext cx="2001276" cy="78389"/>
              </a:xfrm>
              <a:custGeom>
                <a:avLst/>
                <a:gdLst>
                  <a:gd name="connsiteX0" fmla="*/ 153915 w 2001276"/>
                  <a:gd name="connsiteY0" fmla="*/ 0 h 78389"/>
                  <a:gd name="connsiteX1" fmla="*/ 1847361 w 2001276"/>
                  <a:gd name="connsiteY1" fmla="*/ 0 h 78389"/>
                  <a:gd name="connsiteX2" fmla="*/ 1987586 w 2001276"/>
                  <a:gd name="connsiteY2" fmla="*/ 58083 h 78389"/>
                  <a:gd name="connsiteX3" fmla="*/ 2001276 w 2001276"/>
                  <a:gd name="connsiteY3" fmla="*/ 78389 h 78389"/>
                  <a:gd name="connsiteX4" fmla="*/ 0 w 2001276"/>
                  <a:gd name="connsiteY4" fmla="*/ 78389 h 78389"/>
                  <a:gd name="connsiteX5" fmla="*/ 13691 w 2001276"/>
                  <a:gd name="connsiteY5" fmla="*/ 58083 h 78389"/>
                  <a:gd name="connsiteX6" fmla="*/ 153915 w 2001276"/>
                  <a:gd name="connsiteY6" fmla="*/ 0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1276" h="78389">
                    <a:moveTo>
                      <a:pt x="153915" y="0"/>
                    </a:moveTo>
                    <a:lnTo>
                      <a:pt x="1847361" y="0"/>
                    </a:lnTo>
                    <a:cubicBezTo>
                      <a:pt x="1902122" y="0"/>
                      <a:pt x="1951699" y="22196"/>
                      <a:pt x="1987586" y="58083"/>
                    </a:cubicBezTo>
                    <a:lnTo>
                      <a:pt x="2001276" y="78389"/>
                    </a:lnTo>
                    <a:lnTo>
                      <a:pt x="0" y="78389"/>
                    </a:lnTo>
                    <a:lnTo>
                      <a:pt x="13691" y="58083"/>
                    </a:lnTo>
                    <a:cubicBezTo>
                      <a:pt x="49577" y="22196"/>
                      <a:pt x="99154" y="0"/>
                      <a:pt x="1539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2113106" y="3100081"/>
              <a:ext cx="215156" cy="2151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220684" y="2697950"/>
              <a:ext cx="0" cy="348343"/>
            </a:xfrm>
            <a:prstGeom prst="line">
              <a:avLst/>
            </a:prstGeom>
            <a:ln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823E6485-1D85-E920-2BD2-A5CF3E167B2C}"/>
                </a:ext>
              </a:extLst>
            </p:cNvPr>
            <p:cNvSpPr txBox="1"/>
            <p:nvPr/>
          </p:nvSpPr>
          <p:spPr>
            <a:xfrm>
              <a:off x="1230545" y="1490215"/>
              <a:ext cx="1980279" cy="106567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思源宋体" panose="020204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  <a:cs typeface="思源宋体" panose="02020400000000000000" charset="-122"/>
                <a:sym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37958" y="1464744"/>
            <a:ext cx="2090060" cy="1947477"/>
            <a:chOff x="1175654" y="1367758"/>
            <a:chExt cx="2090060" cy="1947477"/>
          </a:xfrm>
        </p:grpSpPr>
        <p:grpSp>
          <p:nvGrpSpPr>
            <p:cNvPr id="40" name="组合 39"/>
            <p:cNvGrpSpPr/>
            <p:nvPr/>
          </p:nvGrpSpPr>
          <p:grpSpPr>
            <a:xfrm>
              <a:off x="1175654" y="1367758"/>
              <a:ext cx="2090060" cy="1189816"/>
              <a:chOff x="1175654" y="1367758"/>
              <a:chExt cx="2090060" cy="1189816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175654" y="1367758"/>
                <a:ext cx="2090060" cy="11898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1218601" y="1367759"/>
                <a:ext cx="2001276" cy="78389"/>
              </a:xfrm>
              <a:custGeom>
                <a:avLst/>
                <a:gdLst>
                  <a:gd name="connsiteX0" fmla="*/ 153915 w 2001276"/>
                  <a:gd name="connsiteY0" fmla="*/ 0 h 78389"/>
                  <a:gd name="connsiteX1" fmla="*/ 1847361 w 2001276"/>
                  <a:gd name="connsiteY1" fmla="*/ 0 h 78389"/>
                  <a:gd name="connsiteX2" fmla="*/ 1987586 w 2001276"/>
                  <a:gd name="connsiteY2" fmla="*/ 58083 h 78389"/>
                  <a:gd name="connsiteX3" fmla="*/ 2001276 w 2001276"/>
                  <a:gd name="connsiteY3" fmla="*/ 78389 h 78389"/>
                  <a:gd name="connsiteX4" fmla="*/ 0 w 2001276"/>
                  <a:gd name="connsiteY4" fmla="*/ 78389 h 78389"/>
                  <a:gd name="connsiteX5" fmla="*/ 13691 w 2001276"/>
                  <a:gd name="connsiteY5" fmla="*/ 58083 h 78389"/>
                  <a:gd name="connsiteX6" fmla="*/ 153915 w 2001276"/>
                  <a:gd name="connsiteY6" fmla="*/ 0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1276" h="78389">
                    <a:moveTo>
                      <a:pt x="153915" y="0"/>
                    </a:moveTo>
                    <a:lnTo>
                      <a:pt x="1847361" y="0"/>
                    </a:lnTo>
                    <a:cubicBezTo>
                      <a:pt x="1902122" y="0"/>
                      <a:pt x="1951699" y="22196"/>
                      <a:pt x="1987586" y="58083"/>
                    </a:cubicBezTo>
                    <a:lnTo>
                      <a:pt x="2001276" y="78389"/>
                    </a:lnTo>
                    <a:lnTo>
                      <a:pt x="0" y="78389"/>
                    </a:lnTo>
                    <a:lnTo>
                      <a:pt x="13691" y="58083"/>
                    </a:lnTo>
                    <a:cubicBezTo>
                      <a:pt x="49577" y="22196"/>
                      <a:pt x="99154" y="0"/>
                      <a:pt x="1539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2113106" y="3100081"/>
              <a:ext cx="215156" cy="2151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220684" y="2697950"/>
              <a:ext cx="0" cy="348343"/>
            </a:xfrm>
            <a:prstGeom prst="line">
              <a:avLst/>
            </a:prstGeom>
            <a:ln>
              <a:solidFill>
                <a:schemeClr val="accent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823E6485-1D85-E920-2BD2-A5CF3E167B2C}"/>
                </a:ext>
              </a:extLst>
            </p:cNvPr>
            <p:cNvSpPr txBox="1"/>
            <p:nvPr/>
          </p:nvSpPr>
          <p:spPr>
            <a:xfrm>
              <a:off x="1230545" y="1490215"/>
              <a:ext cx="1980279" cy="106567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思源宋体" panose="020204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  <a:cs typeface="思源宋体" panose="02020400000000000000" charset="-122"/>
                <a:sym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75655" y="4374624"/>
            <a:ext cx="2090060" cy="1947477"/>
            <a:chOff x="1175654" y="4277638"/>
            <a:chExt cx="2090060" cy="1947477"/>
          </a:xfrm>
        </p:grpSpPr>
        <p:grpSp>
          <p:nvGrpSpPr>
            <p:cNvPr id="47" name="组合 46"/>
            <p:cNvGrpSpPr/>
            <p:nvPr/>
          </p:nvGrpSpPr>
          <p:grpSpPr>
            <a:xfrm flipV="1">
              <a:off x="1175654" y="4277638"/>
              <a:ext cx="2090060" cy="1947477"/>
              <a:chOff x="1175654" y="1367758"/>
              <a:chExt cx="2090060" cy="1947477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175654" y="1367758"/>
                <a:ext cx="2090060" cy="1189816"/>
                <a:chOff x="1175654" y="1367758"/>
                <a:chExt cx="2090060" cy="1189816"/>
              </a:xfrm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1175654" y="1367758"/>
                  <a:ext cx="2090060" cy="118981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" name="任意多边形 52"/>
                <p:cNvSpPr/>
                <p:nvPr/>
              </p:nvSpPr>
              <p:spPr>
                <a:xfrm>
                  <a:off x="1218601" y="1367759"/>
                  <a:ext cx="2001276" cy="78389"/>
                </a:xfrm>
                <a:custGeom>
                  <a:avLst/>
                  <a:gdLst>
                    <a:gd name="connsiteX0" fmla="*/ 153915 w 2001276"/>
                    <a:gd name="connsiteY0" fmla="*/ 0 h 78389"/>
                    <a:gd name="connsiteX1" fmla="*/ 1847361 w 2001276"/>
                    <a:gd name="connsiteY1" fmla="*/ 0 h 78389"/>
                    <a:gd name="connsiteX2" fmla="*/ 1987586 w 2001276"/>
                    <a:gd name="connsiteY2" fmla="*/ 58083 h 78389"/>
                    <a:gd name="connsiteX3" fmla="*/ 2001276 w 2001276"/>
                    <a:gd name="connsiteY3" fmla="*/ 78389 h 78389"/>
                    <a:gd name="connsiteX4" fmla="*/ 0 w 2001276"/>
                    <a:gd name="connsiteY4" fmla="*/ 78389 h 78389"/>
                    <a:gd name="connsiteX5" fmla="*/ 13691 w 2001276"/>
                    <a:gd name="connsiteY5" fmla="*/ 58083 h 78389"/>
                    <a:gd name="connsiteX6" fmla="*/ 153915 w 2001276"/>
                    <a:gd name="connsiteY6" fmla="*/ 0 h 78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1276" h="78389">
                      <a:moveTo>
                        <a:pt x="153915" y="0"/>
                      </a:moveTo>
                      <a:lnTo>
                        <a:pt x="1847361" y="0"/>
                      </a:lnTo>
                      <a:cubicBezTo>
                        <a:pt x="1902122" y="0"/>
                        <a:pt x="1951699" y="22196"/>
                        <a:pt x="1987586" y="58083"/>
                      </a:cubicBezTo>
                      <a:lnTo>
                        <a:pt x="2001276" y="78389"/>
                      </a:lnTo>
                      <a:lnTo>
                        <a:pt x="0" y="78389"/>
                      </a:lnTo>
                      <a:lnTo>
                        <a:pt x="13691" y="58083"/>
                      </a:lnTo>
                      <a:cubicBezTo>
                        <a:pt x="49577" y="22196"/>
                        <a:pt x="99154" y="0"/>
                        <a:pt x="1539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0" name="椭圆 49"/>
              <p:cNvSpPr/>
              <p:nvPr/>
            </p:nvSpPr>
            <p:spPr>
              <a:xfrm>
                <a:off x="2113106" y="3100081"/>
                <a:ext cx="215156" cy="215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2220684" y="2697950"/>
                <a:ext cx="0" cy="348343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823E6485-1D85-E920-2BD2-A5CF3E167B2C}"/>
                </a:ext>
              </a:extLst>
            </p:cNvPr>
            <p:cNvSpPr txBox="1"/>
            <p:nvPr/>
          </p:nvSpPr>
          <p:spPr>
            <a:xfrm>
              <a:off x="1230545" y="5094901"/>
              <a:ext cx="1980279" cy="106567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思源宋体" panose="020204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  <a:cs typeface="思源宋体" panose="02020400000000000000" charset="-122"/>
                <a:sym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629274" y="4374624"/>
            <a:ext cx="2090060" cy="1947477"/>
            <a:chOff x="1175654" y="4277638"/>
            <a:chExt cx="2090060" cy="1947477"/>
          </a:xfrm>
        </p:grpSpPr>
        <p:grpSp>
          <p:nvGrpSpPr>
            <p:cNvPr id="55" name="组合 54"/>
            <p:cNvGrpSpPr/>
            <p:nvPr/>
          </p:nvGrpSpPr>
          <p:grpSpPr>
            <a:xfrm flipV="1">
              <a:off x="1175654" y="4277638"/>
              <a:ext cx="2090060" cy="1947477"/>
              <a:chOff x="1175654" y="1367758"/>
              <a:chExt cx="2090060" cy="1947477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1175654" y="1367758"/>
                <a:ext cx="2090060" cy="1189816"/>
                <a:chOff x="1175654" y="1367758"/>
                <a:chExt cx="2090060" cy="1189816"/>
              </a:xfrm>
            </p:grpSpPr>
            <p:sp>
              <p:nvSpPr>
                <p:cNvPr id="60" name="圆角矩形 59"/>
                <p:cNvSpPr/>
                <p:nvPr/>
              </p:nvSpPr>
              <p:spPr>
                <a:xfrm>
                  <a:off x="1175654" y="1367758"/>
                  <a:ext cx="2090060" cy="118981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任意多边形 60"/>
                <p:cNvSpPr/>
                <p:nvPr/>
              </p:nvSpPr>
              <p:spPr>
                <a:xfrm>
                  <a:off x="1218601" y="1367759"/>
                  <a:ext cx="2001276" cy="78389"/>
                </a:xfrm>
                <a:custGeom>
                  <a:avLst/>
                  <a:gdLst>
                    <a:gd name="connsiteX0" fmla="*/ 153915 w 2001276"/>
                    <a:gd name="connsiteY0" fmla="*/ 0 h 78389"/>
                    <a:gd name="connsiteX1" fmla="*/ 1847361 w 2001276"/>
                    <a:gd name="connsiteY1" fmla="*/ 0 h 78389"/>
                    <a:gd name="connsiteX2" fmla="*/ 1987586 w 2001276"/>
                    <a:gd name="connsiteY2" fmla="*/ 58083 h 78389"/>
                    <a:gd name="connsiteX3" fmla="*/ 2001276 w 2001276"/>
                    <a:gd name="connsiteY3" fmla="*/ 78389 h 78389"/>
                    <a:gd name="connsiteX4" fmla="*/ 0 w 2001276"/>
                    <a:gd name="connsiteY4" fmla="*/ 78389 h 78389"/>
                    <a:gd name="connsiteX5" fmla="*/ 13691 w 2001276"/>
                    <a:gd name="connsiteY5" fmla="*/ 58083 h 78389"/>
                    <a:gd name="connsiteX6" fmla="*/ 153915 w 2001276"/>
                    <a:gd name="connsiteY6" fmla="*/ 0 h 78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1276" h="78389">
                      <a:moveTo>
                        <a:pt x="153915" y="0"/>
                      </a:moveTo>
                      <a:lnTo>
                        <a:pt x="1847361" y="0"/>
                      </a:lnTo>
                      <a:cubicBezTo>
                        <a:pt x="1902122" y="0"/>
                        <a:pt x="1951699" y="22196"/>
                        <a:pt x="1987586" y="58083"/>
                      </a:cubicBezTo>
                      <a:lnTo>
                        <a:pt x="2001276" y="78389"/>
                      </a:lnTo>
                      <a:lnTo>
                        <a:pt x="0" y="78389"/>
                      </a:lnTo>
                      <a:lnTo>
                        <a:pt x="13691" y="58083"/>
                      </a:lnTo>
                      <a:cubicBezTo>
                        <a:pt x="49577" y="22196"/>
                        <a:pt x="99154" y="0"/>
                        <a:pt x="1539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8" name="椭圆 57"/>
              <p:cNvSpPr/>
              <p:nvPr/>
            </p:nvSpPr>
            <p:spPr>
              <a:xfrm>
                <a:off x="2113106" y="3100081"/>
                <a:ext cx="215156" cy="215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2220684" y="2697950"/>
                <a:ext cx="0" cy="348343"/>
              </a:xfrm>
              <a:prstGeom prst="line">
                <a:avLst/>
              </a:prstGeom>
              <a:ln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823E6485-1D85-E920-2BD2-A5CF3E167B2C}"/>
                </a:ext>
              </a:extLst>
            </p:cNvPr>
            <p:cNvSpPr txBox="1"/>
            <p:nvPr/>
          </p:nvSpPr>
          <p:spPr>
            <a:xfrm>
              <a:off x="1230545" y="5094901"/>
              <a:ext cx="1980279" cy="106567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思源宋体" panose="020204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  <a:cs typeface="思源宋体" panose="02020400000000000000" charset="-122"/>
                <a:sym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082893" y="4374624"/>
            <a:ext cx="2090060" cy="1947477"/>
            <a:chOff x="1175654" y="4277638"/>
            <a:chExt cx="2090060" cy="1947477"/>
          </a:xfrm>
        </p:grpSpPr>
        <p:grpSp>
          <p:nvGrpSpPr>
            <p:cNvPr id="63" name="组合 62"/>
            <p:cNvGrpSpPr/>
            <p:nvPr/>
          </p:nvGrpSpPr>
          <p:grpSpPr>
            <a:xfrm flipV="1">
              <a:off x="1175654" y="4277638"/>
              <a:ext cx="2090060" cy="1947477"/>
              <a:chOff x="1175654" y="1367758"/>
              <a:chExt cx="2090060" cy="1947477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1175654" y="1367758"/>
                <a:ext cx="2090060" cy="1189816"/>
                <a:chOff x="1175654" y="1367758"/>
                <a:chExt cx="2090060" cy="1189816"/>
              </a:xfrm>
            </p:grpSpPr>
            <p:sp>
              <p:nvSpPr>
                <p:cNvPr id="68" name="圆角矩形 67"/>
                <p:cNvSpPr/>
                <p:nvPr/>
              </p:nvSpPr>
              <p:spPr>
                <a:xfrm>
                  <a:off x="1175654" y="1367758"/>
                  <a:ext cx="2090060" cy="118981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9" name="任意多边形 68"/>
                <p:cNvSpPr/>
                <p:nvPr/>
              </p:nvSpPr>
              <p:spPr>
                <a:xfrm>
                  <a:off x="1218601" y="1367759"/>
                  <a:ext cx="2001276" cy="78389"/>
                </a:xfrm>
                <a:custGeom>
                  <a:avLst/>
                  <a:gdLst>
                    <a:gd name="connsiteX0" fmla="*/ 153915 w 2001276"/>
                    <a:gd name="connsiteY0" fmla="*/ 0 h 78389"/>
                    <a:gd name="connsiteX1" fmla="*/ 1847361 w 2001276"/>
                    <a:gd name="connsiteY1" fmla="*/ 0 h 78389"/>
                    <a:gd name="connsiteX2" fmla="*/ 1987586 w 2001276"/>
                    <a:gd name="connsiteY2" fmla="*/ 58083 h 78389"/>
                    <a:gd name="connsiteX3" fmla="*/ 2001276 w 2001276"/>
                    <a:gd name="connsiteY3" fmla="*/ 78389 h 78389"/>
                    <a:gd name="connsiteX4" fmla="*/ 0 w 2001276"/>
                    <a:gd name="connsiteY4" fmla="*/ 78389 h 78389"/>
                    <a:gd name="connsiteX5" fmla="*/ 13691 w 2001276"/>
                    <a:gd name="connsiteY5" fmla="*/ 58083 h 78389"/>
                    <a:gd name="connsiteX6" fmla="*/ 153915 w 2001276"/>
                    <a:gd name="connsiteY6" fmla="*/ 0 h 78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1276" h="78389">
                      <a:moveTo>
                        <a:pt x="153915" y="0"/>
                      </a:moveTo>
                      <a:lnTo>
                        <a:pt x="1847361" y="0"/>
                      </a:lnTo>
                      <a:cubicBezTo>
                        <a:pt x="1902122" y="0"/>
                        <a:pt x="1951699" y="22196"/>
                        <a:pt x="1987586" y="58083"/>
                      </a:cubicBezTo>
                      <a:lnTo>
                        <a:pt x="2001276" y="78389"/>
                      </a:lnTo>
                      <a:lnTo>
                        <a:pt x="0" y="78389"/>
                      </a:lnTo>
                      <a:lnTo>
                        <a:pt x="13691" y="58083"/>
                      </a:lnTo>
                      <a:cubicBezTo>
                        <a:pt x="49577" y="22196"/>
                        <a:pt x="99154" y="0"/>
                        <a:pt x="1539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66" name="椭圆 65"/>
              <p:cNvSpPr/>
              <p:nvPr/>
            </p:nvSpPr>
            <p:spPr>
              <a:xfrm>
                <a:off x="2113106" y="3100081"/>
                <a:ext cx="215156" cy="215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2220684" y="2697950"/>
                <a:ext cx="0" cy="348343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 Placeholder 3">
              <a:extLst>
                <a:ext uri="{FF2B5EF4-FFF2-40B4-BE49-F238E27FC236}">
                  <a16:creationId xmlns:a16="http://schemas.microsoft.com/office/drawing/2014/main" id="{823E6485-1D85-E920-2BD2-A5CF3E167B2C}"/>
                </a:ext>
              </a:extLst>
            </p:cNvPr>
            <p:cNvSpPr txBox="1"/>
            <p:nvPr/>
          </p:nvSpPr>
          <p:spPr>
            <a:xfrm>
              <a:off x="1230545" y="5094901"/>
              <a:ext cx="1980279" cy="106567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思源宋体" panose="020204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  <a:cs typeface="思源宋体" panose="02020400000000000000" charset="-122"/>
                <a:sym typeface="+mn-ea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536513" y="4374624"/>
            <a:ext cx="2090060" cy="1947477"/>
            <a:chOff x="1175654" y="4277638"/>
            <a:chExt cx="2090060" cy="1947477"/>
          </a:xfrm>
        </p:grpSpPr>
        <p:grpSp>
          <p:nvGrpSpPr>
            <p:cNvPr id="71" name="组合 70"/>
            <p:cNvGrpSpPr/>
            <p:nvPr/>
          </p:nvGrpSpPr>
          <p:grpSpPr>
            <a:xfrm flipV="1">
              <a:off x="1175654" y="4277638"/>
              <a:ext cx="2090060" cy="1947477"/>
              <a:chOff x="1175654" y="1367758"/>
              <a:chExt cx="2090060" cy="1947477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1175654" y="1367758"/>
                <a:ext cx="2090060" cy="1189816"/>
                <a:chOff x="1175654" y="1367758"/>
                <a:chExt cx="2090060" cy="1189816"/>
              </a:xfrm>
            </p:grpSpPr>
            <p:sp>
              <p:nvSpPr>
                <p:cNvPr id="76" name="圆角矩形 75"/>
                <p:cNvSpPr/>
                <p:nvPr/>
              </p:nvSpPr>
              <p:spPr>
                <a:xfrm>
                  <a:off x="1175654" y="1367758"/>
                  <a:ext cx="2090060" cy="118981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7" name="任意多边形 76"/>
                <p:cNvSpPr/>
                <p:nvPr/>
              </p:nvSpPr>
              <p:spPr>
                <a:xfrm>
                  <a:off x="1218601" y="1367759"/>
                  <a:ext cx="2001276" cy="78389"/>
                </a:xfrm>
                <a:custGeom>
                  <a:avLst/>
                  <a:gdLst>
                    <a:gd name="connsiteX0" fmla="*/ 153915 w 2001276"/>
                    <a:gd name="connsiteY0" fmla="*/ 0 h 78389"/>
                    <a:gd name="connsiteX1" fmla="*/ 1847361 w 2001276"/>
                    <a:gd name="connsiteY1" fmla="*/ 0 h 78389"/>
                    <a:gd name="connsiteX2" fmla="*/ 1987586 w 2001276"/>
                    <a:gd name="connsiteY2" fmla="*/ 58083 h 78389"/>
                    <a:gd name="connsiteX3" fmla="*/ 2001276 w 2001276"/>
                    <a:gd name="connsiteY3" fmla="*/ 78389 h 78389"/>
                    <a:gd name="connsiteX4" fmla="*/ 0 w 2001276"/>
                    <a:gd name="connsiteY4" fmla="*/ 78389 h 78389"/>
                    <a:gd name="connsiteX5" fmla="*/ 13691 w 2001276"/>
                    <a:gd name="connsiteY5" fmla="*/ 58083 h 78389"/>
                    <a:gd name="connsiteX6" fmla="*/ 153915 w 2001276"/>
                    <a:gd name="connsiteY6" fmla="*/ 0 h 78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1276" h="78389">
                      <a:moveTo>
                        <a:pt x="153915" y="0"/>
                      </a:moveTo>
                      <a:lnTo>
                        <a:pt x="1847361" y="0"/>
                      </a:lnTo>
                      <a:cubicBezTo>
                        <a:pt x="1902122" y="0"/>
                        <a:pt x="1951699" y="22196"/>
                        <a:pt x="1987586" y="58083"/>
                      </a:cubicBezTo>
                      <a:lnTo>
                        <a:pt x="2001276" y="78389"/>
                      </a:lnTo>
                      <a:lnTo>
                        <a:pt x="0" y="78389"/>
                      </a:lnTo>
                      <a:lnTo>
                        <a:pt x="13691" y="58083"/>
                      </a:lnTo>
                      <a:cubicBezTo>
                        <a:pt x="49577" y="22196"/>
                        <a:pt x="99154" y="0"/>
                        <a:pt x="1539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74" name="椭圆 73"/>
              <p:cNvSpPr/>
              <p:nvPr/>
            </p:nvSpPr>
            <p:spPr>
              <a:xfrm>
                <a:off x="2113106" y="3100081"/>
                <a:ext cx="215156" cy="215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75" name="直接连接符 74"/>
              <p:cNvCxnSpPr/>
              <p:nvPr/>
            </p:nvCxnSpPr>
            <p:spPr>
              <a:xfrm>
                <a:off x="2220684" y="2697950"/>
                <a:ext cx="0" cy="348343"/>
              </a:xfrm>
              <a:prstGeom prst="line">
                <a:avLst/>
              </a:prstGeom>
              <a:ln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id="{823E6485-1D85-E920-2BD2-A5CF3E167B2C}"/>
                </a:ext>
              </a:extLst>
            </p:cNvPr>
            <p:cNvSpPr txBox="1"/>
            <p:nvPr/>
          </p:nvSpPr>
          <p:spPr>
            <a:xfrm>
              <a:off x="1230545" y="5094901"/>
              <a:ext cx="1980279" cy="106567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US" altLang="zh-CN" sz="1200" dirty="0">
                  <a:latin typeface="微软雅黑" pitchFamily="34" charset="-122"/>
                  <a:ea typeface="微软雅黑" pitchFamily="34" charset="-122"/>
                  <a:cs typeface="思源宋体" panose="020204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  <a:cs typeface="思源宋体" panose="02020400000000000000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23453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7985C8D-FDDD-4F6B-A925-D5E34A1AB86D}"/>
              </a:ext>
            </a:extLst>
          </p:cNvPr>
          <p:cNvSpPr txBox="1"/>
          <p:nvPr/>
        </p:nvSpPr>
        <p:spPr>
          <a:xfrm>
            <a:off x="644188" y="4712767"/>
            <a:ext cx="23574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Fill in the description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2DE330-6229-4785-B018-1F73DB6427DF}"/>
              </a:ext>
            </a:extLst>
          </p:cNvPr>
          <p:cNvSpPr txBox="1">
            <a:spLocks/>
          </p:cNvSpPr>
          <p:nvPr/>
        </p:nvSpPr>
        <p:spPr>
          <a:xfrm>
            <a:off x="9190376" y="4712767"/>
            <a:ext cx="23574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Fill in the description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59DE80-F977-47D9-BE90-74BB98B017A3}"/>
              </a:ext>
            </a:extLst>
          </p:cNvPr>
          <p:cNvSpPr txBox="1"/>
          <p:nvPr/>
        </p:nvSpPr>
        <p:spPr>
          <a:xfrm>
            <a:off x="6366286" y="3436118"/>
            <a:ext cx="23574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Fill in the description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26FBD2-46E4-4858-9E0C-B850BE79015C}"/>
              </a:ext>
            </a:extLst>
          </p:cNvPr>
          <p:cNvSpPr txBox="1">
            <a:spLocks/>
          </p:cNvSpPr>
          <p:nvPr/>
        </p:nvSpPr>
        <p:spPr>
          <a:xfrm>
            <a:off x="3471750" y="3438235"/>
            <a:ext cx="23574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Fill in the description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CF68F67-90AE-41F5-88C8-35A9C37DE164}"/>
              </a:ext>
            </a:extLst>
          </p:cNvPr>
          <p:cNvSpPr/>
          <p:nvPr/>
        </p:nvSpPr>
        <p:spPr>
          <a:xfrm>
            <a:off x="2428240" y="3898898"/>
            <a:ext cx="7335520" cy="733552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28000"/>
                  <a:lumMod val="49000"/>
                  <a:lumOff val="51000"/>
                </a:schemeClr>
              </a:gs>
              <a:gs pos="22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6590A9B-E427-4C07-AF2B-270D1B863F83}"/>
              </a:ext>
            </a:extLst>
          </p:cNvPr>
          <p:cNvSpPr/>
          <p:nvPr/>
        </p:nvSpPr>
        <p:spPr>
          <a:xfrm>
            <a:off x="3667760" y="5838609"/>
            <a:ext cx="4856480" cy="88322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28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2BF0FFE-6E38-494B-B9D4-BE101A660236}"/>
              </a:ext>
            </a:extLst>
          </p:cNvPr>
          <p:cNvSpPr/>
          <p:nvPr/>
        </p:nvSpPr>
        <p:spPr>
          <a:xfrm>
            <a:off x="3136119" y="5007610"/>
            <a:ext cx="5919764" cy="1228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38000"/>
                  <a:lumOff val="62000"/>
                </a:schemeClr>
              </a:gs>
              <a:gs pos="100000">
                <a:schemeClr val="accent1">
                  <a:alpha val="0"/>
                  <a:lumMod val="11000"/>
                  <a:lumOff val="8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0DB767A-33A9-4BD6-A3A2-22FFF6652E53}"/>
              </a:ext>
            </a:extLst>
          </p:cNvPr>
          <p:cNvSpPr txBox="1"/>
          <p:nvPr/>
        </p:nvSpPr>
        <p:spPr>
          <a:xfrm>
            <a:off x="4785869" y="4860387"/>
            <a:ext cx="26202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600" dirty="0">
                <a:solidFill>
                  <a:schemeClr val="accent1"/>
                </a:solidFill>
                <a:latin typeface="思源宋体 CN Heavy"/>
                <a:ea typeface="思源宋体 CN Heavy"/>
              </a:rPr>
              <a:t>Add title text</a:t>
            </a:r>
            <a:endParaRPr lang="zh-CN" altLang="en-US" sz="3600" dirty="0">
              <a:solidFill>
                <a:schemeClr val="accent1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40675DC-E976-44F7-98D8-8280CB726814}"/>
              </a:ext>
            </a:extLst>
          </p:cNvPr>
          <p:cNvSpPr/>
          <p:nvPr/>
        </p:nvSpPr>
        <p:spPr>
          <a:xfrm>
            <a:off x="2539115" y="5196612"/>
            <a:ext cx="7113772" cy="12849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015968D-2194-494C-B35D-2736AAD4D88D}"/>
              </a:ext>
            </a:extLst>
          </p:cNvPr>
          <p:cNvSpPr/>
          <p:nvPr/>
        </p:nvSpPr>
        <p:spPr>
          <a:xfrm>
            <a:off x="3136119" y="5153482"/>
            <a:ext cx="5919764" cy="1228206"/>
          </a:xfrm>
          <a:prstGeom prst="ellipse">
            <a:avLst/>
          </a:prstGeom>
          <a:noFill/>
          <a:ln>
            <a:gradFill>
              <a:gsLst>
                <a:gs pos="38000">
                  <a:schemeClr val="accent1">
                    <a:alpha val="0"/>
                  </a:schemeClr>
                </a:gs>
                <a:gs pos="100000">
                  <a:schemeClr val="accent1">
                    <a:alpha val="32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2" name="图形 49">
            <a:extLst>
              <a:ext uri="{FF2B5EF4-FFF2-40B4-BE49-F238E27FC236}">
                <a16:creationId xmlns:a16="http://schemas.microsoft.com/office/drawing/2014/main" id="{8165DE73-D578-4F2F-B25C-38AB00665071}"/>
              </a:ext>
            </a:extLst>
          </p:cNvPr>
          <p:cNvSpPr/>
          <p:nvPr/>
        </p:nvSpPr>
        <p:spPr>
          <a:xfrm>
            <a:off x="955413" y="2750962"/>
            <a:ext cx="1734991" cy="1954382"/>
          </a:xfrm>
          <a:custGeom>
            <a:avLst/>
            <a:gdLst>
              <a:gd name="connsiteX0" fmla="*/ 2559177 w 2559176"/>
              <a:gd name="connsiteY0" fmla="*/ 2045661 h 2882788"/>
              <a:gd name="connsiteX1" fmla="*/ 2559177 w 2559176"/>
              <a:gd name="connsiteY1" fmla="*/ 837224 h 2882788"/>
              <a:gd name="connsiteX2" fmla="*/ 2442686 w 2559176"/>
              <a:gd name="connsiteY2" fmla="*/ 635389 h 2882788"/>
              <a:gd name="connsiteX3" fmla="*/ 1396079 w 2559176"/>
              <a:gd name="connsiteY3" fmla="*/ 31218 h 2882788"/>
              <a:gd name="connsiteX4" fmla="*/ 1163003 w 2559176"/>
              <a:gd name="connsiteY4" fmla="*/ 31218 h 2882788"/>
              <a:gd name="connsiteX5" fmla="*/ 116491 w 2559176"/>
              <a:gd name="connsiteY5" fmla="*/ 635389 h 2882788"/>
              <a:gd name="connsiteX6" fmla="*/ 0 w 2559176"/>
              <a:gd name="connsiteY6" fmla="*/ 837224 h 2882788"/>
              <a:gd name="connsiteX7" fmla="*/ 0 w 2559176"/>
              <a:gd name="connsiteY7" fmla="*/ 2045565 h 2882788"/>
              <a:gd name="connsiteX8" fmla="*/ 116491 w 2559176"/>
              <a:gd name="connsiteY8" fmla="*/ 2247400 h 2882788"/>
              <a:gd name="connsiteX9" fmla="*/ 1163003 w 2559176"/>
              <a:gd name="connsiteY9" fmla="*/ 2851571 h 2882788"/>
              <a:gd name="connsiteX10" fmla="*/ 1396079 w 2559176"/>
              <a:gd name="connsiteY10" fmla="*/ 2851571 h 2882788"/>
              <a:gd name="connsiteX11" fmla="*/ 2442591 w 2559176"/>
              <a:gd name="connsiteY11" fmla="*/ 2247400 h 2882788"/>
              <a:gd name="connsiteX12" fmla="*/ 2559177 w 2559176"/>
              <a:gd name="connsiteY12" fmla="*/ 2045661 h 2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41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3" name="图形 49">
            <a:extLst>
              <a:ext uri="{FF2B5EF4-FFF2-40B4-BE49-F238E27FC236}">
                <a16:creationId xmlns:a16="http://schemas.microsoft.com/office/drawing/2014/main" id="{A0970403-D9E3-44DC-A480-246217C72EF4}"/>
              </a:ext>
            </a:extLst>
          </p:cNvPr>
          <p:cNvSpPr/>
          <p:nvPr/>
        </p:nvSpPr>
        <p:spPr>
          <a:xfrm>
            <a:off x="1240879" y="3072527"/>
            <a:ext cx="1164056" cy="1311252"/>
          </a:xfrm>
          <a:custGeom>
            <a:avLst/>
            <a:gdLst>
              <a:gd name="connsiteX0" fmla="*/ 2559177 w 2559176"/>
              <a:gd name="connsiteY0" fmla="*/ 2045661 h 2882788"/>
              <a:gd name="connsiteX1" fmla="*/ 2559177 w 2559176"/>
              <a:gd name="connsiteY1" fmla="*/ 837224 h 2882788"/>
              <a:gd name="connsiteX2" fmla="*/ 2442686 w 2559176"/>
              <a:gd name="connsiteY2" fmla="*/ 635389 h 2882788"/>
              <a:gd name="connsiteX3" fmla="*/ 1396079 w 2559176"/>
              <a:gd name="connsiteY3" fmla="*/ 31218 h 2882788"/>
              <a:gd name="connsiteX4" fmla="*/ 1163003 w 2559176"/>
              <a:gd name="connsiteY4" fmla="*/ 31218 h 2882788"/>
              <a:gd name="connsiteX5" fmla="*/ 116491 w 2559176"/>
              <a:gd name="connsiteY5" fmla="*/ 635389 h 2882788"/>
              <a:gd name="connsiteX6" fmla="*/ 0 w 2559176"/>
              <a:gd name="connsiteY6" fmla="*/ 837224 h 2882788"/>
              <a:gd name="connsiteX7" fmla="*/ 0 w 2559176"/>
              <a:gd name="connsiteY7" fmla="*/ 2045565 h 2882788"/>
              <a:gd name="connsiteX8" fmla="*/ 116491 w 2559176"/>
              <a:gd name="connsiteY8" fmla="*/ 2247400 h 2882788"/>
              <a:gd name="connsiteX9" fmla="*/ 1163003 w 2559176"/>
              <a:gd name="connsiteY9" fmla="*/ 2851571 h 2882788"/>
              <a:gd name="connsiteX10" fmla="*/ 1396079 w 2559176"/>
              <a:gd name="connsiteY10" fmla="*/ 2851571 h 2882788"/>
              <a:gd name="connsiteX11" fmla="*/ 2442591 w 2559176"/>
              <a:gd name="connsiteY11" fmla="*/ 2247400 h 2882788"/>
              <a:gd name="connsiteX12" fmla="*/ 2559177 w 2559176"/>
              <a:gd name="connsiteY12" fmla="*/ 2045661 h 2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419100" dir="5400000" sx="84000" sy="84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7B2E40">
                      <a:lumMod val="60000"/>
                      <a:lumOff val="40000"/>
                      <a:alpha val="28000"/>
                    </a:srgbClr>
                  </a:gs>
                  <a:gs pos="22000">
                    <a:prstClr val="white">
                      <a:alpha val="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4" name="图形 49">
            <a:extLst>
              <a:ext uri="{FF2B5EF4-FFF2-40B4-BE49-F238E27FC236}">
                <a16:creationId xmlns:a16="http://schemas.microsoft.com/office/drawing/2014/main" id="{04FE5149-E562-4C57-B255-1AF0A6AF3989}"/>
              </a:ext>
            </a:extLst>
          </p:cNvPr>
          <p:cNvSpPr/>
          <p:nvPr/>
        </p:nvSpPr>
        <p:spPr>
          <a:xfrm>
            <a:off x="9501599" y="2750962"/>
            <a:ext cx="1734991" cy="1954382"/>
          </a:xfrm>
          <a:custGeom>
            <a:avLst/>
            <a:gdLst>
              <a:gd name="connsiteX0" fmla="*/ 2559177 w 2559176"/>
              <a:gd name="connsiteY0" fmla="*/ 2045661 h 2882788"/>
              <a:gd name="connsiteX1" fmla="*/ 2559177 w 2559176"/>
              <a:gd name="connsiteY1" fmla="*/ 837224 h 2882788"/>
              <a:gd name="connsiteX2" fmla="*/ 2442686 w 2559176"/>
              <a:gd name="connsiteY2" fmla="*/ 635389 h 2882788"/>
              <a:gd name="connsiteX3" fmla="*/ 1396079 w 2559176"/>
              <a:gd name="connsiteY3" fmla="*/ 31218 h 2882788"/>
              <a:gd name="connsiteX4" fmla="*/ 1163003 w 2559176"/>
              <a:gd name="connsiteY4" fmla="*/ 31218 h 2882788"/>
              <a:gd name="connsiteX5" fmla="*/ 116491 w 2559176"/>
              <a:gd name="connsiteY5" fmla="*/ 635389 h 2882788"/>
              <a:gd name="connsiteX6" fmla="*/ 0 w 2559176"/>
              <a:gd name="connsiteY6" fmla="*/ 837224 h 2882788"/>
              <a:gd name="connsiteX7" fmla="*/ 0 w 2559176"/>
              <a:gd name="connsiteY7" fmla="*/ 2045565 h 2882788"/>
              <a:gd name="connsiteX8" fmla="*/ 116491 w 2559176"/>
              <a:gd name="connsiteY8" fmla="*/ 2247400 h 2882788"/>
              <a:gd name="connsiteX9" fmla="*/ 1163003 w 2559176"/>
              <a:gd name="connsiteY9" fmla="*/ 2851571 h 2882788"/>
              <a:gd name="connsiteX10" fmla="*/ 1396079 w 2559176"/>
              <a:gd name="connsiteY10" fmla="*/ 2851571 h 2882788"/>
              <a:gd name="connsiteX11" fmla="*/ 2442591 w 2559176"/>
              <a:gd name="connsiteY11" fmla="*/ 2247400 h 2882788"/>
              <a:gd name="connsiteX12" fmla="*/ 2559177 w 2559176"/>
              <a:gd name="connsiteY12" fmla="*/ 2045661 h 2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41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5" name="图形 49">
            <a:extLst>
              <a:ext uri="{FF2B5EF4-FFF2-40B4-BE49-F238E27FC236}">
                <a16:creationId xmlns:a16="http://schemas.microsoft.com/office/drawing/2014/main" id="{DF290B70-ED72-467D-9FBF-7BBF8840351D}"/>
              </a:ext>
            </a:extLst>
          </p:cNvPr>
          <p:cNvSpPr/>
          <p:nvPr/>
        </p:nvSpPr>
        <p:spPr>
          <a:xfrm>
            <a:off x="9787067" y="3072527"/>
            <a:ext cx="1164056" cy="1311252"/>
          </a:xfrm>
          <a:custGeom>
            <a:avLst/>
            <a:gdLst>
              <a:gd name="connsiteX0" fmla="*/ 2559177 w 2559176"/>
              <a:gd name="connsiteY0" fmla="*/ 2045661 h 2882788"/>
              <a:gd name="connsiteX1" fmla="*/ 2559177 w 2559176"/>
              <a:gd name="connsiteY1" fmla="*/ 837224 h 2882788"/>
              <a:gd name="connsiteX2" fmla="*/ 2442686 w 2559176"/>
              <a:gd name="connsiteY2" fmla="*/ 635389 h 2882788"/>
              <a:gd name="connsiteX3" fmla="*/ 1396079 w 2559176"/>
              <a:gd name="connsiteY3" fmla="*/ 31218 h 2882788"/>
              <a:gd name="connsiteX4" fmla="*/ 1163003 w 2559176"/>
              <a:gd name="connsiteY4" fmla="*/ 31218 h 2882788"/>
              <a:gd name="connsiteX5" fmla="*/ 116491 w 2559176"/>
              <a:gd name="connsiteY5" fmla="*/ 635389 h 2882788"/>
              <a:gd name="connsiteX6" fmla="*/ 0 w 2559176"/>
              <a:gd name="connsiteY6" fmla="*/ 837224 h 2882788"/>
              <a:gd name="connsiteX7" fmla="*/ 0 w 2559176"/>
              <a:gd name="connsiteY7" fmla="*/ 2045565 h 2882788"/>
              <a:gd name="connsiteX8" fmla="*/ 116491 w 2559176"/>
              <a:gd name="connsiteY8" fmla="*/ 2247400 h 2882788"/>
              <a:gd name="connsiteX9" fmla="*/ 1163003 w 2559176"/>
              <a:gd name="connsiteY9" fmla="*/ 2851571 h 2882788"/>
              <a:gd name="connsiteX10" fmla="*/ 1396079 w 2559176"/>
              <a:gd name="connsiteY10" fmla="*/ 2851571 h 2882788"/>
              <a:gd name="connsiteX11" fmla="*/ 2442591 w 2559176"/>
              <a:gd name="connsiteY11" fmla="*/ 2247400 h 2882788"/>
              <a:gd name="connsiteX12" fmla="*/ 2559177 w 2559176"/>
              <a:gd name="connsiteY12" fmla="*/ 2045661 h 2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419100" dir="5400000" sx="84000" sy="84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7B2E40">
                      <a:lumMod val="60000"/>
                      <a:lumOff val="40000"/>
                      <a:alpha val="28000"/>
                    </a:srgbClr>
                  </a:gs>
                  <a:gs pos="22000">
                    <a:prstClr val="white">
                      <a:alpha val="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6" name="图形 49">
            <a:extLst>
              <a:ext uri="{FF2B5EF4-FFF2-40B4-BE49-F238E27FC236}">
                <a16:creationId xmlns:a16="http://schemas.microsoft.com/office/drawing/2014/main" id="{7C8E7F8A-9ECB-4029-8067-8CC698CE3743}"/>
              </a:ext>
            </a:extLst>
          </p:cNvPr>
          <p:cNvSpPr/>
          <p:nvPr/>
        </p:nvSpPr>
        <p:spPr>
          <a:xfrm>
            <a:off x="3782974" y="1320561"/>
            <a:ext cx="1734991" cy="1954382"/>
          </a:xfrm>
          <a:custGeom>
            <a:avLst/>
            <a:gdLst>
              <a:gd name="connsiteX0" fmla="*/ 2559177 w 2559176"/>
              <a:gd name="connsiteY0" fmla="*/ 2045661 h 2882788"/>
              <a:gd name="connsiteX1" fmla="*/ 2559177 w 2559176"/>
              <a:gd name="connsiteY1" fmla="*/ 837224 h 2882788"/>
              <a:gd name="connsiteX2" fmla="*/ 2442686 w 2559176"/>
              <a:gd name="connsiteY2" fmla="*/ 635389 h 2882788"/>
              <a:gd name="connsiteX3" fmla="*/ 1396079 w 2559176"/>
              <a:gd name="connsiteY3" fmla="*/ 31218 h 2882788"/>
              <a:gd name="connsiteX4" fmla="*/ 1163003 w 2559176"/>
              <a:gd name="connsiteY4" fmla="*/ 31218 h 2882788"/>
              <a:gd name="connsiteX5" fmla="*/ 116491 w 2559176"/>
              <a:gd name="connsiteY5" fmla="*/ 635389 h 2882788"/>
              <a:gd name="connsiteX6" fmla="*/ 0 w 2559176"/>
              <a:gd name="connsiteY6" fmla="*/ 837224 h 2882788"/>
              <a:gd name="connsiteX7" fmla="*/ 0 w 2559176"/>
              <a:gd name="connsiteY7" fmla="*/ 2045565 h 2882788"/>
              <a:gd name="connsiteX8" fmla="*/ 116491 w 2559176"/>
              <a:gd name="connsiteY8" fmla="*/ 2247400 h 2882788"/>
              <a:gd name="connsiteX9" fmla="*/ 1163003 w 2559176"/>
              <a:gd name="connsiteY9" fmla="*/ 2851571 h 2882788"/>
              <a:gd name="connsiteX10" fmla="*/ 1396079 w 2559176"/>
              <a:gd name="connsiteY10" fmla="*/ 2851571 h 2882788"/>
              <a:gd name="connsiteX11" fmla="*/ 2442591 w 2559176"/>
              <a:gd name="connsiteY11" fmla="*/ 2247400 h 2882788"/>
              <a:gd name="connsiteX12" fmla="*/ 2559177 w 2559176"/>
              <a:gd name="connsiteY12" fmla="*/ 2045661 h 2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41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7" name="图形 49">
            <a:extLst>
              <a:ext uri="{FF2B5EF4-FFF2-40B4-BE49-F238E27FC236}">
                <a16:creationId xmlns:a16="http://schemas.microsoft.com/office/drawing/2014/main" id="{A237B092-26AB-47A4-AF59-5BC3AAAFA7E5}"/>
              </a:ext>
            </a:extLst>
          </p:cNvPr>
          <p:cNvSpPr/>
          <p:nvPr/>
        </p:nvSpPr>
        <p:spPr>
          <a:xfrm>
            <a:off x="4068441" y="1642126"/>
            <a:ext cx="1164056" cy="1311252"/>
          </a:xfrm>
          <a:custGeom>
            <a:avLst/>
            <a:gdLst>
              <a:gd name="connsiteX0" fmla="*/ 2559177 w 2559176"/>
              <a:gd name="connsiteY0" fmla="*/ 2045661 h 2882788"/>
              <a:gd name="connsiteX1" fmla="*/ 2559177 w 2559176"/>
              <a:gd name="connsiteY1" fmla="*/ 837224 h 2882788"/>
              <a:gd name="connsiteX2" fmla="*/ 2442686 w 2559176"/>
              <a:gd name="connsiteY2" fmla="*/ 635389 h 2882788"/>
              <a:gd name="connsiteX3" fmla="*/ 1396079 w 2559176"/>
              <a:gd name="connsiteY3" fmla="*/ 31218 h 2882788"/>
              <a:gd name="connsiteX4" fmla="*/ 1163003 w 2559176"/>
              <a:gd name="connsiteY4" fmla="*/ 31218 h 2882788"/>
              <a:gd name="connsiteX5" fmla="*/ 116491 w 2559176"/>
              <a:gd name="connsiteY5" fmla="*/ 635389 h 2882788"/>
              <a:gd name="connsiteX6" fmla="*/ 0 w 2559176"/>
              <a:gd name="connsiteY6" fmla="*/ 837224 h 2882788"/>
              <a:gd name="connsiteX7" fmla="*/ 0 w 2559176"/>
              <a:gd name="connsiteY7" fmla="*/ 2045565 h 2882788"/>
              <a:gd name="connsiteX8" fmla="*/ 116491 w 2559176"/>
              <a:gd name="connsiteY8" fmla="*/ 2247400 h 2882788"/>
              <a:gd name="connsiteX9" fmla="*/ 1163003 w 2559176"/>
              <a:gd name="connsiteY9" fmla="*/ 2851571 h 2882788"/>
              <a:gd name="connsiteX10" fmla="*/ 1396079 w 2559176"/>
              <a:gd name="connsiteY10" fmla="*/ 2851571 h 2882788"/>
              <a:gd name="connsiteX11" fmla="*/ 2442591 w 2559176"/>
              <a:gd name="connsiteY11" fmla="*/ 2247400 h 2882788"/>
              <a:gd name="connsiteX12" fmla="*/ 2559177 w 2559176"/>
              <a:gd name="connsiteY12" fmla="*/ 2045661 h 2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419100" dir="5400000" sx="84000" sy="84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7B2E40">
                      <a:lumMod val="60000"/>
                      <a:lumOff val="40000"/>
                      <a:alpha val="28000"/>
                    </a:srgbClr>
                  </a:gs>
                  <a:gs pos="22000">
                    <a:prstClr val="white">
                      <a:alpha val="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8" name="图形 49">
            <a:extLst>
              <a:ext uri="{FF2B5EF4-FFF2-40B4-BE49-F238E27FC236}">
                <a16:creationId xmlns:a16="http://schemas.microsoft.com/office/drawing/2014/main" id="{F332564A-3E4E-4A55-96C9-1BF570A3EFF8}"/>
              </a:ext>
            </a:extLst>
          </p:cNvPr>
          <p:cNvSpPr/>
          <p:nvPr/>
        </p:nvSpPr>
        <p:spPr>
          <a:xfrm>
            <a:off x="6674037" y="1320561"/>
            <a:ext cx="1734991" cy="1954382"/>
          </a:xfrm>
          <a:custGeom>
            <a:avLst/>
            <a:gdLst>
              <a:gd name="connsiteX0" fmla="*/ 2559177 w 2559176"/>
              <a:gd name="connsiteY0" fmla="*/ 2045661 h 2882788"/>
              <a:gd name="connsiteX1" fmla="*/ 2559177 w 2559176"/>
              <a:gd name="connsiteY1" fmla="*/ 837224 h 2882788"/>
              <a:gd name="connsiteX2" fmla="*/ 2442686 w 2559176"/>
              <a:gd name="connsiteY2" fmla="*/ 635389 h 2882788"/>
              <a:gd name="connsiteX3" fmla="*/ 1396079 w 2559176"/>
              <a:gd name="connsiteY3" fmla="*/ 31218 h 2882788"/>
              <a:gd name="connsiteX4" fmla="*/ 1163003 w 2559176"/>
              <a:gd name="connsiteY4" fmla="*/ 31218 h 2882788"/>
              <a:gd name="connsiteX5" fmla="*/ 116491 w 2559176"/>
              <a:gd name="connsiteY5" fmla="*/ 635389 h 2882788"/>
              <a:gd name="connsiteX6" fmla="*/ 0 w 2559176"/>
              <a:gd name="connsiteY6" fmla="*/ 837224 h 2882788"/>
              <a:gd name="connsiteX7" fmla="*/ 0 w 2559176"/>
              <a:gd name="connsiteY7" fmla="*/ 2045565 h 2882788"/>
              <a:gd name="connsiteX8" fmla="*/ 116491 w 2559176"/>
              <a:gd name="connsiteY8" fmla="*/ 2247400 h 2882788"/>
              <a:gd name="connsiteX9" fmla="*/ 1163003 w 2559176"/>
              <a:gd name="connsiteY9" fmla="*/ 2851571 h 2882788"/>
              <a:gd name="connsiteX10" fmla="*/ 1396079 w 2559176"/>
              <a:gd name="connsiteY10" fmla="*/ 2851571 h 2882788"/>
              <a:gd name="connsiteX11" fmla="*/ 2442591 w 2559176"/>
              <a:gd name="connsiteY11" fmla="*/ 2247400 h 2882788"/>
              <a:gd name="connsiteX12" fmla="*/ 2559177 w 2559176"/>
              <a:gd name="connsiteY12" fmla="*/ 2045661 h 2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41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9" name="图形 49">
            <a:extLst>
              <a:ext uri="{FF2B5EF4-FFF2-40B4-BE49-F238E27FC236}">
                <a16:creationId xmlns:a16="http://schemas.microsoft.com/office/drawing/2014/main" id="{EE82FAA7-637B-483F-99B2-7AD25B6CBC6D}"/>
              </a:ext>
            </a:extLst>
          </p:cNvPr>
          <p:cNvSpPr/>
          <p:nvPr/>
        </p:nvSpPr>
        <p:spPr>
          <a:xfrm>
            <a:off x="6959503" y="1642126"/>
            <a:ext cx="1164056" cy="1311252"/>
          </a:xfrm>
          <a:custGeom>
            <a:avLst/>
            <a:gdLst>
              <a:gd name="connsiteX0" fmla="*/ 2559177 w 2559176"/>
              <a:gd name="connsiteY0" fmla="*/ 2045661 h 2882788"/>
              <a:gd name="connsiteX1" fmla="*/ 2559177 w 2559176"/>
              <a:gd name="connsiteY1" fmla="*/ 837224 h 2882788"/>
              <a:gd name="connsiteX2" fmla="*/ 2442686 w 2559176"/>
              <a:gd name="connsiteY2" fmla="*/ 635389 h 2882788"/>
              <a:gd name="connsiteX3" fmla="*/ 1396079 w 2559176"/>
              <a:gd name="connsiteY3" fmla="*/ 31218 h 2882788"/>
              <a:gd name="connsiteX4" fmla="*/ 1163003 w 2559176"/>
              <a:gd name="connsiteY4" fmla="*/ 31218 h 2882788"/>
              <a:gd name="connsiteX5" fmla="*/ 116491 w 2559176"/>
              <a:gd name="connsiteY5" fmla="*/ 635389 h 2882788"/>
              <a:gd name="connsiteX6" fmla="*/ 0 w 2559176"/>
              <a:gd name="connsiteY6" fmla="*/ 837224 h 2882788"/>
              <a:gd name="connsiteX7" fmla="*/ 0 w 2559176"/>
              <a:gd name="connsiteY7" fmla="*/ 2045565 h 2882788"/>
              <a:gd name="connsiteX8" fmla="*/ 116491 w 2559176"/>
              <a:gd name="connsiteY8" fmla="*/ 2247400 h 2882788"/>
              <a:gd name="connsiteX9" fmla="*/ 1163003 w 2559176"/>
              <a:gd name="connsiteY9" fmla="*/ 2851571 h 2882788"/>
              <a:gd name="connsiteX10" fmla="*/ 1396079 w 2559176"/>
              <a:gd name="connsiteY10" fmla="*/ 2851571 h 2882788"/>
              <a:gd name="connsiteX11" fmla="*/ 2442591 w 2559176"/>
              <a:gd name="connsiteY11" fmla="*/ 2247400 h 2882788"/>
              <a:gd name="connsiteX12" fmla="*/ 2559177 w 2559176"/>
              <a:gd name="connsiteY12" fmla="*/ 2045661 h 288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9176" h="2882788">
                <a:moveTo>
                  <a:pt x="2559177" y="2045661"/>
                </a:moveTo>
                <a:lnTo>
                  <a:pt x="2559177" y="837224"/>
                </a:lnTo>
                <a:cubicBezTo>
                  <a:pt x="2559177" y="753975"/>
                  <a:pt x="2514791" y="677013"/>
                  <a:pt x="2442686" y="635389"/>
                </a:cubicBezTo>
                <a:lnTo>
                  <a:pt x="1396079" y="31218"/>
                </a:lnTo>
                <a:cubicBezTo>
                  <a:pt x="1323975" y="-10406"/>
                  <a:pt x="1235107" y="-10406"/>
                  <a:pt x="1163003" y="31218"/>
                </a:cubicBezTo>
                <a:lnTo>
                  <a:pt x="116491" y="635389"/>
                </a:lnTo>
                <a:cubicBezTo>
                  <a:pt x="44387" y="677013"/>
                  <a:pt x="0" y="753975"/>
                  <a:pt x="0" y="837224"/>
                </a:cubicBezTo>
                <a:lnTo>
                  <a:pt x="0" y="2045565"/>
                </a:lnTo>
                <a:cubicBezTo>
                  <a:pt x="0" y="2128814"/>
                  <a:pt x="44387" y="2205776"/>
                  <a:pt x="116491" y="2247400"/>
                </a:cubicBezTo>
                <a:lnTo>
                  <a:pt x="1163003" y="2851571"/>
                </a:lnTo>
                <a:cubicBezTo>
                  <a:pt x="1235107" y="2893195"/>
                  <a:pt x="1323975" y="2893195"/>
                  <a:pt x="1396079" y="2851571"/>
                </a:cubicBezTo>
                <a:lnTo>
                  <a:pt x="2442591" y="2247400"/>
                </a:lnTo>
                <a:cubicBezTo>
                  <a:pt x="2514695" y="2205871"/>
                  <a:pt x="2559177" y="2128909"/>
                  <a:pt x="2559177" y="20456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419100" dir="5400000" sx="84000" sy="84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7B2E40">
                      <a:lumMod val="60000"/>
                      <a:lumOff val="40000"/>
                      <a:alpha val="28000"/>
                    </a:srgbClr>
                  </a:gs>
                  <a:gs pos="22000">
                    <a:prstClr val="white">
                      <a:alpha val="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3DAF10D-8469-4767-8E37-2FECE70D6BCF}"/>
              </a:ext>
            </a:extLst>
          </p:cNvPr>
          <p:cNvGrpSpPr/>
          <p:nvPr/>
        </p:nvGrpSpPr>
        <p:grpSpPr>
          <a:xfrm>
            <a:off x="1469882" y="3368252"/>
            <a:ext cx="706052" cy="719802"/>
            <a:chOff x="16166007" y="5137263"/>
            <a:chExt cx="1306998" cy="1332451"/>
          </a:xfrm>
          <a:solidFill>
            <a:schemeClr val="bg1"/>
          </a:solidFill>
        </p:grpSpPr>
        <p:sp>
          <p:nvSpPr>
            <p:cNvPr id="31" name="任意多边形: 形状 65">
              <a:extLst>
                <a:ext uri="{FF2B5EF4-FFF2-40B4-BE49-F238E27FC236}">
                  <a16:creationId xmlns:a16="http://schemas.microsoft.com/office/drawing/2014/main" id="{D1FB1C3A-25A6-426C-890E-8B7DB10C560F}"/>
                </a:ext>
              </a:extLst>
            </p:cNvPr>
            <p:cNvSpPr/>
            <p:nvPr/>
          </p:nvSpPr>
          <p:spPr>
            <a:xfrm>
              <a:off x="17034265" y="5191555"/>
              <a:ext cx="438740" cy="946282"/>
            </a:xfrm>
            <a:custGeom>
              <a:avLst/>
              <a:gdLst>
                <a:gd name="connsiteX0" fmla="*/ 149752 w 438740"/>
                <a:gd name="connsiteY0" fmla="*/ 0 h 946282"/>
                <a:gd name="connsiteX1" fmla="*/ 367779 w 438740"/>
                <a:gd name="connsiteY1" fmla="*/ 192119 h 946282"/>
                <a:gd name="connsiteX2" fmla="*/ 403307 w 438740"/>
                <a:gd name="connsiteY2" fmla="*/ 362426 h 946282"/>
                <a:gd name="connsiteX3" fmla="*/ 371208 w 438740"/>
                <a:gd name="connsiteY3" fmla="*/ 442151 h 946282"/>
                <a:gd name="connsiteX4" fmla="*/ 365588 w 438740"/>
                <a:gd name="connsiteY4" fmla="*/ 491490 h 946282"/>
                <a:gd name="connsiteX5" fmla="*/ 428358 w 438740"/>
                <a:gd name="connsiteY5" fmla="*/ 632746 h 946282"/>
                <a:gd name="connsiteX6" fmla="*/ 438740 w 438740"/>
                <a:gd name="connsiteY6" fmla="*/ 658940 h 946282"/>
                <a:gd name="connsiteX7" fmla="*/ 387115 w 438740"/>
                <a:gd name="connsiteY7" fmla="*/ 658940 h 946282"/>
                <a:gd name="connsiteX8" fmla="*/ 357682 w 438740"/>
                <a:gd name="connsiteY8" fmla="*/ 688181 h 946282"/>
                <a:gd name="connsiteX9" fmla="*/ 357682 w 438740"/>
                <a:gd name="connsiteY9" fmla="*/ 753142 h 946282"/>
                <a:gd name="connsiteX10" fmla="*/ 273672 w 438740"/>
                <a:gd name="connsiteY10" fmla="*/ 727710 h 946282"/>
                <a:gd name="connsiteX11" fmla="*/ 254717 w 438740"/>
                <a:gd name="connsiteY11" fmla="*/ 713327 h 946282"/>
                <a:gd name="connsiteX12" fmla="*/ 220999 w 438740"/>
                <a:gd name="connsiteY12" fmla="*/ 715994 h 946282"/>
                <a:gd name="connsiteX13" fmla="*/ 225285 w 438740"/>
                <a:gd name="connsiteY13" fmla="*/ 749713 h 946282"/>
                <a:gd name="connsiteX14" fmla="*/ 321678 w 438740"/>
                <a:gd name="connsiteY14" fmla="*/ 798100 h 946282"/>
                <a:gd name="connsiteX15" fmla="*/ 308343 w 438740"/>
                <a:gd name="connsiteY15" fmla="*/ 941642 h 946282"/>
                <a:gd name="connsiteX16" fmla="*/ 110223 w 438740"/>
                <a:gd name="connsiteY16" fmla="*/ 902970 h 946282"/>
                <a:gd name="connsiteX17" fmla="*/ 15068 w 438740"/>
                <a:gd name="connsiteY17" fmla="*/ 844296 h 946282"/>
                <a:gd name="connsiteX18" fmla="*/ 1066 w 438740"/>
                <a:gd name="connsiteY18" fmla="*/ 820769 h 946282"/>
                <a:gd name="connsiteX19" fmla="*/ 19 w 438740"/>
                <a:gd name="connsiteY19" fmla="*/ 692182 h 946282"/>
                <a:gd name="connsiteX20" fmla="*/ 16973 w 438740"/>
                <a:gd name="connsiteY20" fmla="*/ 668369 h 946282"/>
                <a:gd name="connsiteX21" fmla="*/ 92316 w 438740"/>
                <a:gd name="connsiteY21" fmla="*/ 639223 h 946282"/>
                <a:gd name="connsiteX22" fmla="*/ 120224 w 438740"/>
                <a:gd name="connsiteY22" fmla="*/ 600647 h 946282"/>
                <a:gd name="connsiteX23" fmla="*/ 62407 w 438740"/>
                <a:gd name="connsiteY23" fmla="*/ 430244 h 946282"/>
                <a:gd name="connsiteX24" fmla="*/ 48596 w 438740"/>
                <a:gd name="connsiteY24" fmla="*/ 389763 h 946282"/>
                <a:gd name="connsiteX25" fmla="*/ 48501 w 438740"/>
                <a:gd name="connsiteY25" fmla="*/ 161163 h 946282"/>
                <a:gd name="connsiteX26" fmla="*/ 59645 w 438740"/>
                <a:gd name="connsiteY26" fmla="*/ 126587 h 946282"/>
                <a:gd name="connsiteX27" fmla="*/ 149752 w 438740"/>
                <a:gd name="connsiteY27" fmla="*/ 0 h 946282"/>
                <a:gd name="connsiteX28" fmla="*/ 286245 w 438740"/>
                <a:gd name="connsiteY28" fmla="*/ 444818 h 946282"/>
                <a:gd name="connsiteX29" fmla="*/ 240620 w 438740"/>
                <a:gd name="connsiteY29" fmla="*/ 445770 h 946282"/>
                <a:gd name="connsiteX30" fmla="*/ 215379 w 438740"/>
                <a:gd name="connsiteY30" fmla="*/ 468249 h 946282"/>
                <a:gd name="connsiteX31" fmla="*/ 240239 w 438740"/>
                <a:gd name="connsiteY31" fmla="*/ 490919 h 946282"/>
                <a:gd name="connsiteX32" fmla="*/ 308819 w 438740"/>
                <a:gd name="connsiteY32" fmla="*/ 491681 h 946282"/>
                <a:gd name="connsiteX33" fmla="*/ 333870 w 438740"/>
                <a:gd name="connsiteY33" fmla="*/ 463582 h 946282"/>
                <a:gd name="connsiteX34" fmla="*/ 333870 w 438740"/>
                <a:gd name="connsiteY34" fmla="*/ 401955 h 946282"/>
                <a:gd name="connsiteX35" fmla="*/ 311296 w 438740"/>
                <a:gd name="connsiteY35" fmla="*/ 374237 h 946282"/>
                <a:gd name="connsiteX36" fmla="*/ 286340 w 438740"/>
                <a:gd name="connsiteY36" fmla="*/ 402050 h 946282"/>
                <a:gd name="connsiteX37" fmla="*/ 286245 w 438740"/>
                <a:gd name="connsiteY37" fmla="*/ 444818 h 946282"/>
                <a:gd name="connsiteX38" fmla="*/ 141465 w 438740"/>
                <a:gd name="connsiteY38" fmla="*/ 229267 h 946282"/>
                <a:gd name="connsiteX39" fmla="*/ 141465 w 438740"/>
                <a:gd name="connsiteY39" fmla="*/ 136208 h 946282"/>
                <a:gd name="connsiteX40" fmla="*/ 97078 w 438740"/>
                <a:gd name="connsiteY40" fmla="*/ 136208 h 946282"/>
                <a:gd name="connsiteX41" fmla="*/ 97078 w 438740"/>
                <a:gd name="connsiteY41" fmla="*/ 229267 h 946282"/>
                <a:gd name="connsiteX42" fmla="*/ 141465 w 438740"/>
                <a:gd name="connsiteY42" fmla="*/ 229267 h 946282"/>
                <a:gd name="connsiteX43" fmla="*/ 141941 w 438740"/>
                <a:gd name="connsiteY43" fmla="*/ 324326 h 946282"/>
                <a:gd name="connsiteX44" fmla="*/ 141941 w 438740"/>
                <a:gd name="connsiteY44" fmla="*/ 279368 h 946282"/>
                <a:gd name="connsiteX45" fmla="*/ 97364 w 438740"/>
                <a:gd name="connsiteY45" fmla="*/ 279368 h 946282"/>
                <a:gd name="connsiteX46" fmla="*/ 97364 w 438740"/>
                <a:gd name="connsiteY46" fmla="*/ 324326 h 946282"/>
                <a:gd name="connsiteX47" fmla="*/ 141941 w 438740"/>
                <a:gd name="connsiteY47" fmla="*/ 324326 h 946282"/>
                <a:gd name="connsiteX48" fmla="*/ 142132 w 438740"/>
                <a:gd name="connsiteY48" fmla="*/ 374809 h 946282"/>
                <a:gd name="connsiteX49" fmla="*/ 97555 w 438740"/>
                <a:gd name="connsiteY49" fmla="*/ 374809 h 946282"/>
                <a:gd name="connsiteX50" fmla="*/ 97555 w 438740"/>
                <a:gd name="connsiteY50" fmla="*/ 419576 h 946282"/>
                <a:gd name="connsiteX51" fmla="*/ 142132 w 438740"/>
                <a:gd name="connsiteY51" fmla="*/ 419576 h 946282"/>
                <a:gd name="connsiteX52" fmla="*/ 142132 w 438740"/>
                <a:gd name="connsiteY52" fmla="*/ 374809 h 9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38740" h="946282">
                  <a:moveTo>
                    <a:pt x="149752" y="0"/>
                  </a:moveTo>
                  <a:cubicBezTo>
                    <a:pt x="246335" y="39815"/>
                    <a:pt x="322630" y="98298"/>
                    <a:pt x="367779" y="192119"/>
                  </a:cubicBezTo>
                  <a:cubicBezTo>
                    <a:pt x="393687" y="246031"/>
                    <a:pt x="408832" y="303181"/>
                    <a:pt x="403307" y="362426"/>
                  </a:cubicBezTo>
                  <a:cubicBezTo>
                    <a:pt x="400735" y="389954"/>
                    <a:pt x="386353" y="418148"/>
                    <a:pt x="371208" y="442151"/>
                  </a:cubicBezTo>
                  <a:cubicBezTo>
                    <a:pt x="360064" y="459867"/>
                    <a:pt x="356539" y="472345"/>
                    <a:pt x="365588" y="491490"/>
                  </a:cubicBezTo>
                  <a:cubicBezTo>
                    <a:pt x="387686" y="538067"/>
                    <a:pt x="407593" y="585597"/>
                    <a:pt x="428358" y="632746"/>
                  </a:cubicBezTo>
                  <a:cubicBezTo>
                    <a:pt x="431787" y="640556"/>
                    <a:pt x="434644" y="648653"/>
                    <a:pt x="438740" y="658940"/>
                  </a:cubicBezTo>
                  <a:cubicBezTo>
                    <a:pt x="420071" y="658940"/>
                    <a:pt x="403593" y="658844"/>
                    <a:pt x="387115" y="658940"/>
                  </a:cubicBezTo>
                  <a:cubicBezTo>
                    <a:pt x="367684" y="659035"/>
                    <a:pt x="357682" y="668655"/>
                    <a:pt x="357682" y="688181"/>
                  </a:cubicBezTo>
                  <a:cubicBezTo>
                    <a:pt x="357587" y="709422"/>
                    <a:pt x="357682" y="730758"/>
                    <a:pt x="357682" y="753142"/>
                  </a:cubicBezTo>
                  <a:cubicBezTo>
                    <a:pt x="324821" y="755333"/>
                    <a:pt x="298342" y="744379"/>
                    <a:pt x="273672" y="727710"/>
                  </a:cubicBezTo>
                  <a:cubicBezTo>
                    <a:pt x="267100" y="723233"/>
                    <a:pt x="261004" y="718185"/>
                    <a:pt x="254717" y="713327"/>
                  </a:cubicBezTo>
                  <a:cubicBezTo>
                    <a:pt x="242620" y="704088"/>
                    <a:pt x="230333" y="704564"/>
                    <a:pt x="220999" y="715994"/>
                  </a:cubicBezTo>
                  <a:cubicBezTo>
                    <a:pt x="211474" y="727520"/>
                    <a:pt x="214141" y="739712"/>
                    <a:pt x="225285" y="749713"/>
                  </a:cubicBezTo>
                  <a:cubicBezTo>
                    <a:pt x="253003" y="774478"/>
                    <a:pt x="284054" y="792861"/>
                    <a:pt x="321678" y="798100"/>
                  </a:cubicBezTo>
                  <a:cubicBezTo>
                    <a:pt x="298056" y="844296"/>
                    <a:pt x="316915" y="893921"/>
                    <a:pt x="308343" y="941642"/>
                  </a:cubicBezTo>
                  <a:cubicBezTo>
                    <a:pt x="237858" y="953262"/>
                    <a:pt x="171278" y="944023"/>
                    <a:pt x="110223" y="902970"/>
                  </a:cubicBezTo>
                  <a:cubicBezTo>
                    <a:pt x="79362" y="882206"/>
                    <a:pt x="46215" y="864775"/>
                    <a:pt x="15068" y="844296"/>
                  </a:cubicBezTo>
                  <a:cubicBezTo>
                    <a:pt x="8020" y="839724"/>
                    <a:pt x="1352" y="828866"/>
                    <a:pt x="1066" y="820769"/>
                  </a:cubicBezTo>
                  <a:cubicBezTo>
                    <a:pt x="-267" y="777907"/>
                    <a:pt x="1066" y="735044"/>
                    <a:pt x="19" y="692182"/>
                  </a:cubicBezTo>
                  <a:cubicBezTo>
                    <a:pt x="-362" y="678371"/>
                    <a:pt x="5067" y="672656"/>
                    <a:pt x="16973" y="668369"/>
                  </a:cubicBezTo>
                  <a:cubicBezTo>
                    <a:pt x="42310" y="659225"/>
                    <a:pt x="66979" y="648176"/>
                    <a:pt x="92316" y="639223"/>
                  </a:cubicBezTo>
                  <a:cubicBezTo>
                    <a:pt x="111271" y="632555"/>
                    <a:pt x="117367" y="620840"/>
                    <a:pt x="120224" y="600647"/>
                  </a:cubicBezTo>
                  <a:cubicBezTo>
                    <a:pt x="129844" y="533210"/>
                    <a:pt x="106984" y="478917"/>
                    <a:pt x="62407" y="430244"/>
                  </a:cubicBezTo>
                  <a:cubicBezTo>
                    <a:pt x="53454" y="420529"/>
                    <a:pt x="48787" y="403574"/>
                    <a:pt x="48596" y="389763"/>
                  </a:cubicBezTo>
                  <a:cubicBezTo>
                    <a:pt x="47263" y="313563"/>
                    <a:pt x="47453" y="237363"/>
                    <a:pt x="48501" y="161163"/>
                  </a:cubicBezTo>
                  <a:cubicBezTo>
                    <a:pt x="48691" y="149447"/>
                    <a:pt x="53073" y="136208"/>
                    <a:pt x="59645" y="126587"/>
                  </a:cubicBezTo>
                  <a:cubicBezTo>
                    <a:pt x="88601" y="84106"/>
                    <a:pt x="119176" y="42577"/>
                    <a:pt x="149752" y="0"/>
                  </a:cubicBezTo>
                  <a:close/>
                  <a:moveTo>
                    <a:pt x="286245" y="444818"/>
                  </a:moveTo>
                  <a:cubicBezTo>
                    <a:pt x="268624" y="444818"/>
                    <a:pt x="253574" y="441865"/>
                    <a:pt x="240620" y="445770"/>
                  </a:cubicBezTo>
                  <a:cubicBezTo>
                    <a:pt x="230809" y="448723"/>
                    <a:pt x="223666" y="460439"/>
                    <a:pt x="215379" y="468249"/>
                  </a:cubicBezTo>
                  <a:cubicBezTo>
                    <a:pt x="223570" y="476155"/>
                    <a:pt x="231000" y="489490"/>
                    <a:pt x="240239" y="490919"/>
                  </a:cubicBezTo>
                  <a:cubicBezTo>
                    <a:pt x="262623" y="494252"/>
                    <a:pt x="285959" y="492824"/>
                    <a:pt x="308819" y="491681"/>
                  </a:cubicBezTo>
                  <a:cubicBezTo>
                    <a:pt x="325488" y="490919"/>
                    <a:pt x="334251" y="481013"/>
                    <a:pt x="333870" y="463582"/>
                  </a:cubicBezTo>
                  <a:cubicBezTo>
                    <a:pt x="333489" y="443008"/>
                    <a:pt x="333489" y="422529"/>
                    <a:pt x="333870" y="401955"/>
                  </a:cubicBezTo>
                  <a:cubicBezTo>
                    <a:pt x="334156" y="385953"/>
                    <a:pt x="327107" y="374999"/>
                    <a:pt x="311296" y="374237"/>
                  </a:cubicBezTo>
                  <a:cubicBezTo>
                    <a:pt x="293674" y="373380"/>
                    <a:pt x="286531" y="385572"/>
                    <a:pt x="286340" y="402050"/>
                  </a:cubicBezTo>
                  <a:cubicBezTo>
                    <a:pt x="286054" y="415290"/>
                    <a:pt x="286245" y="428530"/>
                    <a:pt x="286245" y="444818"/>
                  </a:cubicBezTo>
                  <a:close/>
                  <a:moveTo>
                    <a:pt x="141465" y="229267"/>
                  </a:moveTo>
                  <a:cubicBezTo>
                    <a:pt x="141465" y="196596"/>
                    <a:pt x="141465" y="166211"/>
                    <a:pt x="141465" y="136208"/>
                  </a:cubicBezTo>
                  <a:cubicBezTo>
                    <a:pt x="125749" y="136208"/>
                    <a:pt x="111842" y="136208"/>
                    <a:pt x="97078" y="136208"/>
                  </a:cubicBezTo>
                  <a:cubicBezTo>
                    <a:pt x="97078" y="167735"/>
                    <a:pt x="97078" y="198025"/>
                    <a:pt x="97078" y="229267"/>
                  </a:cubicBezTo>
                  <a:cubicBezTo>
                    <a:pt x="112318" y="229267"/>
                    <a:pt x="126225" y="229267"/>
                    <a:pt x="141465" y="229267"/>
                  </a:cubicBezTo>
                  <a:close/>
                  <a:moveTo>
                    <a:pt x="141941" y="324326"/>
                  </a:moveTo>
                  <a:cubicBezTo>
                    <a:pt x="141941" y="307658"/>
                    <a:pt x="141941" y="293751"/>
                    <a:pt x="141941" y="279368"/>
                  </a:cubicBezTo>
                  <a:cubicBezTo>
                    <a:pt x="126130" y="279368"/>
                    <a:pt x="111652" y="279368"/>
                    <a:pt x="97364" y="279368"/>
                  </a:cubicBezTo>
                  <a:cubicBezTo>
                    <a:pt x="97364" y="295370"/>
                    <a:pt x="97364" y="309848"/>
                    <a:pt x="97364" y="324326"/>
                  </a:cubicBezTo>
                  <a:cubicBezTo>
                    <a:pt x="112985" y="324326"/>
                    <a:pt x="126892" y="324326"/>
                    <a:pt x="141941" y="324326"/>
                  </a:cubicBezTo>
                  <a:close/>
                  <a:moveTo>
                    <a:pt x="142132" y="374809"/>
                  </a:moveTo>
                  <a:cubicBezTo>
                    <a:pt x="125939" y="374809"/>
                    <a:pt x="111461" y="374809"/>
                    <a:pt x="97555" y="374809"/>
                  </a:cubicBezTo>
                  <a:cubicBezTo>
                    <a:pt x="97555" y="390906"/>
                    <a:pt x="97555" y="405384"/>
                    <a:pt x="97555" y="419576"/>
                  </a:cubicBezTo>
                  <a:cubicBezTo>
                    <a:pt x="113271" y="419576"/>
                    <a:pt x="127273" y="419576"/>
                    <a:pt x="142132" y="419576"/>
                  </a:cubicBezTo>
                  <a:cubicBezTo>
                    <a:pt x="142132" y="404432"/>
                    <a:pt x="142132" y="390525"/>
                    <a:pt x="142132" y="37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32" name="任意多边形: 形状 66">
              <a:extLst>
                <a:ext uri="{FF2B5EF4-FFF2-40B4-BE49-F238E27FC236}">
                  <a16:creationId xmlns:a16="http://schemas.microsoft.com/office/drawing/2014/main" id="{EAD3A41B-4D2E-4C89-88D2-21AAFB4AE812}"/>
                </a:ext>
              </a:extLst>
            </p:cNvPr>
            <p:cNvSpPr/>
            <p:nvPr/>
          </p:nvSpPr>
          <p:spPr>
            <a:xfrm>
              <a:off x="16492882" y="5255753"/>
              <a:ext cx="439197" cy="474630"/>
            </a:xfrm>
            <a:custGeom>
              <a:avLst/>
              <a:gdLst>
                <a:gd name="connsiteX0" fmla="*/ 192786 w 439197"/>
                <a:gd name="connsiteY0" fmla="*/ 0 h 474630"/>
                <a:gd name="connsiteX1" fmla="*/ 247460 w 439197"/>
                <a:gd name="connsiteY1" fmla="*/ 0 h 474630"/>
                <a:gd name="connsiteX2" fmla="*/ 260699 w 439197"/>
                <a:gd name="connsiteY2" fmla="*/ 79439 h 474630"/>
                <a:gd name="connsiteX3" fmla="*/ 335185 w 439197"/>
                <a:gd name="connsiteY3" fmla="*/ 123444 h 474630"/>
                <a:gd name="connsiteX4" fmla="*/ 411766 w 439197"/>
                <a:gd name="connsiteY4" fmla="*/ 94869 h 474630"/>
                <a:gd name="connsiteX5" fmla="*/ 439198 w 439197"/>
                <a:gd name="connsiteY5" fmla="*/ 142018 h 474630"/>
                <a:gd name="connsiteX6" fmla="*/ 377476 w 439197"/>
                <a:gd name="connsiteY6" fmla="*/ 193834 h 474630"/>
                <a:gd name="connsiteX7" fmla="*/ 376809 w 439197"/>
                <a:gd name="connsiteY7" fmla="*/ 280511 h 474630"/>
                <a:gd name="connsiteX8" fmla="*/ 439198 w 439197"/>
                <a:gd name="connsiteY8" fmla="*/ 333185 h 474630"/>
                <a:gd name="connsiteX9" fmla="*/ 412147 w 439197"/>
                <a:gd name="connsiteY9" fmla="*/ 380429 h 474630"/>
                <a:gd name="connsiteX10" fmla="*/ 340709 w 439197"/>
                <a:gd name="connsiteY10" fmla="*/ 353282 h 474630"/>
                <a:gd name="connsiteX11" fmla="*/ 260128 w 439197"/>
                <a:gd name="connsiteY11" fmla="*/ 399098 h 474630"/>
                <a:gd name="connsiteX12" fmla="*/ 247364 w 439197"/>
                <a:gd name="connsiteY12" fmla="*/ 474631 h 474630"/>
                <a:gd name="connsiteX13" fmla="*/ 192881 w 439197"/>
                <a:gd name="connsiteY13" fmla="*/ 474631 h 474630"/>
                <a:gd name="connsiteX14" fmla="*/ 179261 w 439197"/>
                <a:gd name="connsiteY14" fmla="*/ 397097 h 474630"/>
                <a:gd name="connsiteX15" fmla="*/ 101060 w 439197"/>
                <a:gd name="connsiteY15" fmla="*/ 352330 h 474630"/>
                <a:gd name="connsiteX16" fmla="*/ 27622 w 439197"/>
                <a:gd name="connsiteY16" fmla="*/ 380429 h 474630"/>
                <a:gd name="connsiteX17" fmla="*/ 0 w 439197"/>
                <a:gd name="connsiteY17" fmla="*/ 333185 h 474630"/>
                <a:gd name="connsiteX18" fmla="*/ 60960 w 439197"/>
                <a:gd name="connsiteY18" fmla="*/ 281940 h 474630"/>
                <a:gd name="connsiteX19" fmla="*/ 60103 w 439197"/>
                <a:gd name="connsiteY19" fmla="*/ 192310 h 474630"/>
                <a:gd name="connsiteX20" fmla="*/ 286 w 439197"/>
                <a:gd name="connsiteY20" fmla="*/ 142494 h 474630"/>
                <a:gd name="connsiteX21" fmla="*/ 27146 w 439197"/>
                <a:gd name="connsiteY21" fmla="*/ 94869 h 474630"/>
                <a:gd name="connsiteX22" fmla="*/ 102298 w 439197"/>
                <a:gd name="connsiteY22" fmla="*/ 123063 h 474630"/>
                <a:gd name="connsiteX23" fmla="*/ 179070 w 439197"/>
                <a:gd name="connsiteY23" fmla="*/ 78962 h 474630"/>
                <a:gd name="connsiteX24" fmla="*/ 192786 w 439197"/>
                <a:gd name="connsiteY24" fmla="*/ 0 h 474630"/>
                <a:gd name="connsiteX25" fmla="*/ 125540 w 439197"/>
                <a:gd name="connsiteY25" fmla="*/ 236601 h 474630"/>
                <a:gd name="connsiteX26" fmla="*/ 219456 w 439197"/>
                <a:gd name="connsiteY26" fmla="*/ 332518 h 474630"/>
                <a:gd name="connsiteX27" fmla="*/ 314706 w 439197"/>
                <a:gd name="connsiteY27" fmla="*/ 237173 h 474630"/>
                <a:gd name="connsiteX28" fmla="*/ 221170 w 439197"/>
                <a:gd name="connsiteY28" fmla="*/ 142494 h 474630"/>
                <a:gd name="connsiteX29" fmla="*/ 125540 w 439197"/>
                <a:gd name="connsiteY29" fmla="*/ 236601 h 47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9197" h="474630">
                  <a:moveTo>
                    <a:pt x="192786" y="0"/>
                  </a:moveTo>
                  <a:cubicBezTo>
                    <a:pt x="212217" y="0"/>
                    <a:pt x="228695" y="0"/>
                    <a:pt x="247460" y="0"/>
                  </a:cubicBezTo>
                  <a:cubicBezTo>
                    <a:pt x="251841" y="26670"/>
                    <a:pt x="256032" y="53150"/>
                    <a:pt x="260699" y="79439"/>
                  </a:cubicBezTo>
                  <a:cubicBezTo>
                    <a:pt x="265652" y="108014"/>
                    <a:pt x="307943" y="133064"/>
                    <a:pt x="335185" y="123444"/>
                  </a:cubicBezTo>
                  <a:cubicBezTo>
                    <a:pt x="360426" y="114490"/>
                    <a:pt x="385381" y="104775"/>
                    <a:pt x="411766" y="94869"/>
                  </a:cubicBezTo>
                  <a:cubicBezTo>
                    <a:pt x="420624" y="110014"/>
                    <a:pt x="429292" y="124968"/>
                    <a:pt x="439198" y="142018"/>
                  </a:cubicBezTo>
                  <a:cubicBezTo>
                    <a:pt x="418338" y="159449"/>
                    <a:pt x="397764" y="176403"/>
                    <a:pt x="377476" y="193834"/>
                  </a:cubicBezTo>
                  <a:cubicBezTo>
                    <a:pt x="354901" y="213265"/>
                    <a:pt x="354425" y="260699"/>
                    <a:pt x="376809" y="280511"/>
                  </a:cubicBezTo>
                  <a:cubicBezTo>
                    <a:pt x="396812" y="298228"/>
                    <a:pt x="417671" y="315087"/>
                    <a:pt x="439198" y="333185"/>
                  </a:cubicBezTo>
                  <a:cubicBezTo>
                    <a:pt x="429863" y="349472"/>
                    <a:pt x="421291" y="364331"/>
                    <a:pt x="412147" y="380429"/>
                  </a:cubicBezTo>
                  <a:cubicBezTo>
                    <a:pt x="387668" y="371094"/>
                    <a:pt x="364236" y="362141"/>
                    <a:pt x="340709" y="353282"/>
                  </a:cubicBezTo>
                  <a:cubicBezTo>
                    <a:pt x="307658" y="340805"/>
                    <a:pt x="266129" y="364427"/>
                    <a:pt x="260128" y="399098"/>
                  </a:cubicBezTo>
                  <a:cubicBezTo>
                    <a:pt x="255841" y="423958"/>
                    <a:pt x="251746" y="448913"/>
                    <a:pt x="247364" y="474631"/>
                  </a:cubicBezTo>
                  <a:cubicBezTo>
                    <a:pt x="228791" y="474631"/>
                    <a:pt x="211645" y="474631"/>
                    <a:pt x="192881" y="474631"/>
                  </a:cubicBezTo>
                  <a:cubicBezTo>
                    <a:pt x="188309" y="448437"/>
                    <a:pt x="183928" y="422720"/>
                    <a:pt x="179261" y="397097"/>
                  </a:cubicBezTo>
                  <a:cubicBezTo>
                    <a:pt x="173450" y="365379"/>
                    <a:pt x="131159" y="341186"/>
                    <a:pt x="101060" y="352330"/>
                  </a:cubicBezTo>
                  <a:cubicBezTo>
                    <a:pt x="77343" y="361093"/>
                    <a:pt x="53816" y="370332"/>
                    <a:pt x="27622" y="380429"/>
                  </a:cubicBezTo>
                  <a:cubicBezTo>
                    <a:pt x="18764" y="365189"/>
                    <a:pt x="9811" y="349853"/>
                    <a:pt x="0" y="333185"/>
                  </a:cubicBezTo>
                  <a:cubicBezTo>
                    <a:pt x="21241" y="315373"/>
                    <a:pt x="41339" y="298990"/>
                    <a:pt x="60960" y="281940"/>
                  </a:cubicBezTo>
                  <a:cubicBezTo>
                    <a:pt x="87058" y="259271"/>
                    <a:pt x="86487" y="214884"/>
                    <a:pt x="60103" y="192310"/>
                  </a:cubicBezTo>
                  <a:cubicBezTo>
                    <a:pt x="40862" y="175927"/>
                    <a:pt x="21336" y="160020"/>
                    <a:pt x="286" y="142494"/>
                  </a:cubicBezTo>
                  <a:cubicBezTo>
                    <a:pt x="9239" y="126683"/>
                    <a:pt x="17621" y="111728"/>
                    <a:pt x="27146" y="94869"/>
                  </a:cubicBezTo>
                  <a:cubicBezTo>
                    <a:pt x="52483" y="104394"/>
                    <a:pt x="77248" y="114014"/>
                    <a:pt x="102298" y="123063"/>
                  </a:cubicBezTo>
                  <a:cubicBezTo>
                    <a:pt x="131064" y="133445"/>
                    <a:pt x="173545" y="108966"/>
                    <a:pt x="179070" y="78962"/>
                  </a:cubicBezTo>
                  <a:cubicBezTo>
                    <a:pt x="183833" y="53245"/>
                    <a:pt x="188023" y="27527"/>
                    <a:pt x="192786" y="0"/>
                  </a:cubicBezTo>
                  <a:close/>
                  <a:moveTo>
                    <a:pt x="125540" y="236601"/>
                  </a:moveTo>
                  <a:cubicBezTo>
                    <a:pt x="125063" y="290132"/>
                    <a:pt x="166306" y="332232"/>
                    <a:pt x="219456" y="332518"/>
                  </a:cubicBezTo>
                  <a:cubicBezTo>
                    <a:pt x="271272" y="332899"/>
                    <a:pt x="314992" y="289084"/>
                    <a:pt x="314706" y="237173"/>
                  </a:cubicBezTo>
                  <a:cubicBezTo>
                    <a:pt x="314516" y="186023"/>
                    <a:pt x="272320" y="143351"/>
                    <a:pt x="221170" y="142494"/>
                  </a:cubicBezTo>
                  <a:cubicBezTo>
                    <a:pt x="168116" y="141542"/>
                    <a:pt x="125920" y="183071"/>
                    <a:pt x="125540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33" name="任意多边形: 形状 67">
              <a:extLst>
                <a:ext uri="{FF2B5EF4-FFF2-40B4-BE49-F238E27FC236}">
                  <a16:creationId xmlns:a16="http://schemas.microsoft.com/office/drawing/2014/main" id="{367CD577-9CC8-4454-85DA-FB7EBE9CC893}"/>
                </a:ext>
              </a:extLst>
            </p:cNvPr>
            <p:cNvSpPr/>
            <p:nvPr/>
          </p:nvSpPr>
          <p:spPr>
            <a:xfrm>
              <a:off x="16448877" y="5946983"/>
              <a:ext cx="325021" cy="522731"/>
            </a:xfrm>
            <a:custGeom>
              <a:avLst/>
              <a:gdLst>
                <a:gd name="connsiteX0" fmla="*/ 0 w 325021"/>
                <a:gd name="connsiteY0" fmla="*/ 522637 h 522731"/>
                <a:gd name="connsiteX1" fmla="*/ 162306 w 325021"/>
                <a:gd name="connsiteY1" fmla="*/ 360712 h 522731"/>
                <a:gd name="connsiteX2" fmla="*/ 181165 w 325021"/>
                <a:gd name="connsiteY2" fmla="*/ 314801 h 522731"/>
                <a:gd name="connsiteX3" fmla="*/ 180784 w 325021"/>
                <a:gd name="connsiteY3" fmla="*/ 26956 h 522731"/>
                <a:gd name="connsiteX4" fmla="*/ 180784 w 325021"/>
                <a:gd name="connsiteY4" fmla="*/ 0 h 522731"/>
                <a:gd name="connsiteX5" fmla="*/ 323755 w 325021"/>
                <a:gd name="connsiteY5" fmla="*/ 0 h 522731"/>
                <a:gd name="connsiteX6" fmla="*/ 323755 w 325021"/>
                <a:gd name="connsiteY6" fmla="*/ 24384 h 522731"/>
                <a:gd name="connsiteX7" fmla="*/ 324898 w 325021"/>
                <a:gd name="connsiteY7" fmla="*/ 300323 h 522731"/>
                <a:gd name="connsiteX8" fmla="*/ 276701 w 325021"/>
                <a:gd name="connsiteY8" fmla="*/ 397288 h 522731"/>
                <a:gd name="connsiteX9" fmla="*/ 276701 w 325021"/>
                <a:gd name="connsiteY9" fmla="*/ 285940 h 522731"/>
                <a:gd name="connsiteX10" fmla="*/ 228505 w 325021"/>
                <a:gd name="connsiteY10" fmla="*/ 285940 h 522731"/>
                <a:gd name="connsiteX11" fmla="*/ 228505 w 325021"/>
                <a:gd name="connsiteY11" fmla="*/ 334042 h 522731"/>
                <a:gd name="connsiteX12" fmla="*/ 228981 w 325021"/>
                <a:gd name="connsiteY12" fmla="*/ 388715 h 522731"/>
                <a:gd name="connsiteX13" fmla="*/ 178213 w 325021"/>
                <a:gd name="connsiteY13" fmla="*/ 513016 h 522731"/>
                <a:gd name="connsiteX14" fmla="*/ 158306 w 325021"/>
                <a:gd name="connsiteY14" fmla="*/ 522256 h 522731"/>
                <a:gd name="connsiteX15" fmla="*/ 0 w 325021"/>
                <a:gd name="connsiteY15" fmla="*/ 522637 h 522731"/>
                <a:gd name="connsiteX16" fmla="*/ 275654 w 325021"/>
                <a:gd name="connsiteY16" fmla="*/ 95440 h 522731"/>
                <a:gd name="connsiteX17" fmla="*/ 230219 w 325021"/>
                <a:gd name="connsiteY17" fmla="*/ 95440 h 522731"/>
                <a:gd name="connsiteX18" fmla="*/ 230219 w 325021"/>
                <a:gd name="connsiteY18" fmla="*/ 139732 h 522731"/>
                <a:gd name="connsiteX19" fmla="*/ 275654 w 325021"/>
                <a:gd name="connsiteY19" fmla="*/ 139732 h 522731"/>
                <a:gd name="connsiteX20" fmla="*/ 275654 w 325021"/>
                <a:gd name="connsiteY20" fmla="*/ 95440 h 522731"/>
                <a:gd name="connsiteX21" fmla="*/ 229934 w 325021"/>
                <a:gd name="connsiteY21" fmla="*/ 190405 h 522731"/>
                <a:gd name="connsiteX22" fmla="*/ 229934 w 325021"/>
                <a:gd name="connsiteY22" fmla="*/ 235363 h 522731"/>
                <a:gd name="connsiteX23" fmla="*/ 274415 w 325021"/>
                <a:gd name="connsiteY23" fmla="*/ 235363 h 522731"/>
                <a:gd name="connsiteX24" fmla="*/ 274415 w 325021"/>
                <a:gd name="connsiteY24" fmla="*/ 190405 h 522731"/>
                <a:gd name="connsiteX25" fmla="*/ 229934 w 325021"/>
                <a:gd name="connsiteY25" fmla="*/ 190405 h 5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5021" h="522731">
                  <a:moveTo>
                    <a:pt x="0" y="522637"/>
                  </a:moveTo>
                  <a:cubicBezTo>
                    <a:pt x="56959" y="465677"/>
                    <a:pt x="109157" y="412623"/>
                    <a:pt x="162306" y="360712"/>
                  </a:cubicBezTo>
                  <a:cubicBezTo>
                    <a:pt x="175832" y="347472"/>
                    <a:pt x="181356" y="333756"/>
                    <a:pt x="181165" y="314801"/>
                  </a:cubicBezTo>
                  <a:cubicBezTo>
                    <a:pt x="180308" y="218884"/>
                    <a:pt x="180784" y="122873"/>
                    <a:pt x="180784" y="26956"/>
                  </a:cubicBezTo>
                  <a:cubicBezTo>
                    <a:pt x="180784" y="18383"/>
                    <a:pt x="180784" y="9906"/>
                    <a:pt x="180784" y="0"/>
                  </a:cubicBezTo>
                  <a:cubicBezTo>
                    <a:pt x="228505" y="0"/>
                    <a:pt x="274225" y="0"/>
                    <a:pt x="323755" y="0"/>
                  </a:cubicBezTo>
                  <a:cubicBezTo>
                    <a:pt x="323755" y="7810"/>
                    <a:pt x="323755" y="16097"/>
                    <a:pt x="323755" y="24384"/>
                  </a:cubicBezTo>
                  <a:cubicBezTo>
                    <a:pt x="323755" y="116396"/>
                    <a:pt x="321088" y="208502"/>
                    <a:pt x="324898" y="300323"/>
                  </a:cubicBezTo>
                  <a:cubicBezTo>
                    <a:pt x="326708" y="343090"/>
                    <a:pt x="308515" y="369951"/>
                    <a:pt x="276701" y="397288"/>
                  </a:cubicBezTo>
                  <a:cubicBezTo>
                    <a:pt x="276701" y="358902"/>
                    <a:pt x="276701" y="322993"/>
                    <a:pt x="276701" y="285940"/>
                  </a:cubicBezTo>
                  <a:cubicBezTo>
                    <a:pt x="260223" y="285940"/>
                    <a:pt x="246221" y="285940"/>
                    <a:pt x="228505" y="285940"/>
                  </a:cubicBezTo>
                  <a:cubicBezTo>
                    <a:pt x="228505" y="301561"/>
                    <a:pt x="228505" y="317754"/>
                    <a:pt x="228505" y="334042"/>
                  </a:cubicBezTo>
                  <a:cubicBezTo>
                    <a:pt x="228505" y="352234"/>
                    <a:pt x="225933" y="370999"/>
                    <a:pt x="228981" y="388715"/>
                  </a:cubicBezTo>
                  <a:cubicBezTo>
                    <a:pt x="238030" y="441389"/>
                    <a:pt x="216313" y="480441"/>
                    <a:pt x="178213" y="513016"/>
                  </a:cubicBezTo>
                  <a:cubicBezTo>
                    <a:pt x="172784" y="517684"/>
                    <a:pt x="164973" y="522161"/>
                    <a:pt x="158306" y="522256"/>
                  </a:cubicBezTo>
                  <a:cubicBezTo>
                    <a:pt x="107728" y="523018"/>
                    <a:pt x="56959" y="522637"/>
                    <a:pt x="0" y="522637"/>
                  </a:cubicBezTo>
                  <a:close/>
                  <a:moveTo>
                    <a:pt x="275654" y="95440"/>
                  </a:moveTo>
                  <a:cubicBezTo>
                    <a:pt x="259271" y="95440"/>
                    <a:pt x="244792" y="95440"/>
                    <a:pt x="230219" y="95440"/>
                  </a:cubicBezTo>
                  <a:cubicBezTo>
                    <a:pt x="230219" y="111347"/>
                    <a:pt x="230219" y="125825"/>
                    <a:pt x="230219" y="139732"/>
                  </a:cubicBezTo>
                  <a:cubicBezTo>
                    <a:pt x="246316" y="139732"/>
                    <a:pt x="260794" y="139732"/>
                    <a:pt x="275654" y="139732"/>
                  </a:cubicBezTo>
                  <a:cubicBezTo>
                    <a:pt x="275654" y="124587"/>
                    <a:pt x="275654" y="111252"/>
                    <a:pt x="275654" y="95440"/>
                  </a:cubicBezTo>
                  <a:close/>
                  <a:moveTo>
                    <a:pt x="229934" y="190405"/>
                  </a:moveTo>
                  <a:cubicBezTo>
                    <a:pt x="229934" y="207073"/>
                    <a:pt x="229934" y="221075"/>
                    <a:pt x="229934" y="235363"/>
                  </a:cubicBezTo>
                  <a:cubicBezTo>
                    <a:pt x="245745" y="235363"/>
                    <a:pt x="260223" y="235363"/>
                    <a:pt x="274415" y="235363"/>
                  </a:cubicBezTo>
                  <a:cubicBezTo>
                    <a:pt x="274415" y="219361"/>
                    <a:pt x="274415" y="204883"/>
                    <a:pt x="274415" y="190405"/>
                  </a:cubicBezTo>
                  <a:cubicBezTo>
                    <a:pt x="258794" y="190405"/>
                    <a:pt x="244888" y="190405"/>
                    <a:pt x="229934" y="190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34" name="任意多边形: 形状 68">
              <a:extLst>
                <a:ext uri="{FF2B5EF4-FFF2-40B4-BE49-F238E27FC236}">
                  <a16:creationId xmlns:a16="http://schemas.microsoft.com/office/drawing/2014/main" id="{66638078-B0C1-409B-B70F-A2C45549BDCF}"/>
                </a:ext>
              </a:extLst>
            </p:cNvPr>
            <p:cNvSpPr/>
            <p:nvPr/>
          </p:nvSpPr>
          <p:spPr>
            <a:xfrm>
              <a:off x="16725959" y="5655900"/>
              <a:ext cx="384810" cy="240695"/>
            </a:xfrm>
            <a:custGeom>
              <a:avLst/>
              <a:gdLst>
                <a:gd name="connsiteX0" fmla="*/ 0 w 384810"/>
                <a:gd name="connsiteY0" fmla="*/ 240600 h 240695"/>
                <a:gd name="connsiteX1" fmla="*/ 0 w 384810"/>
                <a:gd name="connsiteY1" fmla="*/ 126205 h 240695"/>
                <a:gd name="connsiteX2" fmla="*/ 4858 w 384810"/>
                <a:gd name="connsiteY2" fmla="*/ 123633 h 240695"/>
                <a:gd name="connsiteX3" fmla="*/ 62198 w 384810"/>
                <a:gd name="connsiteY3" fmla="*/ 73246 h 240695"/>
                <a:gd name="connsiteX4" fmla="*/ 70866 w 384810"/>
                <a:gd name="connsiteY4" fmla="*/ 24097 h 240695"/>
                <a:gd name="connsiteX5" fmla="*/ 104489 w 384810"/>
                <a:gd name="connsiteY5" fmla="*/ 3618 h 240695"/>
                <a:gd name="connsiteX6" fmla="*/ 175927 w 384810"/>
                <a:gd name="connsiteY6" fmla="*/ 29526 h 240695"/>
                <a:gd name="connsiteX7" fmla="*/ 212884 w 384810"/>
                <a:gd name="connsiteY7" fmla="*/ 18096 h 240695"/>
                <a:gd name="connsiteX8" fmla="*/ 239077 w 384810"/>
                <a:gd name="connsiteY8" fmla="*/ 4666 h 240695"/>
                <a:gd name="connsiteX9" fmla="*/ 284131 w 384810"/>
                <a:gd name="connsiteY9" fmla="*/ 3713 h 240695"/>
                <a:gd name="connsiteX10" fmla="*/ 370142 w 384810"/>
                <a:gd name="connsiteY10" fmla="*/ 47338 h 240695"/>
                <a:gd name="connsiteX11" fmla="*/ 384810 w 384810"/>
                <a:gd name="connsiteY11" fmla="*/ 98868 h 240695"/>
                <a:gd name="connsiteX12" fmla="*/ 286321 w 384810"/>
                <a:gd name="connsiteY12" fmla="*/ 98868 h 240695"/>
                <a:gd name="connsiteX13" fmla="*/ 286321 w 384810"/>
                <a:gd name="connsiteY13" fmla="*/ 145636 h 240695"/>
                <a:gd name="connsiteX14" fmla="*/ 326993 w 384810"/>
                <a:gd name="connsiteY14" fmla="*/ 145636 h 240695"/>
                <a:gd name="connsiteX15" fmla="*/ 331089 w 384810"/>
                <a:gd name="connsiteY15" fmla="*/ 151160 h 240695"/>
                <a:gd name="connsiteX16" fmla="*/ 264128 w 384810"/>
                <a:gd name="connsiteY16" fmla="*/ 240695 h 240695"/>
                <a:gd name="connsiteX17" fmla="*/ 0 w 384810"/>
                <a:gd name="connsiteY17" fmla="*/ 240600 h 240695"/>
                <a:gd name="connsiteX18" fmla="*/ 96012 w 384810"/>
                <a:gd name="connsiteY18" fmla="*/ 100392 h 240695"/>
                <a:gd name="connsiteX19" fmla="*/ 96012 w 384810"/>
                <a:gd name="connsiteY19" fmla="*/ 144969 h 240695"/>
                <a:gd name="connsiteX20" fmla="*/ 140779 w 384810"/>
                <a:gd name="connsiteY20" fmla="*/ 144969 h 240695"/>
                <a:gd name="connsiteX21" fmla="*/ 140779 w 384810"/>
                <a:gd name="connsiteY21" fmla="*/ 100392 h 240695"/>
                <a:gd name="connsiteX22" fmla="*/ 96012 w 384810"/>
                <a:gd name="connsiteY22" fmla="*/ 100392 h 240695"/>
                <a:gd name="connsiteX23" fmla="*/ 191643 w 384810"/>
                <a:gd name="connsiteY23" fmla="*/ 99344 h 240695"/>
                <a:gd name="connsiteX24" fmla="*/ 191643 w 384810"/>
                <a:gd name="connsiteY24" fmla="*/ 145255 h 240695"/>
                <a:gd name="connsiteX25" fmla="*/ 235458 w 384810"/>
                <a:gd name="connsiteY25" fmla="*/ 145255 h 240695"/>
                <a:gd name="connsiteX26" fmla="*/ 235458 w 384810"/>
                <a:gd name="connsiteY26" fmla="*/ 99344 h 240695"/>
                <a:gd name="connsiteX27" fmla="*/ 217265 w 384810"/>
                <a:gd name="connsiteY27" fmla="*/ 99344 h 240695"/>
                <a:gd name="connsiteX28" fmla="*/ 191643 w 384810"/>
                <a:gd name="connsiteY28" fmla="*/ 99344 h 2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4810" h="240695">
                  <a:moveTo>
                    <a:pt x="0" y="240600"/>
                  </a:moveTo>
                  <a:cubicBezTo>
                    <a:pt x="0" y="201262"/>
                    <a:pt x="0" y="163448"/>
                    <a:pt x="0" y="126205"/>
                  </a:cubicBezTo>
                  <a:cubicBezTo>
                    <a:pt x="2286" y="124967"/>
                    <a:pt x="3524" y="123633"/>
                    <a:pt x="4858" y="123633"/>
                  </a:cubicBezTo>
                  <a:cubicBezTo>
                    <a:pt x="53435" y="121538"/>
                    <a:pt x="53435" y="121538"/>
                    <a:pt x="62198" y="73246"/>
                  </a:cubicBezTo>
                  <a:cubicBezTo>
                    <a:pt x="65151" y="56863"/>
                    <a:pt x="68008" y="40480"/>
                    <a:pt x="70866" y="24097"/>
                  </a:cubicBezTo>
                  <a:cubicBezTo>
                    <a:pt x="75057" y="-1"/>
                    <a:pt x="81915" y="-4288"/>
                    <a:pt x="104489" y="3618"/>
                  </a:cubicBezTo>
                  <a:cubicBezTo>
                    <a:pt x="128397" y="12000"/>
                    <a:pt x="152305" y="20287"/>
                    <a:pt x="175927" y="29526"/>
                  </a:cubicBezTo>
                  <a:cubicBezTo>
                    <a:pt x="191929" y="35813"/>
                    <a:pt x="202216" y="30955"/>
                    <a:pt x="212884" y="18096"/>
                  </a:cubicBezTo>
                  <a:cubicBezTo>
                    <a:pt x="218694" y="11048"/>
                    <a:pt x="229743" y="5999"/>
                    <a:pt x="239077" y="4666"/>
                  </a:cubicBezTo>
                  <a:cubicBezTo>
                    <a:pt x="253841" y="2475"/>
                    <a:pt x="269462" y="6095"/>
                    <a:pt x="284131" y="3713"/>
                  </a:cubicBezTo>
                  <a:cubicBezTo>
                    <a:pt x="324136" y="-2954"/>
                    <a:pt x="353568" y="10190"/>
                    <a:pt x="370142" y="47338"/>
                  </a:cubicBezTo>
                  <a:cubicBezTo>
                    <a:pt x="376809" y="62292"/>
                    <a:pt x="379381" y="79151"/>
                    <a:pt x="384810" y="98868"/>
                  </a:cubicBezTo>
                  <a:cubicBezTo>
                    <a:pt x="348615" y="98868"/>
                    <a:pt x="318135" y="98868"/>
                    <a:pt x="286321" y="98868"/>
                  </a:cubicBezTo>
                  <a:cubicBezTo>
                    <a:pt x="286321" y="115251"/>
                    <a:pt x="286321" y="129253"/>
                    <a:pt x="286321" y="145636"/>
                  </a:cubicBezTo>
                  <a:cubicBezTo>
                    <a:pt x="299466" y="145636"/>
                    <a:pt x="313277" y="145636"/>
                    <a:pt x="326993" y="145636"/>
                  </a:cubicBezTo>
                  <a:cubicBezTo>
                    <a:pt x="328327" y="147446"/>
                    <a:pt x="329756" y="149255"/>
                    <a:pt x="331089" y="151160"/>
                  </a:cubicBezTo>
                  <a:cubicBezTo>
                    <a:pt x="285179" y="164019"/>
                    <a:pt x="243173" y="179926"/>
                    <a:pt x="264128" y="240695"/>
                  </a:cubicBezTo>
                  <a:cubicBezTo>
                    <a:pt x="173927" y="240600"/>
                    <a:pt x="88011" y="240600"/>
                    <a:pt x="0" y="240600"/>
                  </a:cubicBezTo>
                  <a:close/>
                  <a:moveTo>
                    <a:pt x="96012" y="100392"/>
                  </a:moveTo>
                  <a:cubicBezTo>
                    <a:pt x="96012" y="116585"/>
                    <a:pt x="96012" y="131063"/>
                    <a:pt x="96012" y="144969"/>
                  </a:cubicBezTo>
                  <a:cubicBezTo>
                    <a:pt x="112109" y="144969"/>
                    <a:pt x="126587" y="144969"/>
                    <a:pt x="140779" y="144969"/>
                  </a:cubicBezTo>
                  <a:cubicBezTo>
                    <a:pt x="140779" y="129253"/>
                    <a:pt x="140779" y="115251"/>
                    <a:pt x="140779" y="100392"/>
                  </a:cubicBezTo>
                  <a:cubicBezTo>
                    <a:pt x="125635" y="100392"/>
                    <a:pt x="111728" y="100392"/>
                    <a:pt x="96012" y="100392"/>
                  </a:cubicBezTo>
                  <a:close/>
                  <a:moveTo>
                    <a:pt x="191643" y="99344"/>
                  </a:moveTo>
                  <a:cubicBezTo>
                    <a:pt x="191643" y="115061"/>
                    <a:pt x="191643" y="130015"/>
                    <a:pt x="191643" y="145255"/>
                  </a:cubicBezTo>
                  <a:cubicBezTo>
                    <a:pt x="206978" y="145255"/>
                    <a:pt x="221456" y="145255"/>
                    <a:pt x="235458" y="145255"/>
                  </a:cubicBezTo>
                  <a:cubicBezTo>
                    <a:pt x="235458" y="129158"/>
                    <a:pt x="235458" y="114680"/>
                    <a:pt x="235458" y="99344"/>
                  </a:cubicBezTo>
                  <a:cubicBezTo>
                    <a:pt x="228219" y="99344"/>
                    <a:pt x="222695" y="99344"/>
                    <a:pt x="217265" y="99344"/>
                  </a:cubicBezTo>
                  <a:cubicBezTo>
                    <a:pt x="209264" y="99344"/>
                    <a:pt x="201454" y="99344"/>
                    <a:pt x="191643" y="9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35" name="任意多边形: 形状 69">
              <a:extLst>
                <a:ext uri="{FF2B5EF4-FFF2-40B4-BE49-F238E27FC236}">
                  <a16:creationId xmlns:a16="http://schemas.microsoft.com/office/drawing/2014/main" id="{E21095D9-DECF-4C46-9350-72743612EF7D}"/>
                </a:ext>
              </a:extLst>
            </p:cNvPr>
            <p:cNvSpPr/>
            <p:nvPr/>
          </p:nvSpPr>
          <p:spPr>
            <a:xfrm>
              <a:off x="16749962" y="5137263"/>
              <a:ext cx="364045" cy="193334"/>
            </a:xfrm>
            <a:custGeom>
              <a:avLst/>
              <a:gdLst>
                <a:gd name="connsiteX0" fmla="*/ 364045 w 364045"/>
                <a:gd name="connsiteY0" fmla="*/ 70199 h 193334"/>
                <a:gd name="connsiteX1" fmla="*/ 280035 w 364045"/>
                <a:gd name="connsiteY1" fmla="*/ 189357 h 193334"/>
                <a:gd name="connsiteX2" fmla="*/ 230600 w 364045"/>
                <a:gd name="connsiteY2" fmla="*/ 189452 h 193334"/>
                <a:gd name="connsiteX3" fmla="*/ 182499 w 364045"/>
                <a:gd name="connsiteY3" fmla="*/ 169640 h 193334"/>
                <a:gd name="connsiteX4" fmla="*/ 153448 w 364045"/>
                <a:gd name="connsiteY4" fmla="*/ 164211 h 193334"/>
                <a:gd name="connsiteX5" fmla="*/ 79439 w 364045"/>
                <a:gd name="connsiteY5" fmla="*/ 190024 h 193334"/>
                <a:gd name="connsiteX6" fmla="*/ 47053 w 364045"/>
                <a:gd name="connsiteY6" fmla="*/ 170498 h 193334"/>
                <a:gd name="connsiteX7" fmla="*/ 35909 w 364045"/>
                <a:gd name="connsiteY7" fmla="*/ 102489 h 193334"/>
                <a:gd name="connsiteX8" fmla="*/ 0 w 364045"/>
                <a:gd name="connsiteY8" fmla="*/ 70009 h 193334"/>
                <a:gd name="connsiteX9" fmla="*/ 0 w 364045"/>
                <a:gd name="connsiteY9" fmla="*/ 0 h 193334"/>
                <a:gd name="connsiteX10" fmla="*/ 189452 w 364045"/>
                <a:gd name="connsiteY10" fmla="*/ 0 h 193334"/>
                <a:gd name="connsiteX11" fmla="*/ 189452 w 364045"/>
                <a:gd name="connsiteY11" fmla="*/ 36386 h 193334"/>
                <a:gd name="connsiteX12" fmla="*/ 223933 w 364045"/>
                <a:gd name="connsiteY12" fmla="*/ 70104 h 193334"/>
                <a:gd name="connsiteX13" fmla="*/ 364045 w 364045"/>
                <a:gd name="connsiteY13" fmla="*/ 70199 h 19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045" h="193334">
                  <a:moveTo>
                    <a:pt x="364045" y="70199"/>
                  </a:moveTo>
                  <a:cubicBezTo>
                    <a:pt x="334328" y="112300"/>
                    <a:pt x="307943" y="149828"/>
                    <a:pt x="280035" y="189357"/>
                  </a:cubicBezTo>
                  <a:cubicBezTo>
                    <a:pt x="265462" y="189357"/>
                    <a:pt x="248031" y="188976"/>
                    <a:pt x="230600" y="189452"/>
                  </a:cubicBezTo>
                  <a:cubicBezTo>
                    <a:pt x="211550" y="190024"/>
                    <a:pt x="193548" y="191929"/>
                    <a:pt x="182499" y="169640"/>
                  </a:cubicBezTo>
                  <a:cubicBezTo>
                    <a:pt x="179737" y="164116"/>
                    <a:pt x="162306" y="161735"/>
                    <a:pt x="153448" y="164211"/>
                  </a:cubicBezTo>
                  <a:cubicBezTo>
                    <a:pt x="128302" y="171069"/>
                    <a:pt x="104108" y="181356"/>
                    <a:pt x="79439" y="190024"/>
                  </a:cubicBezTo>
                  <a:cubicBezTo>
                    <a:pt x="58198" y="197453"/>
                    <a:pt x="50959" y="192977"/>
                    <a:pt x="47053" y="170498"/>
                  </a:cubicBezTo>
                  <a:cubicBezTo>
                    <a:pt x="43148" y="147828"/>
                    <a:pt x="39053" y="125254"/>
                    <a:pt x="35909" y="102489"/>
                  </a:cubicBezTo>
                  <a:cubicBezTo>
                    <a:pt x="33052" y="81820"/>
                    <a:pt x="25051" y="67532"/>
                    <a:pt x="0" y="70009"/>
                  </a:cubicBezTo>
                  <a:cubicBezTo>
                    <a:pt x="0" y="46577"/>
                    <a:pt x="0" y="23908"/>
                    <a:pt x="0" y="0"/>
                  </a:cubicBezTo>
                  <a:cubicBezTo>
                    <a:pt x="62484" y="0"/>
                    <a:pt x="124016" y="0"/>
                    <a:pt x="189452" y="0"/>
                  </a:cubicBezTo>
                  <a:cubicBezTo>
                    <a:pt x="189452" y="11811"/>
                    <a:pt x="189262" y="24098"/>
                    <a:pt x="189452" y="36386"/>
                  </a:cubicBezTo>
                  <a:cubicBezTo>
                    <a:pt x="190024" y="62579"/>
                    <a:pt x="197263" y="69914"/>
                    <a:pt x="223933" y="70104"/>
                  </a:cubicBezTo>
                  <a:cubicBezTo>
                    <a:pt x="268986" y="70390"/>
                    <a:pt x="313944" y="70199"/>
                    <a:pt x="364045" y="7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36" name="任意多边形: 形状 70">
              <a:extLst>
                <a:ext uri="{FF2B5EF4-FFF2-40B4-BE49-F238E27FC236}">
                  <a16:creationId xmlns:a16="http://schemas.microsoft.com/office/drawing/2014/main" id="{1DD2CE15-BF50-452E-8C6F-CAC27399D304}"/>
                </a:ext>
              </a:extLst>
            </p:cNvPr>
            <p:cNvSpPr/>
            <p:nvPr/>
          </p:nvSpPr>
          <p:spPr>
            <a:xfrm>
              <a:off x="16237779" y="5685141"/>
              <a:ext cx="296644" cy="176724"/>
            </a:xfrm>
            <a:custGeom>
              <a:avLst/>
              <a:gdLst>
                <a:gd name="connsiteX0" fmla="*/ 248817 w 296644"/>
                <a:gd name="connsiteY0" fmla="*/ 93821 h 176724"/>
                <a:gd name="connsiteX1" fmla="*/ 248817 w 296644"/>
                <a:gd name="connsiteY1" fmla="*/ 0 h 176724"/>
                <a:gd name="connsiteX2" fmla="*/ 296251 w 296644"/>
                <a:gd name="connsiteY2" fmla="*/ 0 h 176724"/>
                <a:gd name="connsiteX3" fmla="*/ 294823 w 296644"/>
                <a:gd name="connsiteY3" fmla="*/ 122110 h 176724"/>
                <a:gd name="connsiteX4" fmla="*/ 264724 w 296644"/>
                <a:gd name="connsiteY4" fmla="*/ 140684 h 176724"/>
                <a:gd name="connsiteX5" fmla="*/ 131469 w 296644"/>
                <a:gd name="connsiteY5" fmla="*/ 142208 h 176724"/>
                <a:gd name="connsiteX6" fmla="*/ 104323 w 296644"/>
                <a:gd name="connsiteY6" fmla="*/ 155067 h 176724"/>
                <a:gd name="connsiteX7" fmla="*/ 17455 w 296644"/>
                <a:gd name="connsiteY7" fmla="*/ 160401 h 176724"/>
                <a:gd name="connsiteX8" fmla="*/ 17550 w 296644"/>
                <a:gd name="connsiteY8" fmla="*/ 74962 h 176724"/>
                <a:gd name="connsiteX9" fmla="*/ 104227 w 296644"/>
                <a:gd name="connsiteY9" fmla="*/ 80677 h 176724"/>
                <a:gd name="connsiteX10" fmla="*/ 124420 w 296644"/>
                <a:gd name="connsiteY10" fmla="*/ 93250 h 176724"/>
                <a:gd name="connsiteX11" fmla="*/ 248817 w 296644"/>
                <a:gd name="connsiteY11" fmla="*/ 93821 h 17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6644" h="176724">
                  <a:moveTo>
                    <a:pt x="248817" y="93821"/>
                  </a:moveTo>
                  <a:cubicBezTo>
                    <a:pt x="248817" y="61150"/>
                    <a:pt x="248817" y="31242"/>
                    <a:pt x="248817" y="0"/>
                  </a:cubicBezTo>
                  <a:cubicBezTo>
                    <a:pt x="264247" y="0"/>
                    <a:pt x="278154" y="0"/>
                    <a:pt x="296251" y="0"/>
                  </a:cubicBezTo>
                  <a:cubicBezTo>
                    <a:pt x="296251" y="40481"/>
                    <a:pt x="297775" y="81439"/>
                    <a:pt x="294823" y="122110"/>
                  </a:cubicBezTo>
                  <a:cubicBezTo>
                    <a:pt x="294346" y="129254"/>
                    <a:pt x="275487" y="140113"/>
                    <a:pt x="264724" y="140684"/>
                  </a:cubicBezTo>
                  <a:cubicBezTo>
                    <a:pt x="220432" y="142780"/>
                    <a:pt x="175855" y="140875"/>
                    <a:pt x="131469" y="142208"/>
                  </a:cubicBezTo>
                  <a:cubicBezTo>
                    <a:pt x="122230" y="142494"/>
                    <a:pt x="110800" y="148209"/>
                    <a:pt x="104323" y="155067"/>
                  </a:cubicBezTo>
                  <a:cubicBezTo>
                    <a:pt x="79748" y="181356"/>
                    <a:pt x="42886" y="184404"/>
                    <a:pt x="17455" y="160401"/>
                  </a:cubicBezTo>
                  <a:cubicBezTo>
                    <a:pt x="-5882" y="138398"/>
                    <a:pt x="-5786" y="96869"/>
                    <a:pt x="17550" y="74962"/>
                  </a:cubicBezTo>
                  <a:cubicBezTo>
                    <a:pt x="43077" y="51054"/>
                    <a:pt x="80034" y="53816"/>
                    <a:pt x="104227" y="80677"/>
                  </a:cubicBezTo>
                  <a:cubicBezTo>
                    <a:pt x="109466" y="86487"/>
                    <a:pt x="117467" y="93059"/>
                    <a:pt x="124420" y="93250"/>
                  </a:cubicBezTo>
                  <a:cubicBezTo>
                    <a:pt x="164806" y="94393"/>
                    <a:pt x="205288" y="93821"/>
                    <a:pt x="248817" y="9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37" name="任意多边形: 形状 71">
              <a:extLst>
                <a:ext uri="{FF2B5EF4-FFF2-40B4-BE49-F238E27FC236}">
                  <a16:creationId xmlns:a16="http://schemas.microsoft.com/office/drawing/2014/main" id="{6310F1EF-ACE4-490E-BB18-34CF2CA62F86}"/>
                </a:ext>
              </a:extLst>
            </p:cNvPr>
            <p:cNvSpPr/>
            <p:nvPr/>
          </p:nvSpPr>
          <p:spPr>
            <a:xfrm>
              <a:off x="16238085" y="5148868"/>
              <a:ext cx="199647" cy="249056"/>
            </a:xfrm>
            <a:custGeom>
              <a:avLst/>
              <a:gdLst>
                <a:gd name="connsiteX0" fmla="*/ 82204 w 199647"/>
                <a:gd name="connsiteY0" fmla="*/ 201088 h 249056"/>
                <a:gd name="connsiteX1" fmla="*/ 199647 w 199647"/>
                <a:gd name="connsiteY1" fmla="*/ 201088 h 249056"/>
                <a:gd name="connsiteX2" fmla="*/ 199647 w 199647"/>
                <a:gd name="connsiteY2" fmla="*/ 248808 h 249056"/>
                <a:gd name="connsiteX3" fmla="*/ 57534 w 199647"/>
                <a:gd name="connsiteY3" fmla="*/ 248427 h 249056"/>
                <a:gd name="connsiteX4" fmla="*/ 34484 w 199647"/>
                <a:gd name="connsiteY4" fmla="*/ 218233 h 249056"/>
                <a:gd name="connsiteX5" fmla="*/ 33912 w 199647"/>
                <a:gd name="connsiteY5" fmla="*/ 130222 h 249056"/>
                <a:gd name="connsiteX6" fmla="*/ 21911 w 199647"/>
                <a:gd name="connsiteY6" fmla="*/ 104981 h 249056"/>
                <a:gd name="connsiteX7" fmla="*/ 17815 w 199647"/>
                <a:gd name="connsiteY7" fmla="*/ 16684 h 249056"/>
                <a:gd name="connsiteX8" fmla="*/ 101063 w 199647"/>
                <a:gd name="connsiteY8" fmla="*/ 17541 h 249056"/>
                <a:gd name="connsiteX9" fmla="*/ 96015 w 199647"/>
                <a:gd name="connsiteY9" fmla="*/ 104219 h 249056"/>
                <a:gd name="connsiteX10" fmla="*/ 82871 w 199647"/>
                <a:gd name="connsiteY10" fmla="*/ 131174 h 249056"/>
                <a:gd name="connsiteX11" fmla="*/ 82204 w 199647"/>
                <a:gd name="connsiteY11" fmla="*/ 201088 h 24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647" h="249056">
                  <a:moveTo>
                    <a:pt x="82204" y="201088"/>
                  </a:moveTo>
                  <a:cubicBezTo>
                    <a:pt x="122399" y="201088"/>
                    <a:pt x="160214" y="201088"/>
                    <a:pt x="199647" y="201088"/>
                  </a:cubicBezTo>
                  <a:cubicBezTo>
                    <a:pt x="199647" y="217376"/>
                    <a:pt x="199647" y="231854"/>
                    <a:pt x="199647" y="248808"/>
                  </a:cubicBezTo>
                  <a:cubicBezTo>
                    <a:pt x="152213" y="248808"/>
                    <a:pt x="104873" y="249570"/>
                    <a:pt x="57534" y="248427"/>
                  </a:cubicBezTo>
                  <a:cubicBezTo>
                    <a:pt x="40008" y="248046"/>
                    <a:pt x="34388" y="234425"/>
                    <a:pt x="34484" y="218233"/>
                  </a:cubicBezTo>
                  <a:cubicBezTo>
                    <a:pt x="34674" y="188896"/>
                    <a:pt x="35436" y="159464"/>
                    <a:pt x="33912" y="130222"/>
                  </a:cubicBezTo>
                  <a:cubicBezTo>
                    <a:pt x="33436" y="121554"/>
                    <a:pt x="28388" y="110981"/>
                    <a:pt x="21911" y="104981"/>
                  </a:cubicBezTo>
                  <a:cubicBezTo>
                    <a:pt x="-5331" y="79835"/>
                    <a:pt x="-7712" y="42782"/>
                    <a:pt x="17815" y="16684"/>
                  </a:cubicBezTo>
                  <a:cubicBezTo>
                    <a:pt x="39913" y="-5890"/>
                    <a:pt x="79251" y="-5509"/>
                    <a:pt x="101063" y="17541"/>
                  </a:cubicBezTo>
                  <a:cubicBezTo>
                    <a:pt x="125162" y="43068"/>
                    <a:pt x="122209" y="80025"/>
                    <a:pt x="96015" y="104219"/>
                  </a:cubicBezTo>
                  <a:cubicBezTo>
                    <a:pt x="89062" y="110600"/>
                    <a:pt x="83728" y="121745"/>
                    <a:pt x="82871" y="131174"/>
                  </a:cubicBezTo>
                  <a:cubicBezTo>
                    <a:pt x="80870" y="153177"/>
                    <a:pt x="82204" y="175466"/>
                    <a:pt x="82204" y="2010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38" name="任意多边形: 形状 72">
              <a:extLst>
                <a:ext uri="{FF2B5EF4-FFF2-40B4-BE49-F238E27FC236}">
                  <a16:creationId xmlns:a16="http://schemas.microsoft.com/office/drawing/2014/main" id="{262D555B-8943-4820-A2DF-D14F4C741FB5}"/>
                </a:ext>
              </a:extLst>
            </p:cNvPr>
            <p:cNvSpPr/>
            <p:nvPr/>
          </p:nvSpPr>
          <p:spPr>
            <a:xfrm>
              <a:off x="16683859" y="6255688"/>
              <a:ext cx="182213" cy="212216"/>
            </a:xfrm>
            <a:custGeom>
              <a:avLst/>
              <a:gdLst>
                <a:gd name="connsiteX0" fmla="*/ 134207 w 182213"/>
                <a:gd name="connsiteY0" fmla="*/ 0 h 212216"/>
                <a:gd name="connsiteX1" fmla="*/ 182213 w 182213"/>
                <a:gd name="connsiteY1" fmla="*/ 0 h 212216"/>
                <a:gd name="connsiteX2" fmla="*/ 182213 w 182213"/>
                <a:gd name="connsiteY2" fmla="*/ 212217 h 212216"/>
                <a:gd name="connsiteX3" fmla="*/ 0 w 182213"/>
                <a:gd name="connsiteY3" fmla="*/ 212217 h 212216"/>
                <a:gd name="connsiteX4" fmla="*/ 63627 w 182213"/>
                <a:gd name="connsiteY4" fmla="*/ 139541 h 212216"/>
                <a:gd name="connsiteX5" fmla="*/ 90202 w 182213"/>
                <a:gd name="connsiteY5" fmla="*/ 109061 h 212216"/>
                <a:gd name="connsiteX6" fmla="*/ 134207 w 182213"/>
                <a:gd name="connsiteY6" fmla="*/ 0 h 21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13" h="212216">
                  <a:moveTo>
                    <a:pt x="134207" y="0"/>
                  </a:moveTo>
                  <a:cubicBezTo>
                    <a:pt x="153448" y="0"/>
                    <a:pt x="166878" y="0"/>
                    <a:pt x="182213" y="0"/>
                  </a:cubicBezTo>
                  <a:cubicBezTo>
                    <a:pt x="182213" y="70295"/>
                    <a:pt x="182213" y="140399"/>
                    <a:pt x="182213" y="212217"/>
                  </a:cubicBezTo>
                  <a:cubicBezTo>
                    <a:pt x="123254" y="212217"/>
                    <a:pt x="63627" y="212217"/>
                    <a:pt x="0" y="212217"/>
                  </a:cubicBezTo>
                  <a:cubicBezTo>
                    <a:pt x="22384" y="186595"/>
                    <a:pt x="43053" y="163068"/>
                    <a:pt x="63627" y="139541"/>
                  </a:cubicBezTo>
                  <a:cubicBezTo>
                    <a:pt x="72485" y="129350"/>
                    <a:pt x="81058" y="118967"/>
                    <a:pt x="90202" y="109061"/>
                  </a:cubicBezTo>
                  <a:cubicBezTo>
                    <a:pt x="118300" y="78867"/>
                    <a:pt x="149638" y="50102"/>
                    <a:pt x="13420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39" name="任意多边形: 形状 73">
              <a:extLst>
                <a:ext uri="{FF2B5EF4-FFF2-40B4-BE49-F238E27FC236}">
                  <a16:creationId xmlns:a16="http://schemas.microsoft.com/office/drawing/2014/main" id="{FF0545E5-9576-42AA-9430-116C7C4D15B8}"/>
                </a:ext>
              </a:extLst>
            </p:cNvPr>
            <p:cNvSpPr/>
            <p:nvPr/>
          </p:nvSpPr>
          <p:spPr>
            <a:xfrm>
              <a:off x="16166007" y="5458081"/>
              <a:ext cx="320493" cy="118843"/>
            </a:xfrm>
            <a:custGeom>
              <a:avLst/>
              <a:gdLst>
                <a:gd name="connsiteX0" fmla="*/ 320493 w 320493"/>
                <a:gd name="connsiteY0" fmla="*/ 38655 h 118843"/>
                <a:gd name="connsiteX1" fmla="*/ 320493 w 320493"/>
                <a:gd name="connsiteY1" fmla="*/ 86185 h 118843"/>
                <a:gd name="connsiteX2" fmla="*/ 149234 w 320493"/>
                <a:gd name="connsiteY2" fmla="*/ 86280 h 118843"/>
                <a:gd name="connsiteX3" fmla="*/ 94465 w 320493"/>
                <a:gd name="connsiteY3" fmla="*/ 104949 h 118843"/>
                <a:gd name="connsiteX4" fmla="*/ 12360 w 320493"/>
                <a:gd name="connsiteY4" fmla="*/ 95710 h 118843"/>
                <a:gd name="connsiteX5" fmla="*/ 23123 w 320493"/>
                <a:gd name="connsiteY5" fmla="*/ 13414 h 118843"/>
                <a:gd name="connsiteX6" fmla="*/ 104943 w 320493"/>
                <a:gd name="connsiteY6" fmla="*/ 22653 h 118843"/>
                <a:gd name="connsiteX7" fmla="*/ 139995 w 320493"/>
                <a:gd name="connsiteY7" fmla="*/ 38941 h 118843"/>
                <a:gd name="connsiteX8" fmla="*/ 320493 w 320493"/>
                <a:gd name="connsiteY8" fmla="*/ 38655 h 11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493" h="118843">
                  <a:moveTo>
                    <a:pt x="320493" y="38655"/>
                  </a:moveTo>
                  <a:cubicBezTo>
                    <a:pt x="320493" y="52276"/>
                    <a:pt x="320493" y="66277"/>
                    <a:pt x="320493" y="86185"/>
                  </a:cubicBezTo>
                  <a:cubicBezTo>
                    <a:pt x="262867" y="86185"/>
                    <a:pt x="206098" y="86089"/>
                    <a:pt x="149234" y="86280"/>
                  </a:cubicBezTo>
                  <a:cubicBezTo>
                    <a:pt x="129041" y="86375"/>
                    <a:pt x="111134" y="85708"/>
                    <a:pt x="94465" y="104949"/>
                  </a:cubicBezTo>
                  <a:cubicBezTo>
                    <a:pt x="74463" y="128095"/>
                    <a:pt x="31600" y="120475"/>
                    <a:pt x="12360" y="95710"/>
                  </a:cubicBezTo>
                  <a:cubicBezTo>
                    <a:pt x="-7643" y="69992"/>
                    <a:pt x="-2880" y="33797"/>
                    <a:pt x="23123" y="13414"/>
                  </a:cubicBezTo>
                  <a:cubicBezTo>
                    <a:pt x="49221" y="-6970"/>
                    <a:pt x="87226" y="-4303"/>
                    <a:pt x="104943" y="22653"/>
                  </a:cubicBezTo>
                  <a:cubicBezTo>
                    <a:pt x="114658" y="37512"/>
                    <a:pt x="124945" y="39131"/>
                    <a:pt x="139995" y="38941"/>
                  </a:cubicBezTo>
                  <a:cubicBezTo>
                    <a:pt x="199335" y="38274"/>
                    <a:pt x="258581" y="38655"/>
                    <a:pt x="320493" y="38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40" name="任意多边形: 形状 74">
              <a:extLst>
                <a:ext uri="{FF2B5EF4-FFF2-40B4-BE49-F238E27FC236}">
                  <a16:creationId xmlns:a16="http://schemas.microsoft.com/office/drawing/2014/main" id="{1E21D3E5-C4EC-4922-AC21-8AA8545F3AAE}"/>
                </a:ext>
              </a:extLst>
            </p:cNvPr>
            <p:cNvSpPr/>
            <p:nvPr/>
          </p:nvSpPr>
          <p:spPr>
            <a:xfrm>
              <a:off x="16917411" y="6257021"/>
              <a:ext cx="179165" cy="211645"/>
            </a:xfrm>
            <a:custGeom>
              <a:avLst/>
              <a:gdLst>
                <a:gd name="connsiteX0" fmla="*/ 179165 w 179165"/>
                <a:gd name="connsiteY0" fmla="*/ 211646 h 211645"/>
                <a:gd name="connsiteX1" fmla="*/ 0 w 179165"/>
                <a:gd name="connsiteY1" fmla="*/ 211646 h 211645"/>
                <a:gd name="connsiteX2" fmla="*/ 0 w 179165"/>
                <a:gd name="connsiteY2" fmla="*/ 0 h 211645"/>
                <a:gd name="connsiteX3" fmla="*/ 45910 w 179165"/>
                <a:gd name="connsiteY3" fmla="*/ 0 h 211645"/>
                <a:gd name="connsiteX4" fmla="*/ 45625 w 179165"/>
                <a:gd name="connsiteY4" fmla="*/ 34100 h 211645"/>
                <a:gd name="connsiteX5" fmla="*/ 78200 w 179165"/>
                <a:gd name="connsiteY5" fmla="*/ 112490 h 211645"/>
                <a:gd name="connsiteX6" fmla="*/ 179165 w 179165"/>
                <a:gd name="connsiteY6" fmla="*/ 211646 h 21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65" h="211645">
                  <a:moveTo>
                    <a:pt x="179165" y="211646"/>
                  </a:moveTo>
                  <a:cubicBezTo>
                    <a:pt x="115253" y="211646"/>
                    <a:pt x="58579" y="211646"/>
                    <a:pt x="0" y="211646"/>
                  </a:cubicBezTo>
                  <a:cubicBezTo>
                    <a:pt x="0" y="141827"/>
                    <a:pt x="0" y="71819"/>
                    <a:pt x="0" y="0"/>
                  </a:cubicBezTo>
                  <a:cubicBezTo>
                    <a:pt x="13621" y="0"/>
                    <a:pt x="28099" y="0"/>
                    <a:pt x="45910" y="0"/>
                  </a:cubicBezTo>
                  <a:cubicBezTo>
                    <a:pt x="45910" y="11049"/>
                    <a:pt x="47339" y="22765"/>
                    <a:pt x="45625" y="34100"/>
                  </a:cubicBezTo>
                  <a:cubicBezTo>
                    <a:pt x="40481" y="67247"/>
                    <a:pt x="53721" y="90773"/>
                    <a:pt x="78200" y="112490"/>
                  </a:cubicBezTo>
                  <a:cubicBezTo>
                    <a:pt x="111728" y="142399"/>
                    <a:pt x="142589" y="175355"/>
                    <a:pt x="179165" y="211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41" name="任意多边形: 形状 75">
              <a:extLst>
                <a:ext uri="{FF2B5EF4-FFF2-40B4-BE49-F238E27FC236}">
                  <a16:creationId xmlns:a16="http://schemas.microsoft.com/office/drawing/2014/main" id="{BDB85173-D2D9-4801-A977-9D46CA37650C}"/>
                </a:ext>
              </a:extLst>
            </p:cNvPr>
            <p:cNvSpPr/>
            <p:nvPr/>
          </p:nvSpPr>
          <p:spPr>
            <a:xfrm>
              <a:off x="16820352" y="5947269"/>
              <a:ext cx="147256" cy="259651"/>
            </a:xfrm>
            <a:custGeom>
              <a:avLst/>
              <a:gdLst>
                <a:gd name="connsiteX0" fmla="*/ 857 w 147256"/>
                <a:gd name="connsiteY0" fmla="*/ 259652 h 259651"/>
                <a:gd name="connsiteX1" fmla="*/ 0 w 147256"/>
                <a:gd name="connsiteY1" fmla="*/ 246412 h 259651"/>
                <a:gd name="connsiteX2" fmla="*/ 0 w 147256"/>
                <a:gd name="connsiteY2" fmla="*/ 0 h 259651"/>
                <a:gd name="connsiteX3" fmla="*/ 47720 w 147256"/>
                <a:gd name="connsiteY3" fmla="*/ 0 h 259651"/>
                <a:gd name="connsiteX4" fmla="*/ 47434 w 147256"/>
                <a:gd name="connsiteY4" fmla="*/ 125254 h 259651"/>
                <a:gd name="connsiteX5" fmla="*/ 65818 w 147256"/>
                <a:gd name="connsiteY5" fmla="*/ 169259 h 259651"/>
                <a:gd name="connsiteX6" fmla="*/ 131445 w 147256"/>
                <a:gd name="connsiteY6" fmla="*/ 234791 h 259651"/>
                <a:gd name="connsiteX7" fmla="*/ 147256 w 147256"/>
                <a:gd name="connsiteY7" fmla="*/ 259652 h 259651"/>
                <a:gd name="connsiteX8" fmla="*/ 857 w 147256"/>
                <a:gd name="connsiteY8" fmla="*/ 259652 h 25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56" h="259651">
                  <a:moveTo>
                    <a:pt x="857" y="259652"/>
                  </a:moveTo>
                  <a:cubicBezTo>
                    <a:pt x="476" y="254032"/>
                    <a:pt x="0" y="250222"/>
                    <a:pt x="0" y="246412"/>
                  </a:cubicBezTo>
                  <a:cubicBezTo>
                    <a:pt x="0" y="164878"/>
                    <a:pt x="0" y="83248"/>
                    <a:pt x="0" y="0"/>
                  </a:cubicBezTo>
                  <a:cubicBezTo>
                    <a:pt x="15811" y="0"/>
                    <a:pt x="30290" y="0"/>
                    <a:pt x="47720" y="0"/>
                  </a:cubicBezTo>
                  <a:cubicBezTo>
                    <a:pt x="47720" y="41719"/>
                    <a:pt x="48387" y="83534"/>
                    <a:pt x="47434" y="125254"/>
                  </a:cubicBezTo>
                  <a:cubicBezTo>
                    <a:pt x="46958" y="143446"/>
                    <a:pt x="52578" y="156877"/>
                    <a:pt x="65818" y="169259"/>
                  </a:cubicBezTo>
                  <a:cubicBezTo>
                    <a:pt x="88392" y="190309"/>
                    <a:pt x="110014" y="212503"/>
                    <a:pt x="131445" y="234791"/>
                  </a:cubicBezTo>
                  <a:cubicBezTo>
                    <a:pt x="137255" y="240887"/>
                    <a:pt x="140684" y="249079"/>
                    <a:pt x="147256" y="259652"/>
                  </a:cubicBezTo>
                  <a:cubicBezTo>
                    <a:pt x="95345" y="259652"/>
                    <a:pt x="49435" y="259652"/>
                    <a:pt x="857" y="2596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42" name="任意多边形: 形状 76">
              <a:extLst>
                <a:ext uri="{FF2B5EF4-FFF2-40B4-BE49-F238E27FC236}">
                  <a16:creationId xmlns:a16="http://schemas.microsoft.com/office/drawing/2014/main" id="{6E3E9769-B915-4F66-886B-429A8AF9917D}"/>
                </a:ext>
              </a:extLst>
            </p:cNvPr>
            <p:cNvSpPr/>
            <p:nvPr/>
          </p:nvSpPr>
          <p:spPr>
            <a:xfrm>
              <a:off x="16915491" y="5946697"/>
              <a:ext cx="109267" cy="202025"/>
            </a:xfrm>
            <a:custGeom>
              <a:avLst/>
              <a:gdLst>
                <a:gd name="connsiteX0" fmla="*/ 15 w 109267"/>
                <a:gd name="connsiteY0" fmla="*/ 0 h 202025"/>
                <a:gd name="connsiteX1" fmla="*/ 71548 w 109267"/>
                <a:gd name="connsiteY1" fmla="*/ 0 h 202025"/>
                <a:gd name="connsiteX2" fmla="*/ 71262 w 109267"/>
                <a:gd name="connsiteY2" fmla="*/ 62008 h 202025"/>
                <a:gd name="connsiteX3" fmla="*/ 109267 w 109267"/>
                <a:gd name="connsiteY3" fmla="*/ 127921 h 202025"/>
                <a:gd name="connsiteX4" fmla="*/ 64880 w 109267"/>
                <a:gd name="connsiteY4" fmla="*/ 202025 h 202025"/>
                <a:gd name="connsiteX5" fmla="*/ 4206 w 109267"/>
                <a:gd name="connsiteY5" fmla="*/ 135255 h 202025"/>
                <a:gd name="connsiteX6" fmla="*/ 206 w 109267"/>
                <a:gd name="connsiteY6" fmla="*/ 122301 h 202025"/>
                <a:gd name="connsiteX7" fmla="*/ 15 w 109267"/>
                <a:gd name="connsiteY7" fmla="*/ 0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67" h="202025">
                  <a:moveTo>
                    <a:pt x="15" y="0"/>
                  </a:moveTo>
                  <a:cubicBezTo>
                    <a:pt x="25352" y="0"/>
                    <a:pt x="47259" y="0"/>
                    <a:pt x="71548" y="0"/>
                  </a:cubicBezTo>
                  <a:cubicBezTo>
                    <a:pt x="71548" y="21336"/>
                    <a:pt x="72596" y="41719"/>
                    <a:pt x="71262" y="62008"/>
                  </a:cubicBezTo>
                  <a:cubicBezTo>
                    <a:pt x="69357" y="91535"/>
                    <a:pt x="70976" y="118396"/>
                    <a:pt x="109267" y="127921"/>
                  </a:cubicBezTo>
                  <a:cubicBezTo>
                    <a:pt x="94408" y="152686"/>
                    <a:pt x="81644" y="174022"/>
                    <a:pt x="64880" y="202025"/>
                  </a:cubicBezTo>
                  <a:cubicBezTo>
                    <a:pt x="42973" y="178022"/>
                    <a:pt x="23351" y="156877"/>
                    <a:pt x="4206" y="135255"/>
                  </a:cubicBezTo>
                  <a:cubicBezTo>
                    <a:pt x="1444" y="132112"/>
                    <a:pt x="301" y="126682"/>
                    <a:pt x="206" y="122301"/>
                  </a:cubicBezTo>
                  <a:cubicBezTo>
                    <a:pt x="-80" y="82105"/>
                    <a:pt x="15" y="41910"/>
                    <a:pt x="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43" name="任意多边形: 形状 77">
              <a:extLst>
                <a:ext uri="{FF2B5EF4-FFF2-40B4-BE49-F238E27FC236}">
                  <a16:creationId xmlns:a16="http://schemas.microsoft.com/office/drawing/2014/main" id="{5AE83F84-3923-4444-8758-9F4A1C0AB2CD}"/>
                </a:ext>
              </a:extLst>
            </p:cNvPr>
            <p:cNvSpPr/>
            <p:nvPr/>
          </p:nvSpPr>
          <p:spPr>
            <a:xfrm>
              <a:off x="16922460" y="5374054"/>
              <a:ext cx="110489" cy="94297"/>
            </a:xfrm>
            <a:custGeom>
              <a:avLst/>
              <a:gdLst>
                <a:gd name="connsiteX0" fmla="*/ 110490 w 110489"/>
                <a:gd name="connsiteY0" fmla="*/ 94297 h 94297"/>
                <a:gd name="connsiteX1" fmla="*/ 0 w 110489"/>
                <a:gd name="connsiteY1" fmla="*/ 94297 h 94297"/>
                <a:gd name="connsiteX2" fmla="*/ 39148 w 110489"/>
                <a:gd name="connsiteY2" fmla="*/ 61531 h 94297"/>
                <a:gd name="connsiteX3" fmla="*/ 54483 w 110489"/>
                <a:gd name="connsiteY3" fmla="*/ 0 h 94297"/>
                <a:gd name="connsiteX4" fmla="*/ 82772 w 110489"/>
                <a:gd name="connsiteY4" fmla="*/ 0 h 94297"/>
                <a:gd name="connsiteX5" fmla="*/ 110490 w 110489"/>
                <a:gd name="connsiteY5" fmla="*/ 0 h 94297"/>
                <a:gd name="connsiteX6" fmla="*/ 110490 w 110489"/>
                <a:gd name="connsiteY6" fmla="*/ 94297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89" h="94297">
                  <a:moveTo>
                    <a:pt x="110490" y="94297"/>
                  </a:moveTo>
                  <a:cubicBezTo>
                    <a:pt x="74771" y="94297"/>
                    <a:pt x="40386" y="94297"/>
                    <a:pt x="0" y="94297"/>
                  </a:cubicBezTo>
                  <a:cubicBezTo>
                    <a:pt x="15716" y="81153"/>
                    <a:pt x="27432" y="71342"/>
                    <a:pt x="39148" y="61531"/>
                  </a:cubicBezTo>
                  <a:cubicBezTo>
                    <a:pt x="68485" y="37052"/>
                    <a:pt x="68485" y="37052"/>
                    <a:pt x="54483" y="0"/>
                  </a:cubicBezTo>
                  <a:cubicBezTo>
                    <a:pt x="64579" y="0"/>
                    <a:pt x="73628" y="0"/>
                    <a:pt x="82772" y="0"/>
                  </a:cubicBezTo>
                  <a:cubicBezTo>
                    <a:pt x="91440" y="0"/>
                    <a:pt x="100108" y="0"/>
                    <a:pt x="110490" y="0"/>
                  </a:cubicBezTo>
                  <a:cubicBezTo>
                    <a:pt x="110490" y="31337"/>
                    <a:pt x="110490" y="61722"/>
                    <a:pt x="110490" y="94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44" name="任意多边形: 形状 78">
              <a:extLst>
                <a:ext uri="{FF2B5EF4-FFF2-40B4-BE49-F238E27FC236}">
                  <a16:creationId xmlns:a16="http://schemas.microsoft.com/office/drawing/2014/main" id="{790BA831-618F-44DA-8AF2-0EE96E3B038E}"/>
                </a:ext>
              </a:extLst>
            </p:cNvPr>
            <p:cNvSpPr/>
            <p:nvPr/>
          </p:nvSpPr>
          <p:spPr>
            <a:xfrm>
              <a:off x="16922936" y="5518263"/>
              <a:ext cx="110108" cy="92583"/>
            </a:xfrm>
            <a:custGeom>
              <a:avLst/>
              <a:gdLst>
                <a:gd name="connsiteX0" fmla="*/ 54769 w 110108"/>
                <a:gd name="connsiteY0" fmla="*/ 92583 h 92583"/>
                <a:gd name="connsiteX1" fmla="*/ 37052 w 110108"/>
                <a:gd name="connsiteY1" fmla="*/ 31337 h 92583"/>
                <a:gd name="connsiteX2" fmla="*/ 0 w 110108"/>
                <a:gd name="connsiteY2" fmla="*/ 0 h 92583"/>
                <a:gd name="connsiteX3" fmla="*/ 110109 w 110108"/>
                <a:gd name="connsiteY3" fmla="*/ 0 h 92583"/>
                <a:gd name="connsiteX4" fmla="*/ 110109 w 110108"/>
                <a:gd name="connsiteY4" fmla="*/ 92583 h 92583"/>
                <a:gd name="connsiteX5" fmla="*/ 54769 w 110108"/>
                <a:gd name="connsiteY5" fmla="*/ 92583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08" h="92583">
                  <a:moveTo>
                    <a:pt x="54769" y="92583"/>
                  </a:moveTo>
                  <a:cubicBezTo>
                    <a:pt x="67627" y="57055"/>
                    <a:pt x="67627" y="57055"/>
                    <a:pt x="37052" y="31337"/>
                  </a:cubicBezTo>
                  <a:cubicBezTo>
                    <a:pt x="25908" y="21907"/>
                    <a:pt x="14764" y="12478"/>
                    <a:pt x="0" y="0"/>
                  </a:cubicBezTo>
                  <a:cubicBezTo>
                    <a:pt x="39719" y="0"/>
                    <a:pt x="74104" y="0"/>
                    <a:pt x="110109" y="0"/>
                  </a:cubicBezTo>
                  <a:cubicBezTo>
                    <a:pt x="110109" y="30385"/>
                    <a:pt x="110109" y="60770"/>
                    <a:pt x="110109" y="92583"/>
                  </a:cubicBezTo>
                  <a:cubicBezTo>
                    <a:pt x="91726" y="92583"/>
                    <a:pt x="73438" y="92583"/>
                    <a:pt x="54769" y="92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45" name="任意多边形: 形状 79">
              <a:extLst>
                <a:ext uri="{FF2B5EF4-FFF2-40B4-BE49-F238E27FC236}">
                  <a16:creationId xmlns:a16="http://schemas.microsoft.com/office/drawing/2014/main" id="{1643436B-6E4E-4078-8D82-E7AC82E9B338}"/>
                </a:ext>
              </a:extLst>
            </p:cNvPr>
            <p:cNvSpPr/>
            <p:nvPr/>
          </p:nvSpPr>
          <p:spPr>
            <a:xfrm>
              <a:off x="16664994" y="5445562"/>
              <a:ext cx="94781" cy="95275"/>
            </a:xfrm>
            <a:custGeom>
              <a:avLst/>
              <a:gdLst>
                <a:gd name="connsiteX0" fmla="*/ 94779 w 94781"/>
                <a:gd name="connsiteY0" fmla="*/ 48317 h 95275"/>
                <a:gd name="connsiteX1" fmla="*/ 48201 w 94781"/>
                <a:gd name="connsiteY1" fmla="*/ 95275 h 95275"/>
                <a:gd name="connsiteX2" fmla="*/ 5 w 94781"/>
                <a:gd name="connsiteY2" fmla="*/ 46983 h 95275"/>
                <a:gd name="connsiteX3" fmla="*/ 49535 w 94781"/>
                <a:gd name="connsiteY3" fmla="*/ 25 h 95275"/>
                <a:gd name="connsiteX4" fmla="*/ 94779 w 94781"/>
                <a:gd name="connsiteY4" fmla="*/ 48317 h 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1" h="95275">
                  <a:moveTo>
                    <a:pt x="94779" y="48317"/>
                  </a:moveTo>
                  <a:cubicBezTo>
                    <a:pt x="94493" y="74511"/>
                    <a:pt x="73919" y="95180"/>
                    <a:pt x="48201" y="95275"/>
                  </a:cubicBezTo>
                  <a:cubicBezTo>
                    <a:pt x="21341" y="95370"/>
                    <a:pt x="-376" y="73558"/>
                    <a:pt x="5" y="46983"/>
                  </a:cubicBezTo>
                  <a:cubicBezTo>
                    <a:pt x="386" y="20313"/>
                    <a:pt x="22674" y="-832"/>
                    <a:pt x="49535" y="25"/>
                  </a:cubicBezTo>
                  <a:cubicBezTo>
                    <a:pt x="75157" y="882"/>
                    <a:pt x="95064" y="22028"/>
                    <a:pt x="94779" y="48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1599DD4-342C-462D-A4B4-CA4CA65AD154}"/>
              </a:ext>
            </a:extLst>
          </p:cNvPr>
          <p:cNvGrpSpPr/>
          <p:nvPr/>
        </p:nvGrpSpPr>
        <p:grpSpPr>
          <a:xfrm>
            <a:off x="7291567" y="1954307"/>
            <a:ext cx="499928" cy="686892"/>
            <a:chOff x="13793929" y="3092939"/>
            <a:chExt cx="969358" cy="1331880"/>
          </a:xfrm>
          <a:solidFill>
            <a:schemeClr val="bg1"/>
          </a:solidFill>
        </p:grpSpPr>
        <p:sp>
          <p:nvSpPr>
            <p:cNvPr id="47" name="任意多边形: 形状 83">
              <a:extLst>
                <a:ext uri="{FF2B5EF4-FFF2-40B4-BE49-F238E27FC236}">
                  <a16:creationId xmlns:a16="http://schemas.microsoft.com/office/drawing/2014/main" id="{035A6B97-97BA-4436-9358-494DAE937068}"/>
                </a:ext>
              </a:extLst>
            </p:cNvPr>
            <p:cNvSpPr/>
            <p:nvPr/>
          </p:nvSpPr>
          <p:spPr>
            <a:xfrm>
              <a:off x="13917754" y="3092939"/>
              <a:ext cx="845248" cy="1087183"/>
            </a:xfrm>
            <a:custGeom>
              <a:avLst/>
              <a:gdLst>
                <a:gd name="connsiteX0" fmla="*/ 666369 w 845248"/>
                <a:gd name="connsiteY0" fmla="*/ 846392 h 1087183"/>
                <a:gd name="connsiteX1" fmla="*/ 666369 w 845248"/>
                <a:gd name="connsiteY1" fmla="*/ 907447 h 1087183"/>
                <a:gd name="connsiteX2" fmla="*/ 845249 w 845248"/>
                <a:gd name="connsiteY2" fmla="*/ 907447 h 1087183"/>
                <a:gd name="connsiteX3" fmla="*/ 845249 w 845248"/>
                <a:gd name="connsiteY3" fmla="*/ 1087184 h 1087183"/>
                <a:gd name="connsiteX4" fmla="*/ 0 w 845248"/>
                <a:gd name="connsiteY4" fmla="*/ 1087184 h 1087183"/>
                <a:gd name="connsiteX5" fmla="*/ 0 w 845248"/>
                <a:gd name="connsiteY5" fmla="*/ 0 h 1087183"/>
                <a:gd name="connsiteX6" fmla="*/ 845058 w 845248"/>
                <a:gd name="connsiteY6" fmla="*/ 0 h 1087183"/>
                <a:gd name="connsiteX7" fmla="*/ 845058 w 845248"/>
                <a:gd name="connsiteY7" fmla="*/ 846392 h 1087183"/>
                <a:gd name="connsiteX8" fmla="*/ 666369 w 845248"/>
                <a:gd name="connsiteY8" fmla="*/ 846392 h 1087183"/>
                <a:gd name="connsiteX9" fmla="*/ 543115 w 845248"/>
                <a:gd name="connsiteY9" fmla="*/ 841248 h 1087183"/>
                <a:gd name="connsiteX10" fmla="*/ 543211 w 845248"/>
                <a:gd name="connsiteY10" fmla="*/ 802862 h 1087183"/>
                <a:gd name="connsiteX11" fmla="*/ 585502 w 845248"/>
                <a:gd name="connsiteY11" fmla="*/ 778097 h 1087183"/>
                <a:gd name="connsiteX12" fmla="*/ 647510 w 845248"/>
                <a:gd name="connsiteY12" fmla="*/ 813435 h 1087183"/>
                <a:gd name="connsiteX13" fmla="*/ 692182 w 845248"/>
                <a:gd name="connsiteY13" fmla="*/ 802196 h 1087183"/>
                <a:gd name="connsiteX14" fmla="*/ 779621 w 845248"/>
                <a:gd name="connsiteY14" fmla="*/ 652082 h 1087183"/>
                <a:gd name="connsiteX15" fmla="*/ 767144 w 845248"/>
                <a:gd name="connsiteY15" fmla="*/ 603504 h 1087183"/>
                <a:gd name="connsiteX16" fmla="*/ 713518 w 845248"/>
                <a:gd name="connsiteY16" fmla="*/ 572643 h 1087183"/>
                <a:gd name="connsiteX17" fmla="*/ 712565 w 845248"/>
                <a:gd name="connsiteY17" fmla="*/ 515779 h 1087183"/>
                <a:gd name="connsiteX18" fmla="*/ 765810 w 845248"/>
                <a:gd name="connsiteY18" fmla="*/ 484346 h 1087183"/>
                <a:gd name="connsiteX19" fmla="*/ 778955 w 845248"/>
                <a:gd name="connsiteY19" fmla="*/ 434626 h 1087183"/>
                <a:gd name="connsiteX20" fmla="*/ 694277 w 845248"/>
                <a:gd name="connsiteY20" fmla="*/ 288417 h 1087183"/>
                <a:gd name="connsiteX21" fmla="*/ 644271 w 845248"/>
                <a:gd name="connsiteY21" fmla="*/ 275368 h 1087183"/>
                <a:gd name="connsiteX22" fmla="*/ 586454 w 845248"/>
                <a:gd name="connsiteY22" fmla="*/ 308515 h 1087183"/>
                <a:gd name="connsiteX23" fmla="*/ 543115 w 845248"/>
                <a:gd name="connsiteY23" fmla="*/ 282797 h 1087183"/>
                <a:gd name="connsiteX24" fmla="*/ 543020 w 845248"/>
                <a:gd name="connsiteY24" fmla="*/ 240411 h 1087183"/>
                <a:gd name="connsiteX25" fmla="*/ 663797 w 845248"/>
                <a:gd name="connsiteY25" fmla="*/ 240411 h 1087183"/>
                <a:gd name="connsiteX26" fmla="*/ 663797 w 845248"/>
                <a:gd name="connsiteY26" fmla="*/ 182785 h 1087183"/>
                <a:gd name="connsiteX27" fmla="*/ 372523 w 845248"/>
                <a:gd name="connsiteY27" fmla="*/ 183833 h 1087183"/>
                <a:gd name="connsiteX28" fmla="*/ 148495 w 845248"/>
                <a:gd name="connsiteY28" fmla="*/ 300419 h 1087183"/>
                <a:gd name="connsiteX29" fmla="*/ 82296 w 845248"/>
                <a:gd name="connsiteY29" fmla="*/ 667798 h 1087183"/>
                <a:gd name="connsiteX30" fmla="*/ 378143 w 845248"/>
                <a:gd name="connsiteY30" fmla="*/ 898588 h 1087183"/>
                <a:gd name="connsiteX31" fmla="*/ 596932 w 845248"/>
                <a:gd name="connsiteY31" fmla="*/ 901541 h 1087183"/>
                <a:gd name="connsiteX32" fmla="*/ 602552 w 845248"/>
                <a:gd name="connsiteY32" fmla="*/ 899065 h 1087183"/>
                <a:gd name="connsiteX33" fmla="*/ 602552 w 845248"/>
                <a:gd name="connsiteY33" fmla="*/ 841058 h 1087183"/>
                <a:gd name="connsiteX34" fmla="*/ 543115 w 845248"/>
                <a:gd name="connsiteY34" fmla="*/ 841248 h 1087183"/>
                <a:gd name="connsiteX35" fmla="*/ 783241 w 845248"/>
                <a:gd name="connsiteY35" fmla="*/ 240125 h 1087183"/>
                <a:gd name="connsiteX36" fmla="*/ 783241 w 845248"/>
                <a:gd name="connsiteY36" fmla="*/ 181737 h 1087183"/>
                <a:gd name="connsiteX37" fmla="*/ 725710 w 845248"/>
                <a:gd name="connsiteY37" fmla="*/ 181737 h 1087183"/>
                <a:gd name="connsiteX38" fmla="*/ 725710 w 845248"/>
                <a:gd name="connsiteY38" fmla="*/ 240125 h 1087183"/>
                <a:gd name="connsiteX39" fmla="*/ 783241 w 845248"/>
                <a:gd name="connsiteY39" fmla="*/ 240125 h 108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45248" h="1087183">
                  <a:moveTo>
                    <a:pt x="666369" y="846392"/>
                  </a:moveTo>
                  <a:cubicBezTo>
                    <a:pt x="666369" y="868394"/>
                    <a:pt x="666369" y="886492"/>
                    <a:pt x="666369" y="907447"/>
                  </a:cubicBezTo>
                  <a:cubicBezTo>
                    <a:pt x="725900" y="907447"/>
                    <a:pt x="784955" y="907447"/>
                    <a:pt x="845249" y="907447"/>
                  </a:cubicBezTo>
                  <a:cubicBezTo>
                    <a:pt x="845249" y="968693"/>
                    <a:pt x="845249" y="1027081"/>
                    <a:pt x="845249" y="1087184"/>
                  </a:cubicBezTo>
                  <a:cubicBezTo>
                    <a:pt x="563690" y="1087184"/>
                    <a:pt x="282512" y="1087184"/>
                    <a:pt x="0" y="1087184"/>
                  </a:cubicBezTo>
                  <a:cubicBezTo>
                    <a:pt x="0" y="725043"/>
                    <a:pt x="0" y="363379"/>
                    <a:pt x="0" y="0"/>
                  </a:cubicBezTo>
                  <a:cubicBezTo>
                    <a:pt x="281083" y="0"/>
                    <a:pt x="562261" y="0"/>
                    <a:pt x="845058" y="0"/>
                  </a:cubicBezTo>
                  <a:cubicBezTo>
                    <a:pt x="845058" y="281464"/>
                    <a:pt x="845058" y="562737"/>
                    <a:pt x="845058" y="846392"/>
                  </a:cubicBezTo>
                  <a:cubicBezTo>
                    <a:pt x="785717" y="846392"/>
                    <a:pt x="727329" y="846392"/>
                    <a:pt x="666369" y="846392"/>
                  </a:cubicBezTo>
                  <a:close/>
                  <a:moveTo>
                    <a:pt x="543115" y="841248"/>
                  </a:moveTo>
                  <a:cubicBezTo>
                    <a:pt x="543115" y="826389"/>
                    <a:pt x="542830" y="814673"/>
                    <a:pt x="543211" y="802862"/>
                  </a:cubicBezTo>
                  <a:cubicBezTo>
                    <a:pt x="543878" y="781050"/>
                    <a:pt x="566642" y="767620"/>
                    <a:pt x="585502" y="778097"/>
                  </a:cubicBezTo>
                  <a:cubicBezTo>
                    <a:pt x="606266" y="789623"/>
                    <a:pt x="626650" y="802005"/>
                    <a:pt x="647510" y="813435"/>
                  </a:cubicBezTo>
                  <a:cubicBezTo>
                    <a:pt x="665512" y="823341"/>
                    <a:pt x="681228" y="820865"/>
                    <a:pt x="692182" y="802196"/>
                  </a:cubicBezTo>
                  <a:cubicBezTo>
                    <a:pt x="721519" y="752285"/>
                    <a:pt x="750951" y="702374"/>
                    <a:pt x="779621" y="652082"/>
                  </a:cubicBezTo>
                  <a:cubicBezTo>
                    <a:pt x="791432" y="631317"/>
                    <a:pt x="787146" y="615982"/>
                    <a:pt x="767144" y="603504"/>
                  </a:cubicBezTo>
                  <a:cubicBezTo>
                    <a:pt x="749618" y="592646"/>
                    <a:pt x="731425" y="582930"/>
                    <a:pt x="713518" y="572643"/>
                  </a:cubicBezTo>
                  <a:cubicBezTo>
                    <a:pt x="685895" y="556832"/>
                    <a:pt x="685419" y="531686"/>
                    <a:pt x="712565" y="515779"/>
                  </a:cubicBezTo>
                  <a:cubicBezTo>
                    <a:pt x="730377" y="505301"/>
                    <a:pt x="748284" y="495110"/>
                    <a:pt x="765810" y="484346"/>
                  </a:cubicBezTo>
                  <a:cubicBezTo>
                    <a:pt x="787813" y="470821"/>
                    <a:pt x="791718" y="457105"/>
                    <a:pt x="778955" y="434626"/>
                  </a:cubicBezTo>
                  <a:cubicBezTo>
                    <a:pt x="751142" y="385667"/>
                    <a:pt x="722852" y="336899"/>
                    <a:pt x="694277" y="288417"/>
                  </a:cubicBezTo>
                  <a:cubicBezTo>
                    <a:pt x="681323" y="266414"/>
                    <a:pt x="667036" y="262985"/>
                    <a:pt x="644271" y="275368"/>
                  </a:cubicBezTo>
                  <a:cubicBezTo>
                    <a:pt x="624745" y="285941"/>
                    <a:pt x="605885" y="297656"/>
                    <a:pt x="586454" y="308515"/>
                  </a:cubicBezTo>
                  <a:cubicBezTo>
                    <a:pt x="566166" y="319850"/>
                    <a:pt x="543687" y="306419"/>
                    <a:pt x="543115" y="282797"/>
                  </a:cubicBezTo>
                  <a:cubicBezTo>
                    <a:pt x="542830" y="269558"/>
                    <a:pt x="543020" y="256318"/>
                    <a:pt x="543020" y="240411"/>
                  </a:cubicBezTo>
                  <a:cubicBezTo>
                    <a:pt x="585026" y="240411"/>
                    <a:pt x="624269" y="240411"/>
                    <a:pt x="663797" y="240411"/>
                  </a:cubicBezTo>
                  <a:cubicBezTo>
                    <a:pt x="663797" y="219075"/>
                    <a:pt x="663797" y="200501"/>
                    <a:pt x="663797" y="182785"/>
                  </a:cubicBezTo>
                  <a:cubicBezTo>
                    <a:pt x="565690" y="182785"/>
                    <a:pt x="468916" y="179070"/>
                    <a:pt x="372523" y="183833"/>
                  </a:cubicBezTo>
                  <a:cubicBezTo>
                    <a:pt x="282035" y="188405"/>
                    <a:pt x="206121" y="231743"/>
                    <a:pt x="148495" y="300419"/>
                  </a:cubicBezTo>
                  <a:cubicBezTo>
                    <a:pt x="57245" y="409194"/>
                    <a:pt x="32576" y="534257"/>
                    <a:pt x="82296" y="667798"/>
                  </a:cubicBezTo>
                  <a:cubicBezTo>
                    <a:pt x="132874" y="803434"/>
                    <a:pt x="232696" y="884396"/>
                    <a:pt x="378143" y="898588"/>
                  </a:cubicBezTo>
                  <a:cubicBezTo>
                    <a:pt x="450533" y="905637"/>
                    <a:pt x="523970" y="901065"/>
                    <a:pt x="596932" y="901541"/>
                  </a:cubicBezTo>
                  <a:cubicBezTo>
                    <a:pt x="599027" y="901541"/>
                    <a:pt x="601028" y="899732"/>
                    <a:pt x="602552" y="899065"/>
                  </a:cubicBezTo>
                  <a:cubicBezTo>
                    <a:pt x="602552" y="879729"/>
                    <a:pt x="602552" y="861060"/>
                    <a:pt x="602552" y="841058"/>
                  </a:cubicBezTo>
                  <a:cubicBezTo>
                    <a:pt x="582930" y="841248"/>
                    <a:pt x="564833" y="841248"/>
                    <a:pt x="543115" y="841248"/>
                  </a:cubicBezTo>
                  <a:close/>
                  <a:moveTo>
                    <a:pt x="783241" y="240125"/>
                  </a:moveTo>
                  <a:cubicBezTo>
                    <a:pt x="783241" y="220790"/>
                    <a:pt x="783241" y="201073"/>
                    <a:pt x="783241" y="181737"/>
                  </a:cubicBezTo>
                  <a:cubicBezTo>
                    <a:pt x="762762" y="181737"/>
                    <a:pt x="744284" y="181737"/>
                    <a:pt x="725710" y="181737"/>
                  </a:cubicBezTo>
                  <a:cubicBezTo>
                    <a:pt x="725710" y="202025"/>
                    <a:pt x="725710" y="220599"/>
                    <a:pt x="725710" y="240125"/>
                  </a:cubicBezTo>
                  <a:cubicBezTo>
                    <a:pt x="745236" y="240125"/>
                    <a:pt x="763334" y="240125"/>
                    <a:pt x="783241" y="2401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48" name="任意多边形: 形状 84">
              <a:extLst>
                <a:ext uri="{FF2B5EF4-FFF2-40B4-BE49-F238E27FC236}">
                  <a16:creationId xmlns:a16="http://schemas.microsoft.com/office/drawing/2014/main" id="{73F5438A-5A5A-4169-9A06-0349F8260D81}"/>
                </a:ext>
              </a:extLst>
            </p:cNvPr>
            <p:cNvSpPr/>
            <p:nvPr/>
          </p:nvSpPr>
          <p:spPr>
            <a:xfrm>
              <a:off x="13794936" y="4242892"/>
              <a:ext cx="968351" cy="181927"/>
            </a:xfrm>
            <a:custGeom>
              <a:avLst/>
              <a:gdLst>
                <a:gd name="connsiteX0" fmla="*/ 968352 w 968351"/>
                <a:gd name="connsiteY0" fmla="*/ 952 h 181927"/>
                <a:gd name="connsiteX1" fmla="*/ 968352 w 968351"/>
                <a:gd name="connsiteY1" fmla="*/ 59722 h 181927"/>
                <a:gd name="connsiteX2" fmla="*/ 304459 w 968351"/>
                <a:gd name="connsiteY2" fmla="*/ 59722 h 181927"/>
                <a:gd name="connsiteX3" fmla="*/ 304459 w 968351"/>
                <a:gd name="connsiteY3" fmla="*/ 119634 h 181927"/>
                <a:gd name="connsiteX4" fmla="*/ 967399 w 968351"/>
                <a:gd name="connsiteY4" fmla="*/ 119634 h 181927"/>
                <a:gd name="connsiteX5" fmla="*/ 967399 w 968351"/>
                <a:gd name="connsiteY5" fmla="*/ 180785 h 181927"/>
                <a:gd name="connsiteX6" fmla="*/ 943872 w 968351"/>
                <a:gd name="connsiteY6" fmla="*/ 181832 h 181927"/>
                <a:gd name="connsiteX7" fmla="*/ 103386 w 968351"/>
                <a:gd name="connsiteY7" fmla="*/ 181927 h 181927"/>
                <a:gd name="connsiteX8" fmla="*/ 10422 w 968351"/>
                <a:gd name="connsiteY8" fmla="*/ 132588 h 181927"/>
                <a:gd name="connsiteX9" fmla="*/ 80431 w 968351"/>
                <a:gd name="connsiteY9" fmla="*/ 952 h 181927"/>
                <a:gd name="connsiteX10" fmla="*/ 101862 w 968351"/>
                <a:gd name="connsiteY10" fmla="*/ 0 h 181927"/>
                <a:gd name="connsiteX11" fmla="*/ 947111 w 968351"/>
                <a:gd name="connsiteY11" fmla="*/ 0 h 181927"/>
                <a:gd name="connsiteX12" fmla="*/ 968352 w 968351"/>
                <a:gd name="connsiteY12" fmla="*/ 952 h 181927"/>
                <a:gd name="connsiteX13" fmla="*/ 239499 w 968351"/>
                <a:gd name="connsiteY13" fmla="*/ 119253 h 181927"/>
                <a:gd name="connsiteX14" fmla="*/ 239499 w 968351"/>
                <a:gd name="connsiteY14" fmla="*/ 62484 h 181927"/>
                <a:gd name="connsiteX15" fmla="*/ 181491 w 968351"/>
                <a:gd name="connsiteY15" fmla="*/ 62484 h 181927"/>
                <a:gd name="connsiteX16" fmla="*/ 181491 w 968351"/>
                <a:gd name="connsiteY16" fmla="*/ 119253 h 181927"/>
                <a:gd name="connsiteX17" fmla="*/ 239499 w 968351"/>
                <a:gd name="connsiteY17" fmla="*/ 119253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8351" h="181927">
                  <a:moveTo>
                    <a:pt x="968352" y="952"/>
                  </a:moveTo>
                  <a:cubicBezTo>
                    <a:pt x="968352" y="21431"/>
                    <a:pt x="968352" y="39433"/>
                    <a:pt x="968352" y="59722"/>
                  </a:cubicBezTo>
                  <a:cubicBezTo>
                    <a:pt x="747181" y="59722"/>
                    <a:pt x="526773" y="59722"/>
                    <a:pt x="304459" y="59722"/>
                  </a:cubicBezTo>
                  <a:cubicBezTo>
                    <a:pt x="304459" y="80486"/>
                    <a:pt x="304459" y="98965"/>
                    <a:pt x="304459" y="119634"/>
                  </a:cubicBezTo>
                  <a:cubicBezTo>
                    <a:pt x="524868" y="119634"/>
                    <a:pt x="745181" y="119634"/>
                    <a:pt x="967399" y="119634"/>
                  </a:cubicBezTo>
                  <a:cubicBezTo>
                    <a:pt x="967399" y="140875"/>
                    <a:pt x="967399" y="160020"/>
                    <a:pt x="967399" y="180785"/>
                  </a:cubicBezTo>
                  <a:cubicBezTo>
                    <a:pt x="959303" y="181165"/>
                    <a:pt x="951588" y="181832"/>
                    <a:pt x="943872" y="181832"/>
                  </a:cubicBezTo>
                  <a:cubicBezTo>
                    <a:pt x="663742" y="181927"/>
                    <a:pt x="383517" y="181832"/>
                    <a:pt x="103386" y="181927"/>
                  </a:cubicBezTo>
                  <a:cubicBezTo>
                    <a:pt x="63286" y="181927"/>
                    <a:pt x="30139" y="170593"/>
                    <a:pt x="10422" y="132588"/>
                  </a:cubicBezTo>
                  <a:cubicBezTo>
                    <a:pt x="-19010" y="75724"/>
                    <a:pt x="16899" y="7906"/>
                    <a:pt x="80431" y="952"/>
                  </a:cubicBezTo>
                  <a:cubicBezTo>
                    <a:pt x="87480" y="190"/>
                    <a:pt x="94719" y="0"/>
                    <a:pt x="101862" y="0"/>
                  </a:cubicBezTo>
                  <a:cubicBezTo>
                    <a:pt x="383612" y="0"/>
                    <a:pt x="665361" y="0"/>
                    <a:pt x="947111" y="0"/>
                  </a:cubicBezTo>
                  <a:cubicBezTo>
                    <a:pt x="953302" y="95"/>
                    <a:pt x="959589" y="571"/>
                    <a:pt x="968352" y="952"/>
                  </a:cubicBezTo>
                  <a:close/>
                  <a:moveTo>
                    <a:pt x="239499" y="119253"/>
                  </a:moveTo>
                  <a:cubicBezTo>
                    <a:pt x="239499" y="98869"/>
                    <a:pt x="239499" y="80391"/>
                    <a:pt x="239499" y="62484"/>
                  </a:cubicBezTo>
                  <a:cubicBezTo>
                    <a:pt x="219210" y="62484"/>
                    <a:pt x="200732" y="62484"/>
                    <a:pt x="181491" y="62484"/>
                  </a:cubicBezTo>
                  <a:cubicBezTo>
                    <a:pt x="181491" y="82201"/>
                    <a:pt x="181491" y="100012"/>
                    <a:pt x="181491" y="119253"/>
                  </a:cubicBezTo>
                  <a:cubicBezTo>
                    <a:pt x="201208" y="119253"/>
                    <a:pt x="219687" y="119253"/>
                    <a:pt x="239499" y="119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49" name="任意多边形: 形状 85">
              <a:extLst>
                <a:ext uri="{FF2B5EF4-FFF2-40B4-BE49-F238E27FC236}">
                  <a16:creationId xmlns:a16="http://schemas.microsoft.com/office/drawing/2014/main" id="{768BA318-278B-417A-899B-3B8C61CADA58}"/>
                </a:ext>
              </a:extLst>
            </p:cNvPr>
            <p:cNvSpPr/>
            <p:nvPr/>
          </p:nvSpPr>
          <p:spPr>
            <a:xfrm>
              <a:off x="13793929" y="3096844"/>
              <a:ext cx="62009" cy="1113186"/>
            </a:xfrm>
            <a:custGeom>
              <a:avLst/>
              <a:gdLst>
                <a:gd name="connsiteX0" fmla="*/ 191 w 62009"/>
                <a:gd name="connsiteY0" fmla="*/ 1113187 h 1113186"/>
                <a:gd name="connsiteX1" fmla="*/ 191 w 62009"/>
                <a:gd name="connsiteY1" fmla="*/ 1092041 h 1113186"/>
                <a:gd name="connsiteX2" fmla="*/ 0 w 62009"/>
                <a:gd name="connsiteY2" fmla="*/ 97536 h 1113186"/>
                <a:gd name="connsiteX3" fmla="*/ 45720 w 62009"/>
                <a:gd name="connsiteY3" fmla="*/ 6953 h 1113186"/>
                <a:gd name="connsiteX4" fmla="*/ 61436 w 62009"/>
                <a:gd name="connsiteY4" fmla="*/ 0 h 1113186"/>
                <a:gd name="connsiteX5" fmla="*/ 61436 w 62009"/>
                <a:gd name="connsiteY5" fmla="*/ 30290 h 1113186"/>
                <a:gd name="connsiteX6" fmla="*/ 62008 w 62009"/>
                <a:gd name="connsiteY6" fmla="*/ 1058132 h 1113186"/>
                <a:gd name="connsiteX7" fmla="*/ 34385 w 62009"/>
                <a:gd name="connsiteY7" fmla="*/ 1097947 h 1113186"/>
                <a:gd name="connsiteX8" fmla="*/ 191 w 62009"/>
                <a:gd name="connsiteY8" fmla="*/ 1113187 h 111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09" h="1113186">
                  <a:moveTo>
                    <a:pt x="191" y="1113187"/>
                  </a:moveTo>
                  <a:cubicBezTo>
                    <a:pt x="191" y="1104329"/>
                    <a:pt x="191" y="1098137"/>
                    <a:pt x="191" y="1092041"/>
                  </a:cubicBezTo>
                  <a:cubicBezTo>
                    <a:pt x="191" y="760571"/>
                    <a:pt x="286" y="429006"/>
                    <a:pt x="0" y="97536"/>
                  </a:cubicBezTo>
                  <a:cubicBezTo>
                    <a:pt x="0" y="58960"/>
                    <a:pt x="11716" y="27527"/>
                    <a:pt x="45720" y="6953"/>
                  </a:cubicBezTo>
                  <a:cubicBezTo>
                    <a:pt x="49530" y="4667"/>
                    <a:pt x="54007" y="3239"/>
                    <a:pt x="61436" y="0"/>
                  </a:cubicBezTo>
                  <a:cubicBezTo>
                    <a:pt x="61436" y="12002"/>
                    <a:pt x="61436" y="21146"/>
                    <a:pt x="61436" y="30290"/>
                  </a:cubicBezTo>
                  <a:cubicBezTo>
                    <a:pt x="61436" y="372904"/>
                    <a:pt x="61246" y="715518"/>
                    <a:pt x="62008" y="1058132"/>
                  </a:cubicBezTo>
                  <a:cubicBezTo>
                    <a:pt x="62103" y="1080421"/>
                    <a:pt x="57531" y="1093375"/>
                    <a:pt x="34385" y="1097947"/>
                  </a:cubicBezTo>
                  <a:cubicBezTo>
                    <a:pt x="23813" y="1100042"/>
                    <a:pt x="14192" y="1106710"/>
                    <a:pt x="191" y="1113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0" name="任意多边形: 形状 86">
              <a:extLst>
                <a:ext uri="{FF2B5EF4-FFF2-40B4-BE49-F238E27FC236}">
                  <a16:creationId xmlns:a16="http://schemas.microsoft.com/office/drawing/2014/main" id="{955BA266-7E5A-469F-A013-7EDA07339234}"/>
                </a:ext>
              </a:extLst>
            </p:cNvPr>
            <p:cNvSpPr/>
            <p:nvPr/>
          </p:nvSpPr>
          <p:spPr>
            <a:xfrm>
              <a:off x="14049294" y="3336683"/>
              <a:ext cx="583691" cy="594359"/>
            </a:xfrm>
            <a:custGeom>
              <a:avLst/>
              <a:gdLst>
                <a:gd name="connsiteX0" fmla="*/ 351473 w 583691"/>
                <a:gd name="connsiteY0" fmla="*/ 594360 h 594359"/>
                <a:gd name="connsiteX1" fmla="*/ 230505 w 583691"/>
                <a:gd name="connsiteY1" fmla="*/ 594360 h 594359"/>
                <a:gd name="connsiteX2" fmla="*/ 185547 w 583691"/>
                <a:gd name="connsiteY2" fmla="*/ 479393 h 594359"/>
                <a:gd name="connsiteX3" fmla="*/ 60769 w 583691"/>
                <a:gd name="connsiteY3" fmla="*/ 501968 h 594359"/>
                <a:gd name="connsiteX4" fmla="*/ 0 w 583691"/>
                <a:gd name="connsiteY4" fmla="*/ 397383 h 594359"/>
                <a:gd name="connsiteX5" fmla="*/ 53054 w 583691"/>
                <a:gd name="connsiteY5" fmla="*/ 366522 h 594359"/>
                <a:gd name="connsiteX6" fmla="*/ 69247 w 583691"/>
                <a:gd name="connsiteY6" fmla="*/ 356616 h 594359"/>
                <a:gd name="connsiteX7" fmla="*/ 60389 w 583691"/>
                <a:gd name="connsiteY7" fmla="*/ 237363 h 594359"/>
                <a:gd name="connsiteX8" fmla="*/ 19336 w 583691"/>
                <a:gd name="connsiteY8" fmla="*/ 213455 h 594359"/>
                <a:gd name="connsiteX9" fmla="*/ 8858 w 583691"/>
                <a:gd name="connsiteY9" fmla="*/ 185928 h 594359"/>
                <a:gd name="connsiteX10" fmla="*/ 57912 w 583691"/>
                <a:gd name="connsiteY10" fmla="*/ 96012 h 594359"/>
                <a:gd name="connsiteX11" fmla="*/ 111442 w 583691"/>
                <a:gd name="connsiteY11" fmla="*/ 126682 h 594359"/>
                <a:gd name="connsiteX12" fmla="*/ 128016 w 583691"/>
                <a:gd name="connsiteY12" fmla="*/ 135922 h 594359"/>
                <a:gd name="connsiteX13" fmla="*/ 229838 w 583691"/>
                <a:gd name="connsiteY13" fmla="*/ 70961 h 594359"/>
                <a:gd name="connsiteX14" fmla="*/ 229934 w 583691"/>
                <a:gd name="connsiteY14" fmla="*/ 0 h 594359"/>
                <a:gd name="connsiteX15" fmla="*/ 351568 w 583691"/>
                <a:gd name="connsiteY15" fmla="*/ 0 h 594359"/>
                <a:gd name="connsiteX16" fmla="*/ 351282 w 583691"/>
                <a:gd name="connsiteY16" fmla="*/ 61817 h 594359"/>
                <a:gd name="connsiteX17" fmla="*/ 379571 w 583691"/>
                <a:gd name="connsiteY17" fmla="*/ 108204 h 594359"/>
                <a:gd name="connsiteX18" fmla="*/ 400336 w 583691"/>
                <a:gd name="connsiteY18" fmla="*/ 119634 h 594359"/>
                <a:gd name="connsiteX19" fmla="*/ 480917 w 583691"/>
                <a:gd name="connsiteY19" fmla="*/ 121158 h 594359"/>
                <a:gd name="connsiteX20" fmla="*/ 522923 w 583691"/>
                <a:gd name="connsiteY20" fmla="*/ 96583 h 594359"/>
                <a:gd name="connsiteX21" fmla="*/ 583692 w 583691"/>
                <a:gd name="connsiteY21" fmla="*/ 200977 h 594359"/>
                <a:gd name="connsiteX22" fmla="*/ 530733 w 583691"/>
                <a:gd name="connsiteY22" fmla="*/ 231553 h 594359"/>
                <a:gd name="connsiteX23" fmla="*/ 501396 w 583691"/>
                <a:gd name="connsiteY23" fmla="*/ 284702 h 594359"/>
                <a:gd name="connsiteX24" fmla="*/ 501682 w 583691"/>
                <a:gd name="connsiteY24" fmla="*/ 291846 h 594359"/>
                <a:gd name="connsiteX25" fmla="*/ 557308 w 583691"/>
                <a:gd name="connsiteY25" fmla="*/ 383858 h 594359"/>
                <a:gd name="connsiteX26" fmla="*/ 583311 w 583691"/>
                <a:gd name="connsiteY26" fmla="*/ 399193 h 594359"/>
                <a:gd name="connsiteX27" fmla="*/ 523208 w 583691"/>
                <a:gd name="connsiteY27" fmla="*/ 504539 h 594359"/>
                <a:gd name="connsiteX28" fmla="*/ 465963 w 583691"/>
                <a:gd name="connsiteY28" fmla="*/ 471583 h 594359"/>
                <a:gd name="connsiteX29" fmla="*/ 411956 w 583691"/>
                <a:gd name="connsiteY29" fmla="*/ 473488 h 594359"/>
                <a:gd name="connsiteX30" fmla="*/ 401955 w 583691"/>
                <a:gd name="connsiteY30" fmla="*/ 479870 h 594359"/>
                <a:gd name="connsiteX31" fmla="*/ 351473 w 583691"/>
                <a:gd name="connsiteY31" fmla="*/ 570167 h 594359"/>
                <a:gd name="connsiteX32" fmla="*/ 351473 w 583691"/>
                <a:gd name="connsiteY32" fmla="*/ 594360 h 594359"/>
                <a:gd name="connsiteX33" fmla="*/ 411385 w 583691"/>
                <a:gd name="connsiteY33" fmla="*/ 301943 h 594359"/>
                <a:gd name="connsiteX34" fmla="*/ 292513 w 583691"/>
                <a:gd name="connsiteY34" fmla="*/ 178594 h 594359"/>
                <a:gd name="connsiteX35" fmla="*/ 169069 w 583691"/>
                <a:gd name="connsiteY35" fmla="*/ 300323 h 594359"/>
                <a:gd name="connsiteX36" fmla="*/ 288608 w 583691"/>
                <a:gd name="connsiteY36" fmla="*/ 421005 h 594359"/>
                <a:gd name="connsiteX37" fmla="*/ 411385 w 583691"/>
                <a:gd name="connsiteY37" fmla="*/ 301943 h 59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3691" h="594359">
                  <a:moveTo>
                    <a:pt x="351473" y="594360"/>
                  </a:moveTo>
                  <a:cubicBezTo>
                    <a:pt x="309563" y="594360"/>
                    <a:pt x="270510" y="594360"/>
                    <a:pt x="230505" y="594360"/>
                  </a:cubicBezTo>
                  <a:cubicBezTo>
                    <a:pt x="227171" y="549878"/>
                    <a:pt x="239173" y="509873"/>
                    <a:pt x="185547" y="479393"/>
                  </a:cubicBezTo>
                  <a:cubicBezTo>
                    <a:pt x="130874" y="448247"/>
                    <a:pt x="103727" y="482346"/>
                    <a:pt x="60769" y="501968"/>
                  </a:cubicBezTo>
                  <a:cubicBezTo>
                    <a:pt x="40958" y="467868"/>
                    <a:pt x="20955" y="433578"/>
                    <a:pt x="0" y="397383"/>
                  </a:cubicBezTo>
                  <a:cubicBezTo>
                    <a:pt x="20574" y="385477"/>
                    <a:pt x="36767" y="375952"/>
                    <a:pt x="53054" y="366522"/>
                  </a:cubicBezTo>
                  <a:cubicBezTo>
                    <a:pt x="58484" y="363284"/>
                    <a:pt x="64580" y="360712"/>
                    <a:pt x="69247" y="356616"/>
                  </a:cubicBezTo>
                  <a:cubicBezTo>
                    <a:pt x="91059" y="337757"/>
                    <a:pt x="84677" y="252794"/>
                    <a:pt x="60389" y="237363"/>
                  </a:cubicBezTo>
                  <a:cubicBezTo>
                    <a:pt x="47054" y="228886"/>
                    <a:pt x="33528" y="220313"/>
                    <a:pt x="19336" y="213455"/>
                  </a:cubicBezTo>
                  <a:cubicBezTo>
                    <a:pt x="6191" y="207074"/>
                    <a:pt x="1429" y="199358"/>
                    <a:pt x="8858" y="185928"/>
                  </a:cubicBezTo>
                  <a:cubicBezTo>
                    <a:pt x="25051" y="156305"/>
                    <a:pt x="41243" y="126587"/>
                    <a:pt x="57912" y="96012"/>
                  </a:cubicBezTo>
                  <a:cubicBezTo>
                    <a:pt x="78486" y="107823"/>
                    <a:pt x="94964" y="117253"/>
                    <a:pt x="111442" y="126682"/>
                  </a:cubicBezTo>
                  <a:cubicBezTo>
                    <a:pt x="116967" y="129826"/>
                    <a:pt x="122301" y="133445"/>
                    <a:pt x="128016" y="135922"/>
                  </a:cubicBezTo>
                  <a:cubicBezTo>
                    <a:pt x="154019" y="146875"/>
                    <a:pt x="229076" y="99155"/>
                    <a:pt x="229838" y="70961"/>
                  </a:cubicBezTo>
                  <a:cubicBezTo>
                    <a:pt x="230505" y="48101"/>
                    <a:pt x="229934" y="25241"/>
                    <a:pt x="229934" y="0"/>
                  </a:cubicBezTo>
                  <a:cubicBezTo>
                    <a:pt x="270605" y="0"/>
                    <a:pt x="309182" y="0"/>
                    <a:pt x="351568" y="0"/>
                  </a:cubicBezTo>
                  <a:cubicBezTo>
                    <a:pt x="351568" y="19812"/>
                    <a:pt x="352520" y="40862"/>
                    <a:pt x="351282" y="61817"/>
                  </a:cubicBezTo>
                  <a:cubicBezTo>
                    <a:pt x="349949" y="84392"/>
                    <a:pt x="357473" y="100108"/>
                    <a:pt x="379571" y="108204"/>
                  </a:cubicBezTo>
                  <a:cubicBezTo>
                    <a:pt x="386906" y="110871"/>
                    <a:pt x="394811" y="114300"/>
                    <a:pt x="400336" y="119634"/>
                  </a:cubicBezTo>
                  <a:cubicBezTo>
                    <a:pt x="427101" y="145161"/>
                    <a:pt x="453200" y="142018"/>
                    <a:pt x="480917" y="121158"/>
                  </a:cubicBezTo>
                  <a:cubicBezTo>
                    <a:pt x="493395" y="111728"/>
                    <a:pt x="508064" y="105156"/>
                    <a:pt x="522923" y="96583"/>
                  </a:cubicBezTo>
                  <a:cubicBezTo>
                    <a:pt x="543211" y="131445"/>
                    <a:pt x="562737" y="164878"/>
                    <a:pt x="583692" y="200977"/>
                  </a:cubicBezTo>
                  <a:cubicBezTo>
                    <a:pt x="565785" y="211455"/>
                    <a:pt x="548831" y="222599"/>
                    <a:pt x="530733" y="231553"/>
                  </a:cubicBezTo>
                  <a:cubicBezTo>
                    <a:pt x="508064" y="242792"/>
                    <a:pt x="496348" y="258699"/>
                    <a:pt x="501396" y="284702"/>
                  </a:cubicBezTo>
                  <a:cubicBezTo>
                    <a:pt x="501872" y="286988"/>
                    <a:pt x="502253" y="289560"/>
                    <a:pt x="501682" y="291846"/>
                  </a:cubicBezTo>
                  <a:cubicBezTo>
                    <a:pt x="490442" y="340519"/>
                    <a:pt x="515303" y="367093"/>
                    <a:pt x="557308" y="383858"/>
                  </a:cubicBezTo>
                  <a:cubicBezTo>
                    <a:pt x="565976" y="387287"/>
                    <a:pt x="573596" y="393383"/>
                    <a:pt x="583311" y="399193"/>
                  </a:cubicBezTo>
                  <a:cubicBezTo>
                    <a:pt x="563404" y="434054"/>
                    <a:pt x="543878" y="468249"/>
                    <a:pt x="523208" y="504539"/>
                  </a:cubicBezTo>
                  <a:cubicBezTo>
                    <a:pt x="503682" y="493490"/>
                    <a:pt x="483965" y="483775"/>
                    <a:pt x="465963" y="471583"/>
                  </a:cubicBezTo>
                  <a:cubicBezTo>
                    <a:pt x="446627" y="458534"/>
                    <a:pt x="429482" y="458819"/>
                    <a:pt x="411956" y="473488"/>
                  </a:cubicBezTo>
                  <a:cubicBezTo>
                    <a:pt x="408908" y="476060"/>
                    <a:pt x="405575" y="478822"/>
                    <a:pt x="401955" y="479870"/>
                  </a:cubicBezTo>
                  <a:cubicBezTo>
                    <a:pt x="355187" y="493395"/>
                    <a:pt x="345662" y="527304"/>
                    <a:pt x="351473" y="570167"/>
                  </a:cubicBezTo>
                  <a:cubicBezTo>
                    <a:pt x="352425" y="578358"/>
                    <a:pt x="351473" y="587121"/>
                    <a:pt x="351473" y="594360"/>
                  </a:cubicBezTo>
                  <a:close/>
                  <a:moveTo>
                    <a:pt x="411385" y="301943"/>
                  </a:moveTo>
                  <a:cubicBezTo>
                    <a:pt x="412147" y="235363"/>
                    <a:pt x="358712" y="179927"/>
                    <a:pt x="292513" y="178594"/>
                  </a:cubicBezTo>
                  <a:cubicBezTo>
                    <a:pt x="226124" y="177260"/>
                    <a:pt x="168783" y="233934"/>
                    <a:pt x="169069" y="300323"/>
                  </a:cubicBezTo>
                  <a:cubicBezTo>
                    <a:pt x="169355" y="365379"/>
                    <a:pt x="223457" y="420053"/>
                    <a:pt x="288608" y="421005"/>
                  </a:cubicBezTo>
                  <a:cubicBezTo>
                    <a:pt x="355473" y="422053"/>
                    <a:pt x="410528" y="368618"/>
                    <a:pt x="411385" y="301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1" name="任意多边形: 形状 87">
              <a:extLst>
                <a:ext uri="{FF2B5EF4-FFF2-40B4-BE49-F238E27FC236}">
                  <a16:creationId xmlns:a16="http://schemas.microsoft.com/office/drawing/2014/main" id="{6DBC15F8-0179-4A65-BEB3-993CED2141F5}"/>
                </a:ext>
              </a:extLst>
            </p:cNvPr>
            <p:cNvSpPr/>
            <p:nvPr/>
          </p:nvSpPr>
          <p:spPr>
            <a:xfrm>
              <a:off x="14153307" y="3354209"/>
              <a:ext cx="64841" cy="51879"/>
            </a:xfrm>
            <a:custGeom>
              <a:avLst/>
              <a:gdLst>
                <a:gd name="connsiteX0" fmla="*/ 63818 w 64841"/>
                <a:gd name="connsiteY0" fmla="*/ 0 h 51879"/>
                <a:gd name="connsiteX1" fmla="*/ 50197 w 64841"/>
                <a:gd name="connsiteY1" fmla="*/ 47530 h 51879"/>
                <a:gd name="connsiteX2" fmla="*/ 0 w 64841"/>
                <a:gd name="connsiteY2" fmla="*/ 36576 h 51879"/>
                <a:gd name="connsiteX3" fmla="*/ 63818 w 64841"/>
                <a:gd name="connsiteY3" fmla="*/ 0 h 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41" h="51879">
                  <a:moveTo>
                    <a:pt x="63818" y="0"/>
                  </a:moveTo>
                  <a:cubicBezTo>
                    <a:pt x="63437" y="20479"/>
                    <a:pt x="70961" y="35623"/>
                    <a:pt x="50197" y="47530"/>
                  </a:cubicBezTo>
                  <a:cubicBezTo>
                    <a:pt x="29337" y="59436"/>
                    <a:pt x="20574" y="43910"/>
                    <a:pt x="0" y="36576"/>
                  </a:cubicBezTo>
                  <a:cubicBezTo>
                    <a:pt x="24194" y="22765"/>
                    <a:pt x="42481" y="12287"/>
                    <a:pt x="6381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2" name="任意多边形: 形状 88">
              <a:extLst>
                <a:ext uri="{FF2B5EF4-FFF2-40B4-BE49-F238E27FC236}">
                  <a16:creationId xmlns:a16="http://schemas.microsoft.com/office/drawing/2014/main" id="{C78B9518-EE08-4005-9140-3880C33281AC}"/>
                </a:ext>
              </a:extLst>
            </p:cNvPr>
            <p:cNvSpPr/>
            <p:nvPr/>
          </p:nvSpPr>
          <p:spPr>
            <a:xfrm>
              <a:off x="14039483" y="3604907"/>
              <a:ext cx="28575" cy="62769"/>
            </a:xfrm>
            <a:custGeom>
              <a:avLst/>
              <a:gdLst>
                <a:gd name="connsiteX0" fmla="*/ 0 w 28575"/>
                <a:gd name="connsiteY0" fmla="*/ 0 h 62769"/>
                <a:gd name="connsiteX1" fmla="*/ 28575 w 28575"/>
                <a:gd name="connsiteY1" fmla="*/ 30861 h 62769"/>
                <a:gd name="connsiteX2" fmla="*/ 0 w 28575"/>
                <a:gd name="connsiteY2" fmla="*/ 62770 h 62769"/>
                <a:gd name="connsiteX3" fmla="*/ 0 w 28575"/>
                <a:gd name="connsiteY3" fmla="*/ 0 h 6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2769">
                  <a:moveTo>
                    <a:pt x="0" y="0"/>
                  </a:moveTo>
                  <a:cubicBezTo>
                    <a:pt x="15145" y="7049"/>
                    <a:pt x="28575" y="10382"/>
                    <a:pt x="28575" y="30861"/>
                  </a:cubicBezTo>
                  <a:cubicBezTo>
                    <a:pt x="28575" y="50387"/>
                    <a:pt x="18288" y="56959"/>
                    <a:pt x="0" y="62770"/>
                  </a:cubicBezTo>
                  <a:cubicBezTo>
                    <a:pt x="0" y="42100"/>
                    <a:pt x="0" y="22574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3" name="任意多边形: 形状 89">
              <a:extLst>
                <a:ext uri="{FF2B5EF4-FFF2-40B4-BE49-F238E27FC236}">
                  <a16:creationId xmlns:a16="http://schemas.microsoft.com/office/drawing/2014/main" id="{DC359C15-914B-4EC8-8264-C1A870894146}"/>
                </a:ext>
              </a:extLst>
            </p:cNvPr>
            <p:cNvSpPr/>
            <p:nvPr/>
          </p:nvSpPr>
          <p:spPr>
            <a:xfrm>
              <a:off x="14160736" y="3867454"/>
              <a:ext cx="57336" cy="45872"/>
            </a:xfrm>
            <a:custGeom>
              <a:avLst/>
              <a:gdLst>
                <a:gd name="connsiteX0" fmla="*/ 0 w 57336"/>
                <a:gd name="connsiteY0" fmla="*/ 15011 h 45872"/>
                <a:gd name="connsiteX1" fmla="*/ 44958 w 57336"/>
                <a:gd name="connsiteY1" fmla="*/ 5582 h 45872"/>
                <a:gd name="connsiteX2" fmla="*/ 55721 w 57336"/>
                <a:gd name="connsiteY2" fmla="*/ 45872 h 45872"/>
                <a:gd name="connsiteX3" fmla="*/ 0 w 57336"/>
                <a:gd name="connsiteY3" fmla="*/ 15011 h 4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6" h="45872">
                  <a:moveTo>
                    <a:pt x="0" y="15011"/>
                  </a:moveTo>
                  <a:cubicBezTo>
                    <a:pt x="15907" y="1581"/>
                    <a:pt x="26956" y="-5753"/>
                    <a:pt x="44958" y="5582"/>
                  </a:cubicBezTo>
                  <a:cubicBezTo>
                    <a:pt x="61722" y="16154"/>
                    <a:pt x="57055" y="28346"/>
                    <a:pt x="55721" y="45872"/>
                  </a:cubicBezTo>
                  <a:cubicBezTo>
                    <a:pt x="36481" y="35300"/>
                    <a:pt x="19717" y="25965"/>
                    <a:pt x="0" y="15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4" name="任意多边形: 形状 90">
              <a:extLst>
                <a:ext uri="{FF2B5EF4-FFF2-40B4-BE49-F238E27FC236}">
                  <a16:creationId xmlns:a16="http://schemas.microsoft.com/office/drawing/2014/main" id="{8FE8E959-0765-4380-9FAD-CE94076AF6F1}"/>
                </a:ext>
              </a:extLst>
            </p:cNvPr>
            <p:cNvSpPr/>
            <p:nvPr/>
          </p:nvSpPr>
          <p:spPr>
            <a:xfrm>
              <a:off x="14279126" y="3576614"/>
              <a:ext cx="120885" cy="120311"/>
            </a:xfrm>
            <a:custGeom>
              <a:avLst/>
              <a:gdLst>
                <a:gd name="connsiteX0" fmla="*/ 120879 w 120885"/>
                <a:gd name="connsiteY0" fmla="*/ 61059 h 120311"/>
                <a:gd name="connsiteX1" fmla="*/ 59633 w 120885"/>
                <a:gd name="connsiteY1" fmla="*/ 120305 h 120311"/>
                <a:gd name="connsiteX2" fmla="*/ 6 w 120885"/>
                <a:gd name="connsiteY2" fmla="*/ 59250 h 120311"/>
                <a:gd name="connsiteX3" fmla="*/ 61443 w 120885"/>
                <a:gd name="connsiteY3" fmla="*/ 4 h 120311"/>
                <a:gd name="connsiteX4" fmla="*/ 120879 w 120885"/>
                <a:gd name="connsiteY4" fmla="*/ 61059 h 12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85" h="120311">
                  <a:moveTo>
                    <a:pt x="120879" y="61059"/>
                  </a:moveTo>
                  <a:cubicBezTo>
                    <a:pt x="120402" y="95064"/>
                    <a:pt x="93828" y="120781"/>
                    <a:pt x="59633" y="120305"/>
                  </a:cubicBezTo>
                  <a:cubicBezTo>
                    <a:pt x="25819" y="119829"/>
                    <a:pt x="-470" y="92873"/>
                    <a:pt x="6" y="59250"/>
                  </a:cubicBezTo>
                  <a:cubicBezTo>
                    <a:pt x="578" y="25531"/>
                    <a:pt x="27438" y="-377"/>
                    <a:pt x="61443" y="4"/>
                  </a:cubicBezTo>
                  <a:cubicBezTo>
                    <a:pt x="95352" y="290"/>
                    <a:pt x="121355" y="27055"/>
                    <a:pt x="120879" y="61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BFB0343-E2E4-4038-9887-CDD515E2D149}"/>
              </a:ext>
            </a:extLst>
          </p:cNvPr>
          <p:cNvGrpSpPr/>
          <p:nvPr/>
        </p:nvGrpSpPr>
        <p:grpSpPr>
          <a:xfrm>
            <a:off x="9976062" y="3405725"/>
            <a:ext cx="786068" cy="633486"/>
            <a:chOff x="9960220" y="3275582"/>
            <a:chExt cx="1335920" cy="1076610"/>
          </a:xfrm>
          <a:solidFill>
            <a:schemeClr val="bg1"/>
          </a:solidFill>
        </p:grpSpPr>
        <p:sp>
          <p:nvSpPr>
            <p:cNvPr id="56" name="任意多边形: 形状 94">
              <a:extLst>
                <a:ext uri="{FF2B5EF4-FFF2-40B4-BE49-F238E27FC236}">
                  <a16:creationId xmlns:a16="http://schemas.microsoft.com/office/drawing/2014/main" id="{865CCF3B-8BAF-4DF8-8049-EF28F47EFC94}"/>
                </a:ext>
              </a:extLst>
            </p:cNvPr>
            <p:cNvSpPr/>
            <p:nvPr/>
          </p:nvSpPr>
          <p:spPr>
            <a:xfrm>
              <a:off x="10091968" y="3598833"/>
              <a:ext cx="1204172" cy="428719"/>
            </a:xfrm>
            <a:custGeom>
              <a:avLst/>
              <a:gdLst>
                <a:gd name="connsiteX0" fmla="*/ 452515 w 1204172"/>
                <a:gd name="connsiteY0" fmla="*/ 94420 h 428719"/>
                <a:gd name="connsiteX1" fmla="*/ 785795 w 1204172"/>
                <a:gd name="connsiteY1" fmla="*/ 94705 h 428719"/>
                <a:gd name="connsiteX2" fmla="*/ 826466 w 1204172"/>
                <a:gd name="connsiteY2" fmla="*/ 76036 h 428719"/>
                <a:gd name="connsiteX3" fmla="*/ 1074783 w 1204172"/>
                <a:gd name="connsiteY3" fmla="*/ 17839 h 428719"/>
                <a:gd name="connsiteX4" fmla="*/ 1202799 w 1204172"/>
                <a:gd name="connsiteY4" fmla="*/ 236818 h 428719"/>
                <a:gd name="connsiteX5" fmla="*/ 1027730 w 1204172"/>
                <a:gd name="connsiteY5" fmla="*/ 425128 h 428719"/>
                <a:gd name="connsiteX6" fmla="*/ 812655 w 1204172"/>
                <a:gd name="connsiteY6" fmla="*/ 334831 h 428719"/>
                <a:gd name="connsiteX7" fmla="*/ 765887 w 1204172"/>
                <a:gd name="connsiteY7" fmla="*/ 310066 h 428719"/>
                <a:gd name="connsiteX8" fmla="*/ 132570 w 1204172"/>
                <a:gd name="connsiteY8" fmla="*/ 310256 h 428719"/>
                <a:gd name="connsiteX9" fmla="*/ 80564 w 1204172"/>
                <a:gd name="connsiteY9" fmla="*/ 306160 h 428719"/>
                <a:gd name="connsiteX10" fmla="*/ 173 w 1204172"/>
                <a:gd name="connsiteY10" fmla="*/ 198623 h 428719"/>
                <a:gd name="connsiteX11" fmla="*/ 90851 w 1204172"/>
                <a:gd name="connsiteY11" fmla="*/ 97182 h 428719"/>
                <a:gd name="connsiteX12" fmla="*/ 131141 w 1204172"/>
                <a:gd name="connsiteY12" fmla="*/ 94420 h 428719"/>
                <a:gd name="connsiteX13" fmla="*/ 452515 w 1204172"/>
                <a:gd name="connsiteY13" fmla="*/ 94420 h 428719"/>
                <a:gd name="connsiteX14" fmla="*/ 870472 w 1204172"/>
                <a:gd name="connsiteY14" fmla="*/ 255964 h 428719"/>
                <a:gd name="connsiteX15" fmla="*/ 870281 w 1204172"/>
                <a:gd name="connsiteY15" fmla="*/ 351023 h 428719"/>
                <a:gd name="connsiteX16" fmla="*/ 898094 w 1204172"/>
                <a:gd name="connsiteY16" fmla="*/ 381408 h 428719"/>
                <a:gd name="connsiteX17" fmla="*/ 1081070 w 1204172"/>
                <a:gd name="connsiteY17" fmla="*/ 381313 h 428719"/>
                <a:gd name="connsiteX18" fmla="*/ 1108502 w 1204172"/>
                <a:gd name="connsiteY18" fmla="*/ 352738 h 428719"/>
                <a:gd name="connsiteX19" fmla="*/ 1107930 w 1204172"/>
                <a:gd name="connsiteY19" fmla="*/ 160237 h 428719"/>
                <a:gd name="connsiteX20" fmla="*/ 986677 w 1204172"/>
                <a:gd name="connsiteY20" fmla="*/ 48509 h 428719"/>
                <a:gd name="connsiteX21" fmla="*/ 870567 w 1204172"/>
                <a:gd name="connsiteY21" fmla="*/ 165571 h 428719"/>
                <a:gd name="connsiteX22" fmla="*/ 870472 w 1204172"/>
                <a:gd name="connsiteY22" fmla="*/ 255964 h 428719"/>
                <a:gd name="connsiteX23" fmla="*/ 155430 w 1204172"/>
                <a:gd name="connsiteY23" fmla="*/ 202528 h 428719"/>
                <a:gd name="connsiteX24" fmla="*/ 171337 w 1204172"/>
                <a:gd name="connsiteY24" fmla="*/ 151855 h 428719"/>
                <a:gd name="connsiteX25" fmla="*/ 119997 w 1204172"/>
                <a:gd name="connsiteY25" fmla="*/ 166905 h 428719"/>
                <a:gd name="connsiteX26" fmla="*/ 68372 w 1204172"/>
                <a:gd name="connsiteY26" fmla="*/ 151474 h 428719"/>
                <a:gd name="connsiteX27" fmla="*/ 83802 w 1204172"/>
                <a:gd name="connsiteY27" fmla="*/ 202624 h 428719"/>
                <a:gd name="connsiteX28" fmla="*/ 68372 w 1204172"/>
                <a:gd name="connsiteY28" fmla="*/ 254154 h 428719"/>
                <a:gd name="connsiteX29" fmla="*/ 119902 w 1204172"/>
                <a:gd name="connsiteY29" fmla="*/ 238152 h 428719"/>
                <a:gd name="connsiteX30" fmla="*/ 170956 w 1204172"/>
                <a:gd name="connsiteY30" fmla="*/ 255011 h 428719"/>
                <a:gd name="connsiteX31" fmla="*/ 155430 w 1204172"/>
                <a:gd name="connsiteY31" fmla="*/ 202528 h 428719"/>
                <a:gd name="connsiteX32" fmla="*/ 251156 w 1204172"/>
                <a:gd name="connsiteY32" fmla="*/ 202719 h 428719"/>
                <a:gd name="connsiteX33" fmla="*/ 235821 w 1204172"/>
                <a:gd name="connsiteY33" fmla="*/ 254630 h 428719"/>
                <a:gd name="connsiteX34" fmla="*/ 287161 w 1204172"/>
                <a:gd name="connsiteY34" fmla="*/ 238057 h 428719"/>
                <a:gd name="connsiteX35" fmla="*/ 336691 w 1204172"/>
                <a:gd name="connsiteY35" fmla="*/ 256154 h 428719"/>
                <a:gd name="connsiteX36" fmla="*/ 322594 w 1204172"/>
                <a:gd name="connsiteY36" fmla="*/ 201766 h 428719"/>
                <a:gd name="connsiteX37" fmla="*/ 337834 w 1204172"/>
                <a:gd name="connsiteY37" fmla="*/ 151570 h 428719"/>
                <a:gd name="connsiteX38" fmla="*/ 286399 w 1204172"/>
                <a:gd name="connsiteY38" fmla="*/ 167095 h 428719"/>
                <a:gd name="connsiteX39" fmla="*/ 234869 w 1204172"/>
                <a:gd name="connsiteY39" fmla="*/ 151951 h 428719"/>
                <a:gd name="connsiteX40" fmla="*/ 251156 w 1204172"/>
                <a:gd name="connsiteY40" fmla="*/ 202719 h 428719"/>
                <a:gd name="connsiteX41" fmla="*/ 453182 w 1204172"/>
                <a:gd name="connsiteY41" fmla="*/ 166905 h 428719"/>
                <a:gd name="connsiteX42" fmla="*/ 403080 w 1204172"/>
                <a:gd name="connsiteY42" fmla="*/ 150331 h 428719"/>
                <a:gd name="connsiteX43" fmla="*/ 417844 w 1204172"/>
                <a:gd name="connsiteY43" fmla="*/ 202814 h 428719"/>
                <a:gd name="connsiteX44" fmla="*/ 401175 w 1204172"/>
                <a:gd name="connsiteY44" fmla="*/ 253106 h 428719"/>
                <a:gd name="connsiteX45" fmla="*/ 453658 w 1204172"/>
                <a:gd name="connsiteY45" fmla="*/ 238152 h 428719"/>
                <a:gd name="connsiteX46" fmla="*/ 503664 w 1204172"/>
                <a:gd name="connsiteY46" fmla="*/ 255964 h 428719"/>
                <a:gd name="connsiteX47" fmla="*/ 489377 w 1204172"/>
                <a:gd name="connsiteY47" fmla="*/ 201576 h 428719"/>
                <a:gd name="connsiteX48" fmla="*/ 504521 w 1204172"/>
                <a:gd name="connsiteY48" fmla="*/ 151474 h 428719"/>
                <a:gd name="connsiteX49" fmla="*/ 453182 w 1204172"/>
                <a:gd name="connsiteY49" fmla="*/ 166905 h 428719"/>
                <a:gd name="connsiteX50" fmla="*/ 655588 w 1204172"/>
                <a:gd name="connsiteY50" fmla="*/ 201862 h 428719"/>
                <a:gd name="connsiteX51" fmla="*/ 671304 w 1204172"/>
                <a:gd name="connsiteY51" fmla="*/ 151570 h 428719"/>
                <a:gd name="connsiteX52" fmla="*/ 619869 w 1204172"/>
                <a:gd name="connsiteY52" fmla="*/ 167000 h 428719"/>
                <a:gd name="connsiteX53" fmla="*/ 568244 w 1204172"/>
                <a:gd name="connsiteY53" fmla="*/ 151855 h 428719"/>
                <a:gd name="connsiteX54" fmla="*/ 584151 w 1204172"/>
                <a:gd name="connsiteY54" fmla="*/ 202528 h 428719"/>
                <a:gd name="connsiteX55" fmla="*/ 567863 w 1204172"/>
                <a:gd name="connsiteY55" fmla="*/ 253106 h 428719"/>
                <a:gd name="connsiteX56" fmla="*/ 620345 w 1204172"/>
                <a:gd name="connsiteY56" fmla="*/ 238152 h 428719"/>
                <a:gd name="connsiteX57" fmla="*/ 672066 w 1204172"/>
                <a:gd name="connsiteY57" fmla="*/ 254249 h 428719"/>
                <a:gd name="connsiteX58" fmla="*/ 655588 w 1204172"/>
                <a:gd name="connsiteY58" fmla="*/ 201862 h 4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04172" h="428719">
                  <a:moveTo>
                    <a:pt x="452515" y="94420"/>
                  </a:moveTo>
                  <a:cubicBezTo>
                    <a:pt x="563576" y="94420"/>
                    <a:pt x="674733" y="94134"/>
                    <a:pt x="785795" y="94705"/>
                  </a:cubicBezTo>
                  <a:cubicBezTo>
                    <a:pt x="803226" y="94801"/>
                    <a:pt x="815036" y="89562"/>
                    <a:pt x="826466" y="76036"/>
                  </a:cubicBezTo>
                  <a:cubicBezTo>
                    <a:pt x="888093" y="3265"/>
                    <a:pt x="988677" y="-19785"/>
                    <a:pt x="1074783" y="17839"/>
                  </a:cubicBezTo>
                  <a:cubicBezTo>
                    <a:pt x="1160127" y="55081"/>
                    <a:pt x="1213563" y="146426"/>
                    <a:pt x="1202799" y="236818"/>
                  </a:cubicBezTo>
                  <a:cubicBezTo>
                    <a:pt x="1191464" y="332735"/>
                    <a:pt x="1122503" y="409507"/>
                    <a:pt x="1027730" y="425128"/>
                  </a:cubicBezTo>
                  <a:cubicBezTo>
                    <a:pt x="938576" y="439796"/>
                    <a:pt x="865043" y="409507"/>
                    <a:pt x="812655" y="334831"/>
                  </a:cubicBezTo>
                  <a:cubicBezTo>
                    <a:pt x="800273" y="317114"/>
                    <a:pt x="787224" y="310066"/>
                    <a:pt x="765887" y="310066"/>
                  </a:cubicBezTo>
                  <a:cubicBezTo>
                    <a:pt x="554813" y="310732"/>
                    <a:pt x="343739" y="310542"/>
                    <a:pt x="132570" y="310256"/>
                  </a:cubicBezTo>
                  <a:cubicBezTo>
                    <a:pt x="115235" y="310256"/>
                    <a:pt x="97328" y="310066"/>
                    <a:pt x="80564" y="306160"/>
                  </a:cubicBezTo>
                  <a:cubicBezTo>
                    <a:pt x="32462" y="294921"/>
                    <a:pt x="-2780" y="246534"/>
                    <a:pt x="173" y="198623"/>
                  </a:cubicBezTo>
                  <a:cubicBezTo>
                    <a:pt x="3411" y="146236"/>
                    <a:pt x="39987" y="104897"/>
                    <a:pt x="90851" y="97182"/>
                  </a:cubicBezTo>
                  <a:cubicBezTo>
                    <a:pt x="104090" y="95182"/>
                    <a:pt x="117711" y="94515"/>
                    <a:pt x="131141" y="94420"/>
                  </a:cubicBezTo>
                  <a:cubicBezTo>
                    <a:pt x="238298" y="94324"/>
                    <a:pt x="345359" y="94420"/>
                    <a:pt x="452515" y="94420"/>
                  </a:cubicBezTo>
                  <a:close/>
                  <a:moveTo>
                    <a:pt x="870472" y="255964"/>
                  </a:moveTo>
                  <a:cubicBezTo>
                    <a:pt x="870472" y="287682"/>
                    <a:pt x="870948" y="319305"/>
                    <a:pt x="870281" y="351023"/>
                  </a:cubicBezTo>
                  <a:cubicBezTo>
                    <a:pt x="869805" y="370835"/>
                    <a:pt x="878854" y="381313"/>
                    <a:pt x="898094" y="381408"/>
                  </a:cubicBezTo>
                  <a:cubicBezTo>
                    <a:pt x="959054" y="381789"/>
                    <a:pt x="1020110" y="381789"/>
                    <a:pt x="1081070" y="381313"/>
                  </a:cubicBezTo>
                  <a:cubicBezTo>
                    <a:pt x="1098977" y="381217"/>
                    <a:pt x="1108502" y="371407"/>
                    <a:pt x="1108502" y="352738"/>
                  </a:cubicBezTo>
                  <a:cubicBezTo>
                    <a:pt x="1108311" y="288539"/>
                    <a:pt x="1109931" y="224341"/>
                    <a:pt x="1107930" y="160237"/>
                  </a:cubicBezTo>
                  <a:cubicBezTo>
                    <a:pt x="1105930" y="96039"/>
                    <a:pt x="1051447" y="47461"/>
                    <a:pt x="986677" y="48509"/>
                  </a:cubicBezTo>
                  <a:cubicBezTo>
                    <a:pt x="922478" y="49557"/>
                    <a:pt x="871424" y="100801"/>
                    <a:pt x="870567" y="165571"/>
                  </a:cubicBezTo>
                  <a:cubicBezTo>
                    <a:pt x="870186" y="195766"/>
                    <a:pt x="870472" y="225865"/>
                    <a:pt x="870472" y="255964"/>
                  </a:cubicBezTo>
                  <a:close/>
                  <a:moveTo>
                    <a:pt x="155430" y="202528"/>
                  </a:moveTo>
                  <a:cubicBezTo>
                    <a:pt x="166765" y="186336"/>
                    <a:pt x="191816" y="172906"/>
                    <a:pt x="171337" y="151855"/>
                  </a:cubicBezTo>
                  <a:cubicBezTo>
                    <a:pt x="149525" y="129376"/>
                    <a:pt x="135904" y="156237"/>
                    <a:pt x="119997" y="166905"/>
                  </a:cubicBezTo>
                  <a:cubicBezTo>
                    <a:pt x="103805" y="157189"/>
                    <a:pt x="90565" y="129567"/>
                    <a:pt x="68372" y="151474"/>
                  </a:cubicBezTo>
                  <a:cubicBezTo>
                    <a:pt x="45893" y="173763"/>
                    <a:pt x="74468" y="186526"/>
                    <a:pt x="83802" y="202624"/>
                  </a:cubicBezTo>
                  <a:cubicBezTo>
                    <a:pt x="74182" y="219007"/>
                    <a:pt x="45893" y="232342"/>
                    <a:pt x="68372" y="254154"/>
                  </a:cubicBezTo>
                  <a:cubicBezTo>
                    <a:pt x="90374" y="275585"/>
                    <a:pt x="103995" y="248725"/>
                    <a:pt x="119902" y="238152"/>
                  </a:cubicBezTo>
                  <a:cubicBezTo>
                    <a:pt x="135809" y="248344"/>
                    <a:pt x="148477" y="276347"/>
                    <a:pt x="170956" y="255011"/>
                  </a:cubicBezTo>
                  <a:cubicBezTo>
                    <a:pt x="193816" y="233389"/>
                    <a:pt x="166670" y="219673"/>
                    <a:pt x="155430" y="202528"/>
                  </a:cubicBezTo>
                  <a:close/>
                  <a:moveTo>
                    <a:pt x="251156" y="202719"/>
                  </a:moveTo>
                  <a:cubicBezTo>
                    <a:pt x="239536" y="219102"/>
                    <a:pt x="212866" y="233008"/>
                    <a:pt x="235821" y="254630"/>
                  </a:cubicBezTo>
                  <a:cubicBezTo>
                    <a:pt x="258014" y="275585"/>
                    <a:pt x="271064" y="247677"/>
                    <a:pt x="287161" y="238057"/>
                  </a:cubicBezTo>
                  <a:cubicBezTo>
                    <a:pt x="302306" y="249391"/>
                    <a:pt x="314974" y="274823"/>
                    <a:pt x="336691" y="256154"/>
                  </a:cubicBezTo>
                  <a:cubicBezTo>
                    <a:pt x="363456" y="233104"/>
                    <a:pt x="329928" y="219102"/>
                    <a:pt x="322594" y="201766"/>
                  </a:cubicBezTo>
                  <a:cubicBezTo>
                    <a:pt x="334119" y="186050"/>
                    <a:pt x="358789" y="172620"/>
                    <a:pt x="337834" y="151570"/>
                  </a:cubicBezTo>
                  <a:cubicBezTo>
                    <a:pt x="315926" y="129662"/>
                    <a:pt x="302496" y="156808"/>
                    <a:pt x="286399" y="167095"/>
                  </a:cubicBezTo>
                  <a:cubicBezTo>
                    <a:pt x="270302" y="156523"/>
                    <a:pt x="256776" y="129567"/>
                    <a:pt x="234869" y="151951"/>
                  </a:cubicBezTo>
                  <a:cubicBezTo>
                    <a:pt x="213818" y="173382"/>
                    <a:pt x="239536" y="186145"/>
                    <a:pt x="251156" y="202719"/>
                  </a:cubicBezTo>
                  <a:close/>
                  <a:moveTo>
                    <a:pt x="453182" y="166905"/>
                  </a:moveTo>
                  <a:cubicBezTo>
                    <a:pt x="437370" y="156713"/>
                    <a:pt x="424511" y="130710"/>
                    <a:pt x="403080" y="150331"/>
                  </a:cubicBezTo>
                  <a:cubicBezTo>
                    <a:pt x="378696" y="172620"/>
                    <a:pt x="407747" y="186717"/>
                    <a:pt x="417844" y="202814"/>
                  </a:cubicBezTo>
                  <a:cubicBezTo>
                    <a:pt x="406509" y="218816"/>
                    <a:pt x="380887" y="231865"/>
                    <a:pt x="401175" y="253106"/>
                  </a:cubicBezTo>
                  <a:cubicBezTo>
                    <a:pt x="423749" y="276919"/>
                    <a:pt x="437561" y="247772"/>
                    <a:pt x="453658" y="238152"/>
                  </a:cubicBezTo>
                  <a:cubicBezTo>
                    <a:pt x="469374" y="249296"/>
                    <a:pt x="481852" y="275109"/>
                    <a:pt x="503664" y="255964"/>
                  </a:cubicBezTo>
                  <a:cubicBezTo>
                    <a:pt x="530334" y="232627"/>
                    <a:pt x="496235" y="219007"/>
                    <a:pt x="489377" y="201576"/>
                  </a:cubicBezTo>
                  <a:cubicBezTo>
                    <a:pt x="500997" y="185860"/>
                    <a:pt x="525667" y="172525"/>
                    <a:pt x="504521" y="151474"/>
                  </a:cubicBezTo>
                  <a:cubicBezTo>
                    <a:pt x="482519" y="129662"/>
                    <a:pt x="469088" y="157094"/>
                    <a:pt x="453182" y="166905"/>
                  </a:cubicBezTo>
                  <a:close/>
                  <a:moveTo>
                    <a:pt x="655588" y="201862"/>
                  </a:moveTo>
                  <a:cubicBezTo>
                    <a:pt x="667875" y="185955"/>
                    <a:pt x="692450" y="172620"/>
                    <a:pt x="671304" y="151570"/>
                  </a:cubicBezTo>
                  <a:cubicBezTo>
                    <a:pt x="649301" y="129662"/>
                    <a:pt x="635871" y="156904"/>
                    <a:pt x="619869" y="167000"/>
                  </a:cubicBezTo>
                  <a:cubicBezTo>
                    <a:pt x="603772" y="156427"/>
                    <a:pt x="590151" y="129376"/>
                    <a:pt x="568244" y="151855"/>
                  </a:cubicBezTo>
                  <a:cubicBezTo>
                    <a:pt x="546622" y="173953"/>
                    <a:pt x="574911" y="187003"/>
                    <a:pt x="584151" y="202528"/>
                  </a:cubicBezTo>
                  <a:cubicBezTo>
                    <a:pt x="573768" y="218911"/>
                    <a:pt x="547574" y="231770"/>
                    <a:pt x="567863" y="253106"/>
                  </a:cubicBezTo>
                  <a:cubicBezTo>
                    <a:pt x="590437" y="276919"/>
                    <a:pt x="604248" y="247772"/>
                    <a:pt x="620345" y="238152"/>
                  </a:cubicBezTo>
                  <a:cubicBezTo>
                    <a:pt x="636633" y="249677"/>
                    <a:pt x="649778" y="276442"/>
                    <a:pt x="672066" y="254249"/>
                  </a:cubicBezTo>
                  <a:cubicBezTo>
                    <a:pt x="694545" y="231865"/>
                    <a:pt x="665113" y="219388"/>
                    <a:pt x="655588" y="201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7" name="任意多边形: 形状 95">
              <a:extLst>
                <a:ext uri="{FF2B5EF4-FFF2-40B4-BE49-F238E27FC236}">
                  <a16:creationId xmlns:a16="http://schemas.microsoft.com/office/drawing/2014/main" id="{09935EE4-72C1-4ADD-8891-E31CC7C25261}"/>
                </a:ext>
              </a:extLst>
            </p:cNvPr>
            <p:cNvSpPr/>
            <p:nvPr/>
          </p:nvSpPr>
          <p:spPr>
            <a:xfrm>
              <a:off x="9960220" y="3502677"/>
              <a:ext cx="249364" cy="620761"/>
            </a:xfrm>
            <a:custGeom>
              <a:avLst/>
              <a:gdLst>
                <a:gd name="connsiteX0" fmla="*/ 2953 w 249364"/>
                <a:gd name="connsiteY0" fmla="*/ 336213 h 620761"/>
                <a:gd name="connsiteX1" fmla="*/ 47244 w 249364"/>
                <a:gd name="connsiteY1" fmla="*/ 333736 h 620761"/>
                <a:gd name="connsiteX2" fmla="*/ 47244 w 249364"/>
                <a:gd name="connsiteY2" fmla="*/ 288778 h 620761"/>
                <a:gd name="connsiteX3" fmla="*/ 0 w 249364"/>
                <a:gd name="connsiteY3" fmla="*/ 286397 h 620761"/>
                <a:gd name="connsiteX4" fmla="*/ 19050 w 249364"/>
                <a:gd name="connsiteY4" fmla="*/ 174097 h 620761"/>
                <a:gd name="connsiteX5" fmla="*/ 92583 w 249364"/>
                <a:gd name="connsiteY5" fmla="*/ 12458 h 620761"/>
                <a:gd name="connsiteX6" fmla="*/ 107918 w 249364"/>
                <a:gd name="connsiteY6" fmla="*/ 647 h 620761"/>
                <a:gd name="connsiteX7" fmla="*/ 249365 w 249364"/>
                <a:gd name="connsiteY7" fmla="*/ 75 h 620761"/>
                <a:gd name="connsiteX8" fmla="*/ 234696 w 249364"/>
                <a:gd name="connsiteY8" fmla="*/ 134664 h 620761"/>
                <a:gd name="connsiteX9" fmla="*/ 220790 w 249364"/>
                <a:gd name="connsiteY9" fmla="*/ 145998 h 620761"/>
                <a:gd name="connsiteX10" fmla="*/ 88106 w 249364"/>
                <a:gd name="connsiteY10" fmla="*/ 267918 h 620761"/>
                <a:gd name="connsiteX11" fmla="*/ 166878 w 249364"/>
                <a:gd name="connsiteY11" fmla="*/ 434130 h 620761"/>
                <a:gd name="connsiteX12" fmla="*/ 232791 w 249364"/>
                <a:gd name="connsiteY12" fmla="*/ 457466 h 620761"/>
                <a:gd name="connsiteX13" fmla="*/ 249269 w 249364"/>
                <a:gd name="connsiteY13" fmla="*/ 620724 h 620761"/>
                <a:gd name="connsiteX14" fmla="*/ 106299 w 249364"/>
                <a:gd name="connsiteY14" fmla="*/ 620439 h 620761"/>
                <a:gd name="connsiteX15" fmla="*/ 95250 w 249364"/>
                <a:gd name="connsiteY15" fmla="*/ 613485 h 620761"/>
                <a:gd name="connsiteX16" fmla="*/ 2953 w 249364"/>
                <a:gd name="connsiteY16" fmla="*/ 336213 h 62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364" h="620761">
                  <a:moveTo>
                    <a:pt x="2953" y="336213"/>
                  </a:moveTo>
                  <a:cubicBezTo>
                    <a:pt x="17717" y="335355"/>
                    <a:pt x="31718" y="334593"/>
                    <a:pt x="47244" y="333736"/>
                  </a:cubicBezTo>
                  <a:cubicBezTo>
                    <a:pt x="47244" y="318877"/>
                    <a:pt x="47244" y="305066"/>
                    <a:pt x="47244" y="288778"/>
                  </a:cubicBezTo>
                  <a:cubicBezTo>
                    <a:pt x="32957" y="288111"/>
                    <a:pt x="19145" y="287349"/>
                    <a:pt x="0" y="286397"/>
                  </a:cubicBezTo>
                  <a:cubicBezTo>
                    <a:pt x="6287" y="248011"/>
                    <a:pt x="9906" y="210387"/>
                    <a:pt x="19050" y="174097"/>
                  </a:cubicBezTo>
                  <a:cubicBezTo>
                    <a:pt x="33623" y="116090"/>
                    <a:pt x="58579" y="61988"/>
                    <a:pt x="92583" y="12458"/>
                  </a:cubicBezTo>
                  <a:cubicBezTo>
                    <a:pt x="96107" y="7314"/>
                    <a:pt x="102680" y="742"/>
                    <a:pt x="107918" y="647"/>
                  </a:cubicBezTo>
                  <a:cubicBezTo>
                    <a:pt x="154496" y="-306"/>
                    <a:pt x="201168" y="75"/>
                    <a:pt x="249365" y="75"/>
                  </a:cubicBezTo>
                  <a:cubicBezTo>
                    <a:pt x="244507" y="46748"/>
                    <a:pt x="240221" y="90753"/>
                    <a:pt x="234696" y="134664"/>
                  </a:cubicBezTo>
                  <a:cubicBezTo>
                    <a:pt x="234125" y="139140"/>
                    <a:pt x="225838" y="145522"/>
                    <a:pt x="220790" y="145998"/>
                  </a:cubicBezTo>
                  <a:cubicBezTo>
                    <a:pt x="156305" y="151428"/>
                    <a:pt x="99536" y="206101"/>
                    <a:pt x="88106" y="267918"/>
                  </a:cubicBezTo>
                  <a:cubicBezTo>
                    <a:pt x="75533" y="336117"/>
                    <a:pt x="104680" y="399649"/>
                    <a:pt x="166878" y="434130"/>
                  </a:cubicBezTo>
                  <a:cubicBezTo>
                    <a:pt x="185833" y="444607"/>
                    <a:pt x="208121" y="448989"/>
                    <a:pt x="232791" y="457466"/>
                  </a:cubicBezTo>
                  <a:cubicBezTo>
                    <a:pt x="237935" y="507853"/>
                    <a:pt x="243459" y="562622"/>
                    <a:pt x="249269" y="620724"/>
                  </a:cubicBezTo>
                  <a:cubicBezTo>
                    <a:pt x="200787" y="620724"/>
                    <a:pt x="153543" y="620915"/>
                    <a:pt x="106299" y="620439"/>
                  </a:cubicBezTo>
                  <a:cubicBezTo>
                    <a:pt x="102489" y="620439"/>
                    <a:pt x="97536" y="616914"/>
                    <a:pt x="95250" y="613485"/>
                  </a:cubicBezTo>
                  <a:cubicBezTo>
                    <a:pt x="39338" y="530142"/>
                    <a:pt x="6382" y="439083"/>
                    <a:pt x="2953" y="336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8" name="任意多边形: 形状 96">
              <a:extLst>
                <a:ext uri="{FF2B5EF4-FFF2-40B4-BE49-F238E27FC236}">
                  <a16:creationId xmlns:a16="http://schemas.microsoft.com/office/drawing/2014/main" id="{A2B9B949-890D-4CF9-9F08-1F6E5DD5A06B}"/>
                </a:ext>
              </a:extLst>
            </p:cNvPr>
            <p:cNvSpPr/>
            <p:nvPr/>
          </p:nvSpPr>
          <p:spPr>
            <a:xfrm>
              <a:off x="10240445" y="3958143"/>
              <a:ext cx="515016" cy="163925"/>
            </a:xfrm>
            <a:custGeom>
              <a:avLst/>
              <a:gdLst>
                <a:gd name="connsiteX0" fmla="*/ 280797 w 515016"/>
                <a:gd name="connsiteY0" fmla="*/ 163925 h 163925"/>
                <a:gd name="connsiteX1" fmla="*/ 280797 w 515016"/>
                <a:gd name="connsiteY1" fmla="*/ 48292 h 163925"/>
                <a:gd name="connsiteX2" fmla="*/ 234791 w 515016"/>
                <a:gd name="connsiteY2" fmla="*/ 48292 h 163925"/>
                <a:gd name="connsiteX3" fmla="*/ 234791 w 515016"/>
                <a:gd name="connsiteY3" fmla="*/ 163544 h 163925"/>
                <a:gd name="connsiteX4" fmla="*/ 16478 w 515016"/>
                <a:gd name="connsiteY4" fmla="*/ 163544 h 163925"/>
                <a:gd name="connsiteX5" fmla="*/ 0 w 515016"/>
                <a:gd name="connsiteY5" fmla="*/ 0 h 163925"/>
                <a:gd name="connsiteX6" fmla="*/ 515017 w 515016"/>
                <a:gd name="connsiteY6" fmla="*/ 0 h 163925"/>
                <a:gd name="connsiteX7" fmla="*/ 499110 w 515016"/>
                <a:gd name="connsiteY7" fmla="*/ 163925 h 163925"/>
                <a:gd name="connsiteX8" fmla="*/ 280797 w 515016"/>
                <a:gd name="connsiteY8" fmla="*/ 163925 h 16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016" h="163925">
                  <a:moveTo>
                    <a:pt x="280797" y="163925"/>
                  </a:moveTo>
                  <a:cubicBezTo>
                    <a:pt x="280797" y="124206"/>
                    <a:pt x="280797" y="87154"/>
                    <a:pt x="280797" y="48292"/>
                  </a:cubicBezTo>
                  <a:cubicBezTo>
                    <a:pt x="265081" y="48292"/>
                    <a:pt x="251365" y="48292"/>
                    <a:pt x="234791" y="48292"/>
                  </a:cubicBezTo>
                  <a:cubicBezTo>
                    <a:pt x="234791" y="86392"/>
                    <a:pt x="234791" y="124015"/>
                    <a:pt x="234791" y="163544"/>
                  </a:cubicBezTo>
                  <a:cubicBezTo>
                    <a:pt x="161163" y="163544"/>
                    <a:pt x="90297" y="163544"/>
                    <a:pt x="16478" y="163544"/>
                  </a:cubicBezTo>
                  <a:cubicBezTo>
                    <a:pt x="11049" y="109728"/>
                    <a:pt x="5620" y="55721"/>
                    <a:pt x="0" y="0"/>
                  </a:cubicBezTo>
                  <a:cubicBezTo>
                    <a:pt x="172307" y="0"/>
                    <a:pt x="341567" y="0"/>
                    <a:pt x="515017" y="0"/>
                  </a:cubicBezTo>
                  <a:cubicBezTo>
                    <a:pt x="509683" y="54673"/>
                    <a:pt x="504444" y="108585"/>
                    <a:pt x="499110" y="163925"/>
                  </a:cubicBezTo>
                  <a:cubicBezTo>
                    <a:pt x="426053" y="163925"/>
                    <a:pt x="355283" y="163925"/>
                    <a:pt x="280797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9" name="任意多边形: 形状 97">
              <a:extLst>
                <a:ext uri="{FF2B5EF4-FFF2-40B4-BE49-F238E27FC236}">
                  <a16:creationId xmlns:a16="http://schemas.microsoft.com/office/drawing/2014/main" id="{DC70AEAB-0BE7-401B-9415-B8B0482F58D2}"/>
                </a:ext>
              </a:extLst>
            </p:cNvPr>
            <p:cNvSpPr/>
            <p:nvPr/>
          </p:nvSpPr>
          <p:spPr>
            <a:xfrm>
              <a:off x="10242731" y="3503991"/>
              <a:ext cx="510921" cy="140017"/>
            </a:xfrm>
            <a:custGeom>
              <a:avLst/>
              <a:gdLst>
                <a:gd name="connsiteX0" fmla="*/ 0 w 510921"/>
                <a:gd name="connsiteY0" fmla="*/ 140018 h 140017"/>
                <a:gd name="connsiteX1" fmla="*/ 14288 w 510921"/>
                <a:gd name="connsiteY1" fmla="*/ 191 h 140017"/>
                <a:gd name="connsiteX2" fmla="*/ 231267 w 510921"/>
                <a:gd name="connsiteY2" fmla="*/ 191 h 140017"/>
                <a:gd name="connsiteX3" fmla="*/ 231267 w 510921"/>
                <a:gd name="connsiteY3" fmla="*/ 92297 h 140017"/>
                <a:gd name="connsiteX4" fmla="*/ 278511 w 510921"/>
                <a:gd name="connsiteY4" fmla="*/ 92297 h 140017"/>
                <a:gd name="connsiteX5" fmla="*/ 278511 w 510921"/>
                <a:gd name="connsiteY5" fmla="*/ 0 h 140017"/>
                <a:gd name="connsiteX6" fmla="*/ 496253 w 510921"/>
                <a:gd name="connsiteY6" fmla="*/ 0 h 140017"/>
                <a:gd name="connsiteX7" fmla="*/ 510921 w 510921"/>
                <a:gd name="connsiteY7" fmla="*/ 140018 h 140017"/>
                <a:gd name="connsiteX8" fmla="*/ 0 w 510921"/>
                <a:gd name="connsiteY8" fmla="*/ 140018 h 14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921" h="140017">
                  <a:moveTo>
                    <a:pt x="0" y="140018"/>
                  </a:moveTo>
                  <a:cubicBezTo>
                    <a:pt x="4858" y="92583"/>
                    <a:pt x="9525" y="46958"/>
                    <a:pt x="14288" y="191"/>
                  </a:cubicBezTo>
                  <a:cubicBezTo>
                    <a:pt x="86963" y="191"/>
                    <a:pt x="157925" y="191"/>
                    <a:pt x="231267" y="191"/>
                  </a:cubicBezTo>
                  <a:cubicBezTo>
                    <a:pt x="231267" y="30956"/>
                    <a:pt x="231267" y="60865"/>
                    <a:pt x="231267" y="92297"/>
                  </a:cubicBezTo>
                  <a:cubicBezTo>
                    <a:pt x="247460" y="92297"/>
                    <a:pt x="261271" y="92297"/>
                    <a:pt x="278511" y="92297"/>
                  </a:cubicBezTo>
                  <a:cubicBezTo>
                    <a:pt x="278511" y="61913"/>
                    <a:pt x="278511" y="31528"/>
                    <a:pt x="278511" y="0"/>
                  </a:cubicBezTo>
                  <a:cubicBezTo>
                    <a:pt x="352139" y="0"/>
                    <a:pt x="422339" y="0"/>
                    <a:pt x="496253" y="0"/>
                  </a:cubicBezTo>
                  <a:cubicBezTo>
                    <a:pt x="501110" y="45910"/>
                    <a:pt x="505873" y="92012"/>
                    <a:pt x="510921" y="140018"/>
                  </a:cubicBezTo>
                  <a:cubicBezTo>
                    <a:pt x="340519" y="140018"/>
                    <a:pt x="172022" y="140018"/>
                    <a:pt x="0" y="14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0" name="任意多边形: 形状 98">
              <a:extLst>
                <a:ext uri="{FF2B5EF4-FFF2-40B4-BE49-F238E27FC236}">
                  <a16:creationId xmlns:a16="http://schemas.microsoft.com/office/drawing/2014/main" id="{DDBECF93-C346-4652-A587-BEDD711025A8}"/>
                </a:ext>
              </a:extLst>
            </p:cNvPr>
            <p:cNvSpPr/>
            <p:nvPr/>
          </p:nvSpPr>
          <p:spPr>
            <a:xfrm>
              <a:off x="10522195" y="4171694"/>
              <a:ext cx="209835" cy="177069"/>
            </a:xfrm>
            <a:custGeom>
              <a:avLst/>
              <a:gdLst>
                <a:gd name="connsiteX0" fmla="*/ 0 w 209835"/>
                <a:gd name="connsiteY0" fmla="*/ 0 h 177069"/>
                <a:gd name="connsiteX1" fmla="*/ 209836 w 209835"/>
                <a:gd name="connsiteY1" fmla="*/ 0 h 177069"/>
                <a:gd name="connsiteX2" fmla="*/ 185738 w 209835"/>
                <a:gd name="connsiteY2" fmla="*/ 128683 h 177069"/>
                <a:gd name="connsiteX3" fmla="*/ 176308 w 209835"/>
                <a:gd name="connsiteY3" fmla="*/ 138303 h 177069"/>
                <a:gd name="connsiteX4" fmla="*/ 0 w 209835"/>
                <a:gd name="connsiteY4" fmla="*/ 177070 h 177069"/>
                <a:gd name="connsiteX5" fmla="*/ 0 w 209835"/>
                <a:gd name="connsiteY5" fmla="*/ 0 h 17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835" h="177069">
                  <a:moveTo>
                    <a:pt x="0" y="0"/>
                  </a:moveTo>
                  <a:cubicBezTo>
                    <a:pt x="70009" y="0"/>
                    <a:pt x="137922" y="0"/>
                    <a:pt x="209836" y="0"/>
                  </a:cubicBezTo>
                  <a:cubicBezTo>
                    <a:pt x="201740" y="43815"/>
                    <a:pt x="194119" y="86296"/>
                    <a:pt x="185738" y="128683"/>
                  </a:cubicBezTo>
                  <a:cubicBezTo>
                    <a:pt x="184975" y="132398"/>
                    <a:pt x="180213" y="136779"/>
                    <a:pt x="176308" y="138303"/>
                  </a:cubicBezTo>
                  <a:cubicBezTo>
                    <a:pt x="120301" y="161353"/>
                    <a:pt x="62103" y="174593"/>
                    <a:pt x="0" y="177070"/>
                  </a:cubicBezTo>
                  <a:cubicBezTo>
                    <a:pt x="0" y="117919"/>
                    <a:pt x="0" y="6029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1" name="任意多边形: 形状 99">
              <a:extLst>
                <a:ext uri="{FF2B5EF4-FFF2-40B4-BE49-F238E27FC236}">
                  <a16:creationId xmlns:a16="http://schemas.microsoft.com/office/drawing/2014/main" id="{D5A073A0-1322-4DB6-ABB9-A9FF305A9C7A}"/>
                </a:ext>
              </a:extLst>
            </p:cNvPr>
            <p:cNvSpPr/>
            <p:nvPr/>
          </p:nvSpPr>
          <p:spPr>
            <a:xfrm>
              <a:off x="10521909" y="3275582"/>
              <a:ext cx="209550" cy="178022"/>
            </a:xfrm>
            <a:custGeom>
              <a:avLst/>
              <a:gdLst>
                <a:gd name="connsiteX0" fmla="*/ 0 w 209550"/>
                <a:gd name="connsiteY0" fmla="*/ 178022 h 178022"/>
                <a:gd name="connsiteX1" fmla="*/ 0 w 209550"/>
                <a:gd name="connsiteY1" fmla="*/ 0 h 178022"/>
                <a:gd name="connsiteX2" fmla="*/ 103251 w 209550"/>
                <a:gd name="connsiteY2" fmla="*/ 17336 h 178022"/>
                <a:gd name="connsiteX3" fmla="*/ 198787 w 209550"/>
                <a:gd name="connsiteY3" fmla="*/ 117253 h 178022"/>
                <a:gd name="connsiteX4" fmla="*/ 209550 w 209550"/>
                <a:gd name="connsiteY4" fmla="*/ 177927 h 178022"/>
                <a:gd name="connsiteX5" fmla="*/ 0 w 209550"/>
                <a:gd name="connsiteY5" fmla="*/ 178022 h 17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178022">
                  <a:moveTo>
                    <a:pt x="0" y="178022"/>
                  </a:moveTo>
                  <a:cubicBezTo>
                    <a:pt x="0" y="119444"/>
                    <a:pt x="0" y="62579"/>
                    <a:pt x="0" y="0"/>
                  </a:cubicBezTo>
                  <a:cubicBezTo>
                    <a:pt x="35623" y="5906"/>
                    <a:pt x="69818" y="9811"/>
                    <a:pt x="103251" y="17336"/>
                  </a:cubicBezTo>
                  <a:cubicBezTo>
                    <a:pt x="183737" y="35624"/>
                    <a:pt x="183642" y="36290"/>
                    <a:pt x="198787" y="117253"/>
                  </a:cubicBezTo>
                  <a:cubicBezTo>
                    <a:pt x="202406" y="136684"/>
                    <a:pt x="205740" y="156115"/>
                    <a:pt x="209550" y="177927"/>
                  </a:cubicBezTo>
                  <a:cubicBezTo>
                    <a:pt x="139065" y="178022"/>
                    <a:pt x="70771" y="178022"/>
                    <a:pt x="0" y="17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2" name="任意多边形: 形状 100">
              <a:extLst>
                <a:ext uri="{FF2B5EF4-FFF2-40B4-BE49-F238E27FC236}">
                  <a16:creationId xmlns:a16="http://schemas.microsoft.com/office/drawing/2014/main" id="{4A8794DB-BC1F-47BB-83E9-BE52163CDB98}"/>
                </a:ext>
              </a:extLst>
            </p:cNvPr>
            <p:cNvSpPr/>
            <p:nvPr/>
          </p:nvSpPr>
          <p:spPr>
            <a:xfrm>
              <a:off x="10264829" y="4172075"/>
              <a:ext cx="207359" cy="180117"/>
            </a:xfrm>
            <a:custGeom>
              <a:avLst/>
              <a:gdLst>
                <a:gd name="connsiteX0" fmla="*/ 207359 w 207359"/>
                <a:gd name="connsiteY0" fmla="*/ 0 h 180117"/>
                <a:gd name="connsiteX1" fmla="*/ 207359 w 207359"/>
                <a:gd name="connsiteY1" fmla="*/ 180118 h 180117"/>
                <a:gd name="connsiteX2" fmla="*/ 86201 w 207359"/>
                <a:gd name="connsiteY2" fmla="*/ 156877 h 180117"/>
                <a:gd name="connsiteX3" fmla="*/ 13526 w 207359"/>
                <a:gd name="connsiteY3" fmla="*/ 79629 h 180117"/>
                <a:gd name="connsiteX4" fmla="*/ 0 w 207359"/>
                <a:gd name="connsiteY4" fmla="*/ 0 h 180117"/>
                <a:gd name="connsiteX5" fmla="*/ 207359 w 207359"/>
                <a:gd name="connsiteY5" fmla="*/ 0 h 18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359" h="180117">
                  <a:moveTo>
                    <a:pt x="207359" y="0"/>
                  </a:moveTo>
                  <a:cubicBezTo>
                    <a:pt x="207359" y="58865"/>
                    <a:pt x="207359" y="116395"/>
                    <a:pt x="207359" y="180118"/>
                  </a:cubicBezTo>
                  <a:cubicBezTo>
                    <a:pt x="165735" y="172307"/>
                    <a:pt x="125349" y="166783"/>
                    <a:pt x="86201" y="156877"/>
                  </a:cubicBezTo>
                  <a:cubicBezTo>
                    <a:pt x="25813" y="141542"/>
                    <a:pt x="25813" y="140303"/>
                    <a:pt x="13526" y="79629"/>
                  </a:cubicBezTo>
                  <a:cubicBezTo>
                    <a:pt x="8287" y="53530"/>
                    <a:pt x="4572" y="27146"/>
                    <a:pt x="0" y="0"/>
                  </a:cubicBezTo>
                  <a:cubicBezTo>
                    <a:pt x="70676" y="0"/>
                    <a:pt x="138398" y="0"/>
                    <a:pt x="20735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3" name="任意多边形: 形状 101">
              <a:extLst>
                <a:ext uri="{FF2B5EF4-FFF2-40B4-BE49-F238E27FC236}">
                  <a16:creationId xmlns:a16="http://schemas.microsoft.com/office/drawing/2014/main" id="{748DF09C-11EA-4FEF-8B3E-4820F769AC58}"/>
                </a:ext>
              </a:extLst>
            </p:cNvPr>
            <p:cNvSpPr/>
            <p:nvPr/>
          </p:nvSpPr>
          <p:spPr>
            <a:xfrm>
              <a:off x="10264353" y="3278249"/>
              <a:ext cx="208121" cy="175736"/>
            </a:xfrm>
            <a:custGeom>
              <a:avLst/>
              <a:gdLst>
                <a:gd name="connsiteX0" fmla="*/ 208121 w 208121"/>
                <a:gd name="connsiteY0" fmla="*/ 0 h 175736"/>
                <a:gd name="connsiteX1" fmla="*/ 208121 w 208121"/>
                <a:gd name="connsiteY1" fmla="*/ 175736 h 175736"/>
                <a:gd name="connsiteX2" fmla="*/ 0 w 208121"/>
                <a:gd name="connsiteY2" fmla="*/ 175736 h 175736"/>
                <a:gd name="connsiteX3" fmla="*/ 24194 w 208121"/>
                <a:gd name="connsiteY3" fmla="*/ 47816 h 175736"/>
                <a:gd name="connsiteX4" fmla="*/ 33338 w 208121"/>
                <a:gd name="connsiteY4" fmla="*/ 38100 h 175736"/>
                <a:gd name="connsiteX5" fmla="*/ 208121 w 208121"/>
                <a:gd name="connsiteY5" fmla="*/ 0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121" h="175736">
                  <a:moveTo>
                    <a:pt x="208121" y="0"/>
                  </a:moveTo>
                  <a:cubicBezTo>
                    <a:pt x="208121" y="60198"/>
                    <a:pt x="208121" y="117062"/>
                    <a:pt x="208121" y="175736"/>
                  </a:cubicBezTo>
                  <a:cubicBezTo>
                    <a:pt x="139541" y="175736"/>
                    <a:pt x="72009" y="175736"/>
                    <a:pt x="0" y="175736"/>
                  </a:cubicBezTo>
                  <a:cubicBezTo>
                    <a:pt x="8096" y="132302"/>
                    <a:pt x="15811" y="90011"/>
                    <a:pt x="24194" y="47816"/>
                  </a:cubicBezTo>
                  <a:cubicBezTo>
                    <a:pt x="24955" y="44101"/>
                    <a:pt x="29527" y="39719"/>
                    <a:pt x="33338" y="38100"/>
                  </a:cubicBezTo>
                  <a:cubicBezTo>
                    <a:pt x="88582" y="15526"/>
                    <a:pt x="145923" y="2381"/>
                    <a:pt x="20812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4" name="任意多边形: 形状 102">
              <a:extLst>
                <a:ext uri="{FF2B5EF4-FFF2-40B4-BE49-F238E27FC236}">
                  <a16:creationId xmlns:a16="http://schemas.microsoft.com/office/drawing/2014/main" id="{1A187CE0-E60C-4DE7-A643-82024B2D1EF3}"/>
                </a:ext>
              </a:extLst>
            </p:cNvPr>
            <p:cNvSpPr/>
            <p:nvPr/>
          </p:nvSpPr>
          <p:spPr>
            <a:xfrm>
              <a:off x="10787751" y="3958257"/>
              <a:ext cx="185737" cy="168077"/>
            </a:xfrm>
            <a:custGeom>
              <a:avLst/>
              <a:gdLst>
                <a:gd name="connsiteX0" fmla="*/ 185738 w 185737"/>
                <a:gd name="connsiteY0" fmla="*/ 94088 h 168077"/>
                <a:gd name="connsiteX1" fmla="*/ 80581 w 185737"/>
                <a:gd name="connsiteY1" fmla="*/ 166097 h 168077"/>
                <a:gd name="connsiteX2" fmla="*/ 0 w 185737"/>
                <a:gd name="connsiteY2" fmla="*/ 165335 h 168077"/>
                <a:gd name="connsiteX3" fmla="*/ 13716 w 185737"/>
                <a:gd name="connsiteY3" fmla="*/ 11030 h 168077"/>
                <a:gd name="connsiteX4" fmla="*/ 18002 w 185737"/>
                <a:gd name="connsiteY4" fmla="*/ 1029 h 168077"/>
                <a:gd name="connsiteX5" fmla="*/ 77724 w 185737"/>
                <a:gd name="connsiteY5" fmla="*/ 6554 h 168077"/>
                <a:gd name="connsiteX6" fmla="*/ 185738 w 185737"/>
                <a:gd name="connsiteY6" fmla="*/ 94088 h 16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37" h="168077">
                  <a:moveTo>
                    <a:pt x="185738" y="94088"/>
                  </a:moveTo>
                  <a:cubicBezTo>
                    <a:pt x="170498" y="151810"/>
                    <a:pt x="137446" y="175432"/>
                    <a:pt x="80581" y="166097"/>
                  </a:cubicBezTo>
                  <a:cubicBezTo>
                    <a:pt x="54674" y="161906"/>
                    <a:pt x="27527" y="165335"/>
                    <a:pt x="0" y="165335"/>
                  </a:cubicBezTo>
                  <a:cubicBezTo>
                    <a:pt x="4667" y="111519"/>
                    <a:pt x="9049" y="61227"/>
                    <a:pt x="13716" y="11030"/>
                  </a:cubicBezTo>
                  <a:cubicBezTo>
                    <a:pt x="14002" y="7411"/>
                    <a:pt x="16669" y="1029"/>
                    <a:pt x="18002" y="1029"/>
                  </a:cubicBezTo>
                  <a:cubicBezTo>
                    <a:pt x="38481" y="1886"/>
                    <a:pt x="68008" y="-4400"/>
                    <a:pt x="77724" y="6554"/>
                  </a:cubicBezTo>
                  <a:cubicBezTo>
                    <a:pt x="109633" y="42558"/>
                    <a:pt x="143447" y="74467"/>
                    <a:pt x="185738" y="940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5" name="任意多边形: 形状 103">
              <a:extLst>
                <a:ext uri="{FF2B5EF4-FFF2-40B4-BE49-F238E27FC236}">
                  <a16:creationId xmlns:a16="http://schemas.microsoft.com/office/drawing/2014/main" id="{4022D29D-84B3-4531-81E6-E08A773BB0DB}"/>
                </a:ext>
              </a:extLst>
            </p:cNvPr>
            <p:cNvSpPr/>
            <p:nvPr/>
          </p:nvSpPr>
          <p:spPr>
            <a:xfrm>
              <a:off x="10787085" y="3502796"/>
              <a:ext cx="187070" cy="143092"/>
            </a:xfrm>
            <a:custGeom>
              <a:avLst/>
              <a:gdLst>
                <a:gd name="connsiteX0" fmla="*/ 187071 w 187070"/>
                <a:gd name="connsiteY0" fmla="*/ 64632 h 143092"/>
                <a:gd name="connsiteX1" fmla="*/ 97250 w 187070"/>
                <a:gd name="connsiteY1" fmla="*/ 137689 h 143092"/>
                <a:gd name="connsiteX2" fmla="*/ 75152 w 187070"/>
                <a:gd name="connsiteY2" fmla="*/ 142737 h 143092"/>
                <a:gd name="connsiteX3" fmla="*/ 14573 w 187070"/>
                <a:gd name="connsiteY3" fmla="*/ 142927 h 143092"/>
                <a:gd name="connsiteX4" fmla="*/ 0 w 187070"/>
                <a:gd name="connsiteY4" fmla="*/ 52 h 143092"/>
                <a:gd name="connsiteX5" fmla="*/ 138779 w 187070"/>
                <a:gd name="connsiteY5" fmla="*/ 529 h 143092"/>
                <a:gd name="connsiteX6" fmla="*/ 153257 w 187070"/>
                <a:gd name="connsiteY6" fmla="*/ 10244 h 143092"/>
                <a:gd name="connsiteX7" fmla="*/ 187071 w 187070"/>
                <a:gd name="connsiteY7" fmla="*/ 64632 h 14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070" h="143092">
                  <a:moveTo>
                    <a:pt x="187071" y="64632"/>
                  </a:moveTo>
                  <a:cubicBezTo>
                    <a:pt x="155734" y="90349"/>
                    <a:pt x="126968" y="114638"/>
                    <a:pt x="97250" y="137689"/>
                  </a:cubicBezTo>
                  <a:cubicBezTo>
                    <a:pt x="91821" y="141880"/>
                    <a:pt x="82677" y="142451"/>
                    <a:pt x="75152" y="142737"/>
                  </a:cubicBezTo>
                  <a:cubicBezTo>
                    <a:pt x="55531" y="143404"/>
                    <a:pt x="35814" y="142927"/>
                    <a:pt x="14573" y="142927"/>
                  </a:cubicBezTo>
                  <a:cubicBezTo>
                    <a:pt x="9716" y="95112"/>
                    <a:pt x="5048" y="49011"/>
                    <a:pt x="0" y="52"/>
                  </a:cubicBezTo>
                  <a:cubicBezTo>
                    <a:pt x="47244" y="52"/>
                    <a:pt x="92964" y="-233"/>
                    <a:pt x="138779" y="529"/>
                  </a:cubicBezTo>
                  <a:cubicBezTo>
                    <a:pt x="143732" y="624"/>
                    <a:pt x="150209" y="5672"/>
                    <a:pt x="153257" y="10244"/>
                  </a:cubicBezTo>
                  <a:cubicBezTo>
                    <a:pt x="165830" y="29104"/>
                    <a:pt x="177356" y="48725"/>
                    <a:pt x="187071" y="646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6" name="任意多边形: 形状 104">
              <a:extLst>
                <a:ext uri="{FF2B5EF4-FFF2-40B4-BE49-F238E27FC236}">
                  <a16:creationId xmlns:a16="http://schemas.microsoft.com/office/drawing/2014/main" id="{ED596CB7-9851-470B-957E-EDE2754B9AD6}"/>
                </a:ext>
              </a:extLst>
            </p:cNvPr>
            <p:cNvSpPr/>
            <p:nvPr/>
          </p:nvSpPr>
          <p:spPr>
            <a:xfrm>
              <a:off x="10099856" y="4171109"/>
              <a:ext cx="134873" cy="108788"/>
            </a:xfrm>
            <a:custGeom>
              <a:avLst/>
              <a:gdLst>
                <a:gd name="connsiteX0" fmla="*/ 0 w 134873"/>
                <a:gd name="connsiteY0" fmla="*/ 108 h 108788"/>
                <a:gd name="connsiteX1" fmla="*/ 105156 w 134873"/>
                <a:gd name="connsiteY1" fmla="*/ 679 h 108788"/>
                <a:gd name="connsiteX2" fmla="*/ 118205 w 134873"/>
                <a:gd name="connsiteY2" fmla="*/ 13157 h 108788"/>
                <a:gd name="connsiteX3" fmla="*/ 134874 w 134873"/>
                <a:gd name="connsiteY3" fmla="*/ 108788 h 108788"/>
                <a:gd name="connsiteX4" fmla="*/ 0 w 134873"/>
                <a:gd name="connsiteY4" fmla="*/ 108 h 10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3" h="108788">
                  <a:moveTo>
                    <a:pt x="0" y="108"/>
                  </a:moveTo>
                  <a:cubicBezTo>
                    <a:pt x="39148" y="108"/>
                    <a:pt x="72200" y="-368"/>
                    <a:pt x="105156" y="679"/>
                  </a:cubicBezTo>
                  <a:cubicBezTo>
                    <a:pt x="109823" y="870"/>
                    <a:pt x="117157" y="8109"/>
                    <a:pt x="118205" y="13157"/>
                  </a:cubicBezTo>
                  <a:cubicBezTo>
                    <a:pt x="124301" y="43256"/>
                    <a:pt x="128969" y="73641"/>
                    <a:pt x="134874" y="108788"/>
                  </a:cubicBezTo>
                  <a:cubicBezTo>
                    <a:pt x="83344" y="79832"/>
                    <a:pt x="40862" y="46399"/>
                    <a:pt x="0" y="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7" name="任意多边形: 形状 105">
              <a:extLst>
                <a:ext uri="{FF2B5EF4-FFF2-40B4-BE49-F238E27FC236}">
                  <a16:creationId xmlns:a16="http://schemas.microsoft.com/office/drawing/2014/main" id="{9CE40A81-75F8-4E20-B431-319309BB75DF}"/>
                </a:ext>
              </a:extLst>
            </p:cNvPr>
            <p:cNvSpPr/>
            <p:nvPr/>
          </p:nvSpPr>
          <p:spPr>
            <a:xfrm>
              <a:off x="10762320" y="4171156"/>
              <a:ext cx="130587" cy="108836"/>
            </a:xfrm>
            <a:custGeom>
              <a:avLst/>
              <a:gdLst>
                <a:gd name="connsiteX0" fmla="*/ 130588 w 130587"/>
                <a:gd name="connsiteY0" fmla="*/ 9205 h 108836"/>
                <a:gd name="connsiteX1" fmla="*/ 6382 w 130587"/>
                <a:gd name="connsiteY1" fmla="*/ 108836 h 108836"/>
                <a:gd name="connsiteX2" fmla="*/ 0 w 130587"/>
                <a:gd name="connsiteY2" fmla="*/ 104264 h 108836"/>
                <a:gd name="connsiteX3" fmla="*/ 16573 w 130587"/>
                <a:gd name="connsiteY3" fmla="*/ 8919 h 108836"/>
                <a:gd name="connsiteX4" fmla="*/ 28194 w 130587"/>
                <a:gd name="connsiteY4" fmla="*/ 442 h 108836"/>
                <a:gd name="connsiteX5" fmla="*/ 126873 w 130587"/>
                <a:gd name="connsiteY5" fmla="*/ 61 h 108836"/>
                <a:gd name="connsiteX6" fmla="*/ 130588 w 130587"/>
                <a:gd name="connsiteY6" fmla="*/ 9205 h 10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87" h="108836">
                  <a:moveTo>
                    <a:pt x="130588" y="9205"/>
                  </a:moveTo>
                  <a:cubicBezTo>
                    <a:pt x="89154" y="42447"/>
                    <a:pt x="47816" y="75594"/>
                    <a:pt x="6382" y="108836"/>
                  </a:cubicBezTo>
                  <a:cubicBezTo>
                    <a:pt x="4286" y="107312"/>
                    <a:pt x="2096" y="105788"/>
                    <a:pt x="0" y="104264"/>
                  </a:cubicBezTo>
                  <a:cubicBezTo>
                    <a:pt x="5334" y="72451"/>
                    <a:pt x="10382" y="40542"/>
                    <a:pt x="16573" y="8919"/>
                  </a:cubicBezTo>
                  <a:cubicBezTo>
                    <a:pt x="17240" y="5395"/>
                    <a:pt x="24098" y="537"/>
                    <a:pt x="28194" y="442"/>
                  </a:cubicBezTo>
                  <a:cubicBezTo>
                    <a:pt x="61055" y="-225"/>
                    <a:pt x="93917" y="61"/>
                    <a:pt x="126873" y="61"/>
                  </a:cubicBezTo>
                  <a:cubicBezTo>
                    <a:pt x="128111" y="3109"/>
                    <a:pt x="129350" y="6157"/>
                    <a:pt x="130588" y="9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8" name="任意多边形: 形状 106">
              <a:extLst>
                <a:ext uri="{FF2B5EF4-FFF2-40B4-BE49-F238E27FC236}">
                  <a16:creationId xmlns:a16="http://schemas.microsoft.com/office/drawing/2014/main" id="{B1569A4F-6626-4131-B328-744E2EB75202}"/>
                </a:ext>
              </a:extLst>
            </p:cNvPr>
            <p:cNvSpPr/>
            <p:nvPr/>
          </p:nvSpPr>
          <p:spPr>
            <a:xfrm>
              <a:off x="10101190" y="3346067"/>
              <a:ext cx="132683" cy="109275"/>
            </a:xfrm>
            <a:custGeom>
              <a:avLst/>
              <a:gdLst>
                <a:gd name="connsiteX0" fmla="*/ 0 w 132683"/>
                <a:gd name="connsiteY0" fmla="*/ 100870 h 109275"/>
                <a:gd name="connsiteX1" fmla="*/ 127063 w 132683"/>
                <a:gd name="connsiteY1" fmla="*/ 0 h 109275"/>
                <a:gd name="connsiteX2" fmla="*/ 132683 w 132683"/>
                <a:gd name="connsiteY2" fmla="*/ 5429 h 109275"/>
                <a:gd name="connsiteX3" fmla="*/ 116396 w 132683"/>
                <a:gd name="connsiteY3" fmla="*/ 98108 h 109275"/>
                <a:gd name="connsiteX4" fmla="*/ 101918 w 132683"/>
                <a:gd name="connsiteY4" fmla="*/ 108680 h 109275"/>
                <a:gd name="connsiteX5" fmla="*/ 5048 w 132683"/>
                <a:gd name="connsiteY5" fmla="*/ 109157 h 109275"/>
                <a:gd name="connsiteX6" fmla="*/ 0 w 132683"/>
                <a:gd name="connsiteY6" fmla="*/ 100870 h 10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83" h="109275">
                  <a:moveTo>
                    <a:pt x="0" y="100870"/>
                  </a:moveTo>
                  <a:cubicBezTo>
                    <a:pt x="42386" y="67247"/>
                    <a:pt x="84773" y="33623"/>
                    <a:pt x="127063" y="0"/>
                  </a:cubicBezTo>
                  <a:cubicBezTo>
                    <a:pt x="128969" y="1810"/>
                    <a:pt x="130778" y="3620"/>
                    <a:pt x="132683" y="5429"/>
                  </a:cubicBezTo>
                  <a:cubicBezTo>
                    <a:pt x="127445" y="36386"/>
                    <a:pt x="122682" y="67342"/>
                    <a:pt x="116396" y="98108"/>
                  </a:cubicBezTo>
                  <a:cubicBezTo>
                    <a:pt x="115443" y="102584"/>
                    <a:pt x="107061" y="108585"/>
                    <a:pt x="101918" y="108680"/>
                  </a:cubicBezTo>
                  <a:cubicBezTo>
                    <a:pt x="69628" y="109633"/>
                    <a:pt x="37338" y="109157"/>
                    <a:pt x="5048" y="109157"/>
                  </a:cubicBezTo>
                  <a:cubicBezTo>
                    <a:pt x="3429" y="106394"/>
                    <a:pt x="1714" y="103632"/>
                    <a:pt x="0" y="100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9" name="任意多边形: 形状 107">
              <a:extLst>
                <a:ext uri="{FF2B5EF4-FFF2-40B4-BE49-F238E27FC236}">
                  <a16:creationId xmlns:a16="http://schemas.microsoft.com/office/drawing/2014/main" id="{6E9FA95E-EAB0-45DF-8472-C964A521EE97}"/>
                </a:ext>
              </a:extLst>
            </p:cNvPr>
            <p:cNvSpPr/>
            <p:nvPr/>
          </p:nvSpPr>
          <p:spPr>
            <a:xfrm>
              <a:off x="10762129" y="3346543"/>
              <a:ext cx="131063" cy="108741"/>
            </a:xfrm>
            <a:custGeom>
              <a:avLst/>
              <a:gdLst>
                <a:gd name="connsiteX0" fmla="*/ 5905 w 131063"/>
                <a:gd name="connsiteY0" fmla="*/ 0 h 108741"/>
                <a:gd name="connsiteX1" fmla="*/ 131064 w 131063"/>
                <a:gd name="connsiteY1" fmla="*/ 100679 h 108741"/>
                <a:gd name="connsiteX2" fmla="*/ 126873 w 131063"/>
                <a:gd name="connsiteY2" fmla="*/ 108680 h 108741"/>
                <a:gd name="connsiteX3" fmla="*/ 28289 w 131063"/>
                <a:gd name="connsiteY3" fmla="*/ 108299 h 108741"/>
                <a:gd name="connsiteX4" fmla="*/ 16669 w 131063"/>
                <a:gd name="connsiteY4" fmla="*/ 99822 h 108741"/>
                <a:gd name="connsiteX5" fmla="*/ 0 w 131063"/>
                <a:gd name="connsiteY5" fmla="*/ 5048 h 108741"/>
                <a:gd name="connsiteX6" fmla="*/ 5905 w 131063"/>
                <a:gd name="connsiteY6" fmla="*/ 0 h 10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3" h="108741">
                  <a:moveTo>
                    <a:pt x="5905" y="0"/>
                  </a:moveTo>
                  <a:cubicBezTo>
                    <a:pt x="47625" y="33528"/>
                    <a:pt x="89344" y="67151"/>
                    <a:pt x="131064" y="100679"/>
                  </a:cubicBezTo>
                  <a:cubicBezTo>
                    <a:pt x="129635" y="103346"/>
                    <a:pt x="128302" y="106013"/>
                    <a:pt x="126873" y="108680"/>
                  </a:cubicBezTo>
                  <a:cubicBezTo>
                    <a:pt x="94012" y="108680"/>
                    <a:pt x="61150" y="108966"/>
                    <a:pt x="28289" y="108299"/>
                  </a:cubicBezTo>
                  <a:cubicBezTo>
                    <a:pt x="24194" y="108204"/>
                    <a:pt x="17431" y="103346"/>
                    <a:pt x="16669" y="99822"/>
                  </a:cubicBezTo>
                  <a:cubicBezTo>
                    <a:pt x="10477" y="68390"/>
                    <a:pt x="5334" y="36671"/>
                    <a:pt x="0" y="5048"/>
                  </a:cubicBezTo>
                  <a:cubicBezTo>
                    <a:pt x="2000" y="3334"/>
                    <a:pt x="4000" y="1619"/>
                    <a:pt x="59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0" name="任意多边形: 形状 108">
              <a:extLst>
                <a:ext uri="{FF2B5EF4-FFF2-40B4-BE49-F238E27FC236}">
                  <a16:creationId xmlns:a16="http://schemas.microsoft.com/office/drawing/2014/main" id="{4C75D247-829B-454B-A8E5-588B3E6F6143}"/>
                </a:ext>
              </a:extLst>
            </p:cNvPr>
            <p:cNvSpPr/>
            <p:nvPr/>
          </p:nvSpPr>
          <p:spPr>
            <a:xfrm>
              <a:off x="11035306" y="4124354"/>
              <a:ext cx="44386" cy="45243"/>
            </a:xfrm>
            <a:custGeom>
              <a:avLst/>
              <a:gdLst>
                <a:gd name="connsiteX0" fmla="*/ 0 w 44386"/>
                <a:gd name="connsiteY0" fmla="*/ 0 h 45243"/>
                <a:gd name="connsiteX1" fmla="*/ 44386 w 44386"/>
                <a:gd name="connsiteY1" fmla="*/ 0 h 45243"/>
                <a:gd name="connsiteX2" fmla="*/ 44386 w 44386"/>
                <a:gd name="connsiteY2" fmla="*/ 45244 h 45243"/>
                <a:gd name="connsiteX3" fmla="*/ 0 w 44386"/>
                <a:gd name="connsiteY3" fmla="*/ 45244 h 45243"/>
                <a:gd name="connsiteX4" fmla="*/ 0 w 44386"/>
                <a:gd name="connsiteY4" fmla="*/ 0 h 4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6" h="45243">
                  <a:moveTo>
                    <a:pt x="0" y="0"/>
                  </a:moveTo>
                  <a:cubicBezTo>
                    <a:pt x="14764" y="0"/>
                    <a:pt x="28765" y="0"/>
                    <a:pt x="44386" y="0"/>
                  </a:cubicBezTo>
                  <a:cubicBezTo>
                    <a:pt x="44386" y="15050"/>
                    <a:pt x="44386" y="29527"/>
                    <a:pt x="44386" y="45244"/>
                  </a:cubicBezTo>
                  <a:cubicBezTo>
                    <a:pt x="29527" y="45244"/>
                    <a:pt x="15621" y="45244"/>
                    <a:pt x="0" y="45244"/>
                  </a:cubicBezTo>
                  <a:cubicBezTo>
                    <a:pt x="0" y="30385"/>
                    <a:pt x="0" y="15811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1" name="任意多边形: 形状 109">
              <a:extLst>
                <a:ext uri="{FF2B5EF4-FFF2-40B4-BE49-F238E27FC236}">
                  <a16:creationId xmlns:a16="http://schemas.microsoft.com/office/drawing/2014/main" id="{AB64536F-966D-4A34-A366-692D3E3CA3CD}"/>
                </a:ext>
              </a:extLst>
            </p:cNvPr>
            <p:cNvSpPr/>
            <p:nvPr/>
          </p:nvSpPr>
          <p:spPr>
            <a:xfrm>
              <a:off x="11130175" y="4124354"/>
              <a:ext cx="44767" cy="45148"/>
            </a:xfrm>
            <a:custGeom>
              <a:avLst/>
              <a:gdLst>
                <a:gd name="connsiteX0" fmla="*/ 0 w 44767"/>
                <a:gd name="connsiteY0" fmla="*/ 45148 h 45148"/>
                <a:gd name="connsiteX1" fmla="*/ 0 w 44767"/>
                <a:gd name="connsiteY1" fmla="*/ 0 h 45148"/>
                <a:gd name="connsiteX2" fmla="*/ 44767 w 44767"/>
                <a:gd name="connsiteY2" fmla="*/ 0 h 45148"/>
                <a:gd name="connsiteX3" fmla="*/ 44767 w 44767"/>
                <a:gd name="connsiteY3" fmla="*/ 45148 h 45148"/>
                <a:gd name="connsiteX4" fmla="*/ 0 w 44767"/>
                <a:gd name="connsiteY4" fmla="*/ 45148 h 4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7" h="45148">
                  <a:moveTo>
                    <a:pt x="0" y="45148"/>
                  </a:moveTo>
                  <a:cubicBezTo>
                    <a:pt x="0" y="29146"/>
                    <a:pt x="0" y="15240"/>
                    <a:pt x="0" y="0"/>
                  </a:cubicBezTo>
                  <a:cubicBezTo>
                    <a:pt x="15145" y="0"/>
                    <a:pt x="29051" y="0"/>
                    <a:pt x="44767" y="0"/>
                  </a:cubicBezTo>
                  <a:cubicBezTo>
                    <a:pt x="44767" y="14954"/>
                    <a:pt x="44767" y="29337"/>
                    <a:pt x="44767" y="45148"/>
                  </a:cubicBezTo>
                  <a:cubicBezTo>
                    <a:pt x="30099" y="45148"/>
                    <a:pt x="16192" y="45148"/>
                    <a:pt x="0" y="45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2" name="任意多边形: 形状 110">
              <a:extLst>
                <a:ext uri="{FF2B5EF4-FFF2-40B4-BE49-F238E27FC236}">
                  <a16:creationId xmlns:a16="http://schemas.microsoft.com/office/drawing/2014/main" id="{DDE5A0B6-ADBC-4BC5-9EBA-6739FAE65510}"/>
                </a:ext>
              </a:extLst>
            </p:cNvPr>
            <p:cNvSpPr/>
            <p:nvPr/>
          </p:nvSpPr>
          <p:spPr>
            <a:xfrm>
              <a:off x="11225520" y="4124640"/>
              <a:ext cx="45339" cy="44481"/>
            </a:xfrm>
            <a:custGeom>
              <a:avLst/>
              <a:gdLst>
                <a:gd name="connsiteX0" fmla="*/ 0 w 45339"/>
                <a:gd name="connsiteY0" fmla="*/ 44482 h 44481"/>
                <a:gd name="connsiteX1" fmla="*/ 0 w 45339"/>
                <a:gd name="connsiteY1" fmla="*/ 0 h 44481"/>
                <a:gd name="connsiteX2" fmla="*/ 45339 w 45339"/>
                <a:gd name="connsiteY2" fmla="*/ 0 h 44481"/>
                <a:gd name="connsiteX3" fmla="*/ 45339 w 45339"/>
                <a:gd name="connsiteY3" fmla="*/ 44482 h 44481"/>
                <a:gd name="connsiteX4" fmla="*/ 0 w 45339"/>
                <a:gd name="connsiteY4" fmla="*/ 44482 h 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39" h="44481">
                  <a:moveTo>
                    <a:pt x="0" y="44482"/>
                  </a:moveTo>
                  <a:cubicBezTo>
                    <a:pt x="0" y="29623"/>
                    <a:pt x="0" y="15621"/>
                    <a:pt x="0" y="0"/>
                  </a:cubicBezTo>
                  <a:cubicBezTo>
                    <a:pt x="14859" y="0"/>
                    <a:pt x="29432" y="0"/>
                    <a:pt x="45339" y="0"/>
                  </a:cubicBezTo>
                  <a:cubicBezTo>
                    <a:pt x="45339" y="14954"/>
                    <a:pt x="45339" y="28861"/>
                    <a:pt x="45339" y="44482"/>
                  </a:cubicBezTo>
                  <a:cubicBezTo>
                    <a:pt x="30290" y="44482"/>
                    <a:pt x="15812" y="44482"/>
                    <a:pt x="0" y="44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3" name="任意多边形: 形状 111">
              <a:extLst>
                <a:ext uri="{FF2B5EF4-FFF2-40B4-BE49-F238E27FC236}">
                  <a16:creationId xmlns:a16="http://schemas.microsoft.com/office/drawing/2014/main" id="{C9AB0B5A-C03C-4207-83C4-A4905C523A83}"/>
                </a:ext>
              </a:extLst>
            </p:cNvPr>
            <p:cNvSpPr/>
            <p:nvPr/>
          </p:nvSpPr>
          <p:spPr>
            <a:xfrm>
              <a:off x="11011399" y="3815077"/>
              <a:ext cx="140208" cy="116300"/>
            </a:xfrm>
            <a:custGeom>
              <a:avLst/>
              <a:gdLst>
                <a:gd name="connsiteX0" fmla="*/ 0 w 140208"/>
                <a:gd name="connsiteY0" fmla="*/ 0 h 116300"/>
                <a:gd name="connsiteX1" fmla="*/ 140208 w 140208"/>
                <a:gd name="connsiteY1" fmla="*/ 0 h 116300"/>
                <a:gd name="connsiteX2" fmla="*/ 140208 w 140208"/>
                <a:gd name="connsiteY2" fmla="*/ 116300 h 116300"/>
                <a:gd name="connsiteX3" fmla="*/ 0 w 140208"/>
                <a:gd name="connsiteY3" fmla="*/ 116300 h 116300"/>
                <a:gd name="connsiteX4" fmla="*/ 0 w 140208"/>
                <a:gd name="connsiteY4" fmla="*/ 0 h 116300"/>
                <a:gd name="connsiteX5" fmla="*/ 65056 w 140208"/>
                <a:gd name="connsiteY5" fmla="*/ 96679 h 116300"/>
                <a:gd name="connsiteX6" fmla="*/ 75724 w 140208"/>
                <a:gd name="connsiteY6" fmla="*/ 96107 h 116300"/>
                <a:gd name="connsiteX7" fmla="*/ 92773 w 140208"/>
                <a:gd name="connsiteY7" fmla="*/ 70199 h 116300"/>
                <a:gd name="connsiteX8" fmla="*/ 69437 w 140208"/>
                <a:gd name="connsiteY8" fmla="*/ 48101 h 116300"/>
                <a:gd name="connsiteX9" fmla="*/ 48006 w 140208"/>
                <a:gd name="connsiteY9" fmla="*/ 69818 h 116300"/>
                <a:gd name="connsiteX10" fmla="*/ 65056 w 140208"/>
                <a:gd name="connsiteY10" fmla="*/ 96679 h 1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08" h="116300">
                  <a:moveTo>
                    <a:pt x="0" y="0"/>
                  </a:moveTo>
                  <a:cubicBezTo>
                    <a:pt x="47434" y="0"/>
                    <a:pt x="93154" y="0"/>
                    <a:pt x="140208" y="0"/>
                  </a:cubicBezTo>
                  <a:cubicBezTo>
                    <a:pt x="140208" y="38862"/>
                    <a:pt x="140208" y="76676"/>
                    <a:pt x="140208" y="116300"/>
                  </a:cubicBezTo>
                  <a:cubicBezTo>
                    <a:pt x="93917" y="116300"/>
                    <a:pt x="47625" y="116300"/>
                    <a:pt x="0" y="116300"/>
                  </a:cubicBezTo>
                  <a:cubicBezTo>
                    <a:pt x="0" y="78010"/>
                    <a:pt x="0" y="40291"/>
                    <a:pt x="0" y="0"/>
                  </a:cubicBezTo>
                  <a:close/>
                  <a:moveTo>
                    <a:pt x="65056" y="96679"/>
                  </a:moveTo>
                  <a:cubicBezTo>
                    <a:pt x="68580" y="96488"/>
                    <a:pt x="72200" y="96298"/>
                    <a:pt x="75724" y="96107"/>
                  </a:cubicBezTo>
                  <a:cubicBezTo>
                    <a:pt x="81725" y="87535"/>
                    <a:pt x="91535" y="79439"/>
                    <a:pt x="92773" y="70199"/>
                  </a:cubicBezTo>
                  <a:cubicBezTo>
                    <a:pt x="94679" y="55912"/>
                    <a:pt x="83725" y="44672"/>
                    <a:pt x="69437" y="48101"/>
                  </a:cubicBezTo>
                  <a:cubicBezTo>
                    <a:pt x="60579" y="50197"/>
                    <a:pt x="48482" y="61913"/>
                    <a:pt x="48006" y="69818"/>
                  </a:cubicBezTo>
                  <a:cubicBezTo>
                    <a:pt x="47530" y="78296"/>
                    <a:pt x="58865" y="87630"/>
                    <a:pt x="65056" y="966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4" name="任意多边形: 形状 112">
              <a:extLst>
                <a:ext uri="{FF2B5EF4-FFF2-40B4-BE49-F238E27FC236}">
                  <a16:creationId xmlns:a16="http://schemas.microsoft.com/office/drawing/2014/main" id="{77587B1B-303C-43EF-9427-1833140D77C6}"/>
                </a:ext>
              </a:extLst>
            </p:cNvPr>
            <p:cNvSpPr/>
            <p:nvPr/>
          </p:nvSpPr>
          <p:spPr>
            <a:xfrm>
              <a:off x="11011113" y="3694110"/>
              <a:ext cx="140398" cy="69913"/>
            </a:xfrm>
            <a:custGeom>
              <a:avLst/>
              <a:gdLst>
                <a:gd name="connsiteX0" fmla="*/ 0 w 140398"/>
                <a:gd name="connsiteY0" fmla="*/ 69914 h 69913"/>
                <a:gd name="connsiteX1" fmla="*/ 70390 w 140398"/>
                <a:gd name="connsiteY1" fmla="*/ 0 h 69913"/>
                <a:gd name="connsiteX2" fmla="*/ 140398 w 140398"/>
                <a:gd name="connsiteY2" fmla="*/ 69914 h 69913"/>
                <a:gd name="connsiteX3" fmla="*/ 0 w 140398"/>
                <a:gd name="connsiteY3" fmla="*/ 69914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98" h="69913">
                  <a:moveTo>
                    <a:pt x="0" y="69914"/>
                  </a:moveTo>
                  <a:cubicBezTo>
                    <a:pt x="3048" y="28004"/>
                    <a:pt x="32099" y="-95"/>
                    <a:pt x="70390" y="0"/>
                  </a:cubicBezTo>
                  <a:cubicBezTo>
                    <a:pt x="108871" y="96"/>
                    <a:pt x="137446" y="28099"/>
                    <a:pt x="140398" y="69914"/>
                  </a:cubicBezTo>
                  <a:cubicBezTo>
                    <a:pt x="94202" y="69914"/>
                    <a:pt x="48006" y="69914"/>
                    <a:pt x="0" y="6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A2E68A0-7748-48AA-8009-3E0ECA144A2B}"/>
              </a:ext>
            </a:extLst>
          </p:cNvPr>
          <p:cNvGrpSpPr/>
          <p:nvPr/>
        </p:nvGrpSpPr>
        <p:grpSpPr>
          <a:xfrm>
            <a:off x="4301719" y="1941952"/>
            <a:ext cx="697503" cy="711602"/>
            <a:chOff x="13237859" y="3397581"/>
            <a:chExt cx="1307115" cy="1333541"/>
          </a:xfrm>
          <a:solidFill>
            <a:schemeClr val="bg1"/>
          </a:solidFill>
        </p:grpSpPr>
        <p:sp>
          <p:nvSpPr>
            <p:cNvPr id="76" name="任意多边形: 形状 116">
              <a:extLst>
                <a:ext uri="{FF2B5EF4-FFF2-40B4-BE49-F238E27FC236}">
                  <a16:creationId xmlns:a16="http://schemas.microsoft.com/office/drawing/2014/main" id="{CB75BBB7-7089-43F8-B3FA-CBCACE7A27AF}"/>
                </a:ext>
              </a:extLst>
            </p:cNvPr>
            <p:cNvSpPr/>
            <p:nvPr/>
          </p:nvSpPr>
          <p:spPr>
            <a:xfrm>
              <a:off x="13494342" y="3515405"/>
              <a:ext cx="732687" cy="1032795"/>
            </a:xfrm>
            <a:custGeom>
              <a:avLst/>
              <a:gdLst>
                <a:gd name="connsiteX0" fmla="*/ 425507 w 732687"/>
                <a:gd name="connsiteY0" fmla="*/ 6572 h 1032795"/>
                <a:gd name="connsiteX1" fmla="*/ 420173 w 732687"/>
                <a:gd name="connsiteY1" fmla="*/ 56960 h 1032795"/>
                <a:gd name="connsiteX2" fmla="*/ 461130 w 732687"/>
                <a:gd name="connsiteY2" fmla="*/ 112395 h 1032795"/>
                <a:gd name="connsiteX3" fmla="*/ 464845 w 732687"/>
                <a:gd name="connsiteY3" fmla="*/ 141923 h 1032795"/>
                <a:gd name="connsiteX4" fmla="*/ 436746 w 732687"/>
                <a:gd name="connsiteY4" fmla="*/ 152210 h 1032795"/>
                <a:gd name="connsiteX5" fmla="*/ 361499 w 732687"/>
                <a:gd name="connsiteY5" fmla="*/ 141351 h 1032795"/>
                <a:gd name="connsiteX6" fmla="*/ 329304 w 732687"/>
                <a:gd name="connsiteY6" fmla="*/ 163354 h 1032795"/>
                <a:gd name="connsiteX7" fmla="*/ 310635 w 732687"/>
                <a:gd name="connsiteY7" fmla="*/ 290417 h 1032795"/>
                <a:gd name="connsiteX8" fmla="*/ 336162 w 732687"/>
                <a:gd name="connsiteY8" fmla="*/ 322421 h 1032795"/>
                <a:gd name="connsiteX9" fmla="*/ 411314 w 732687"/>
                <a:gd name="connsiteY9" fmla="*/ 334423 h 1032795"/>
                <a:gd name="connsiteX10" fmla="*/ 434841 w 732687"/>
                <a:gd name="connsiteY10" fmla="*/ 352616 h 1032795"/>
                <a:gd name="connsiteX11" fmla="*/ 421792 w 732687"/>
                <a:gd name="connsiteY11" fmla="*/ 379286 h 1032795"/>
                <a:gd name="connsiteX12" fmla="*/ 361689 w 732687"/>
                <a:gd name="connsiteY12" fmla="*/ 425958 h 1032795"/>
                <a:gd name="connsiteX13" fmla="*/ 356069 w 732687"/>
                <a:gd name="connsiteY13" fmla="*/ 466820 h 1032795"/>
                <a:gd name="connsiteX14" fmla="*/ 430269 w 732687"/>
                <a:gd name="connsiteY14" fmla="*/ 565785 h 1032795"/>
                <a:gd name="connsiteX15" fmla="*/ 473322 w 732687"/>
                <a:gd name="connsiteY15" fmla="*/ 571024 h 1032795"/>
                <a:gd name="connsiteX16" fmla="*/ 534854 w 732687"/>
                <a:gd name="connsiteY16" fmla="*/ 526256 h 1032795"/>
                <a:gd name="connsiteX17" fmla="*/ 562381 w 732687"/>
                <a:gd name="connsiteY17" fmla="*/ 521780 h 1032795"/>
                <a:gd name="connsiteX18" fmla="*/ 573239 w 732687"/>
                <a:gd name="connsiteY18" fmla="*/ 547402 h 1032795"/>
                <a:gd name="connsiteX19" fmla="*/ 563048 w 732687"/>
                <a:gd name="connsiteY19" fmla="*/ 625221 h 1032795"/>
                <a:gd name="connsiteX20" fmla="*/ 588956 w 732687"/>
                <a:gd name="connsiteY20" fmla="*/ 659225 h 1032795"/>
                <a:gd name="connsiteX21" fmla="*/ 732688 w 732687"/>
                <a:gd name="connsiteY21" fmla="*/ 679799 h 1032795"/>
                <a:gd name="connsiteX22" fmla="*/ 649439 w 732687"/>
                <a:gd name="connsiteY22" fmla="*/ 750475 h 1032795"/>
                <a:gd name="connsiteX23" fmla="*/ 573335 w 732687"/>
                <a:gd name="connsiteY23" fmla="*/ 900875 h 1032795"/>
                <a:gd name="connsiteX24" fmla="*/ 573430 w 732687"/>
                <a:gd name="connsiteY24" fmla="*/ 960406 h 1032795"/>
                <a:gd name="connsiteX25" fmla="*/ 506183 w 732687"/>
                <a:gd name="connsiteY25" fmla="*/ 1031653 h 1032795"/>
                <a:gd name="connsiteX26" fmla="*/ 320446 w 732687"/>
                <a:gd name="connsiteY26" fmla="*/ 1031653 h 1032795"/>
                <a:gd name="connsiteX27" fmla="*/ 253771 w 732687"/>
                <a:gd name="connsiteY27" fmla="*/ 963168 h 1032795"/>
                <a:gd name="connsiteX28" fmla="*/ 253676 w 732687"/>
                <a:gd name="connsiteY28" fmla="*/ 894112 h 1032795"/>
                <a:gd name="connsiteX29" fmla="*/ 180905 w 732687"/>
                <a:gd name="connsiteY29" fmla="*/ 753904 h 1032795"/>
                <a:gd name="connsiteX30" fmla="*/ 27743 w 732687"/>
                <a:gd name="connsiteY30" fmla="*/ 561404 h 1032795"/>
                <a:gd name="connsiteX31" fmla="*/ 334448 w 732687"/>
                <a:gd name="connsiteY31" fmla="*/ 10478 h 1032795"/>
                <a:gd name="connsiteX32" fmla="*/ 421125 w 732687"/>
                <a:gd name="connsiteY32" fmla="*/ 0 h 1032795"/>
                <a:gd name="connsiteX33" fmla="*/ 425507 w 732687"/>
                <a:gd name="connsiteY33" fmla="*/ 6572 h 1032795"/>
                <a:gd name="connsiteX34" fmla="*/ 438461 w 732687"/>
                <a:gd name="connsiteY34" fmla="*/ 847630 h 1032795"/>
                <a:gd name="connsiteX35" fmla="*/ 423411 w 732687"/>
                <a:gd name="connsiteY35" fmla="*/ 783812 h 1032795"/>
                <a:gd name="connsiteX36" fmla="*/ 297395 w 732687"/>
                <a:gd name="connsiteY36" fmla="*/ 662369 h 1032795"/>
                <a:gd name="connsiteX37" fmla="*/ 215004 w 732687"/>
                <a:gd name="connsiteY37" fmla="*/ 225076 h 1032795"/>
                <a:gd name="connsiteX38" fmla="*/ 264629 w 732687"/>
                <a:gd name="connsiteY38" fmla="*/ 179832 h 1032795"/>
                <a:gd name="connsiteX39" fmla="*/ 243008 w 732687"/>
                <a:gd name="connsiteY39" fmla="*/ 144304 h 1032795"/>
                <a:gd name="connsiteX40" fmla="*/ 112039 w 732687"/>
                <a:gd name="connsiteY40" fmla="*/ 524256 h 1032795"/>
                <a:gd name="connsiteX41" fmla="*/ 283298 w 732687"/>
                <a:gd name="connsiteY41" fmla="*/ 706660 h 1032795"/>
                <a:gd name="connsiteX42" fmla="*/ 367404 w 732687"/>
                <a:gd name="connsiteY42" fmla="*/ 773049 h 1032795"/>
                <a:gd name="connsiteX43" fmla="*/ 395789 w 732687"/>
                <a:gd name="connsiteY43" fmla="*/ 847630 h 1032795"/>
                <a:gd name="connsiteX44" fmla="*/ 438461 w 732687"/>
                <a:gd name="connsiteY44" fmla="*/ 847630 h 1032795"/>
                <a:gd name="connsiteX45" fmla="*/ 391979 w 732687"/>
                <a:gd name="connsiteY45" fmla="*/ 896684 h 1032795"/>
                <a:gd name="connsiteX46" fmla="*/ 391979 w 732687"/>
                <a:gd name="connsiteY46" fmla="*/ 961263 h 1032795"/>
                <a:gd name="connsiteX47" fmla="*/ 433412 w 732687"/>
                <a:gd name="connsiteY47" fmla="*/ 961263 h 1032795"/>
                <a:gd name="connsiteX48" fmla="*/ 433412 w 732687"/>
                <a:gd name="connsiteY48" fmla="*/ 896684 h 1032795"/>
                <a:gd name="connsiteX49" fmla="*/ 391979 w 732687"/>
                <a:gd name="connsiteY49" fmla="*/ 896684 h 103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2687" h="1032795">
                  <a:moveTo>
                    <a:pt x="425507" y="6572"/>
                  </a:moveTo>
                  <a:cubicBezTo>
                    <a:pt x="400265" y="22289"/>
                    <a:pt x="405599" y="38957"/>
                    <a:pt x="420173" y="56960"/>
                  </a:cubicBezTo>
                  <a:cubicBezTo>
                    <a:pt x="434651" y="74771"/>
                    <a:pt x="449129" y="92964"/>
                    <a:pt x="461130" y="112395"/>
                  </a:cubicBezTo>
                  <a:cubicBezTo>
                    <a:pt x="466083" y="120396"/>
                    <a:pt x="468941" y="135160"/>
                    <a:pt x="464845" y="141923"/>
                  </a:cubicBezTo>
                  <a:cubicBezTo>
                    <a:pt x="460559" y="148781"/>
                    <a:pt x="446176" y="152876"/>
                    <a:pt x="436746" y="152210"/>
                  </a:cubicBezTo>
                  <a:cubicBezTo>
                    <a:pt x="411505" y="150400"/>
                    <a:pt x="386454" y="145542"/>
                    <a:pt x="361499" y="141351"/>
                  </a:cubicBezTo>
                  <a:cubicBezTo>
                    <a:pt x="343306" y="138303"/>
                    <a:pt x="332162" y="144590"/>
                    <a:pt x="329304" y="163354"/>
                  </a:cubicBezTo>
                  <a:cubicBezTo>
                    <a:pt x="323018" y="205740"/>
                    <a:pt x="316731" y="248031"/>
                    <a:pt x="310635" y="290417"/>
                  </a:cubicBezTo>
                  <a:cubicBezTo>
                    <a:pt x="307873" y="309944"/>
                    <a:pt x="316445" y="319945"/>
                    <a:pt x="336162" y="322421"/>
                  </a:cubicBezTo>
                  <a:cubicBezTo>
                    <a:pt x="361308" y="325469"/>
                    <a:pt x="386645" y="328708"/>
                    <a:pt x="411314" y="334423"/>
                  </a:cubicBezTo>
                  <a:cubicBezTo>
                    <a:pt x="420554" y="336614"/>
                    <a:pt x="433031" y="344900"/>
                    <a:pt x="434841" y="352616"/>
                  </a:cubicBezTo>
                  <a:cubicBezTo>
                    <a:pt x="436651" y="360236"/>
                    <a:pt x="428936" y="372999"/>
                    <a:pt x="421792" y="379286"/>
                  </a:cubicBezTo>
                  <a:cubicBezTo>
                    <a:pt x="402837" y="396050"/>
                    <a:pt x="382073" y="410909"/>
                    <a:pt x="361689" y="425958"/>
                  </a:cubicBezTo>
                  <a:cubicBezTo>
                    <a:pt x="345497" y="437960"/>
                    <a:pt x="344639" y="451580"/>
                    <a:pt x="356069" y="466820"/>
                  </a:cubicBezTo>
                  <a:cubicBezTo>
                    <a:pt x="380739" y="499872"/>
                    <a:pt x="405790" y="532638"/>
                    <a:pt x="430269" y="565785"/>
                  </a:cubicBezTo>
                  <a:cubicBezTo>
                    <a:pt x="443033" y="583025"/>
                    <a:pt x="457415" y="582644"/>
                    <a:pt x="473322" y="571024"/>
                  </a:cubicBezTo>
                  <a:cubicBezTo>
                    <a:pt x="493801" y="555974"/>
                    <a:pt x="513518" y="539877"/>
                    <a:pt x="534854" y="526256"/>
                  </a:cubicBezTo>
                  <a:cubicBezTo>
                    <a:pt x="542378" y="521399"/>
                    <a:pt x="555809" y="518160"/>
                    <a:pt x="562381" y="521780"/>
                  </a:cubicBezTo>
                  <a:cubicBezTo>
                    <a:pt x="568953" y="525399"/>
                    <a:pt x="573906" y="538734"/>
                    <a:pt x="573239" y="547402"/>
                  </a:cubicBezTo>
                  <a:cubicBezTo>
                    <a:pt x="571430" y="573405"/>
                    <a:pt x="566667" y="599313"/>
                    <a:pt x="563048" y="625221"/>
                  </a:cubicBezTo>
                  <a:cubicBezTo>
                    <a:pt x="560285" y="645224"/>
                    <a:pt x="567334" y="656558"/>
                    <a:pt x="588956" y="659225"/>
                  </a:cubicBezTo>
                  <a:cubicBezTo>
                    <a:pt x="634295" y="664940"/>
                    <a:pt x="679443" y="672084"/>
                    <a:pt x="732688" y="679799"/>
                  </a:cubicBezTo>
                  <a:cubicBezTo>
                    <a:pt x="701922" y="706279"/>
                    <a:pt x="678014" y="731996"/>
                    <a:pt x="649439" y="750475"/>
                  </a:cubicBezTo>
                  <a:cubicBezTo>
                    <a:pt x="593813" y="786575"/>
                    <a:pt x="568477" y="835152"/>
                    <a:pt x="573335" y="900875"/>
                  </a:cubicBezTo>
                  <a:cubicBezTo>
                    <a:pt x="574763" y="920591"/>
                    <a:pt x="573906" y="940594"/>
                    <a:pt x="573430" y="960406"/>
                  </a:cubicBezTo>
                  <a:cubicBezTo>
                    <a:pt x="572573" y="1001649"/>
                    <a:pt x="546760" y="1030605"/>
                    <a:pt x="506183" y="1031653"/>
                  </a:cubicBezTo>
                  <a:cubicBezTo>
                    <a:pt x="444271" y="1033177"/>
                    <a:pt x="382358" y="1033177"/>
                    <a:pt x="320446" y="1031653"/>
                  </a:cubicBezTo>
                  <a:cubicBezTo>
                    <a:pt x="279012" y="1030700"/>
                    <a:pt x="254914" y="1004316"/>
                    <a:pt x="253771" y="963168"/>
                  </a:cubicBezTo>
                  <a:cubicBezTo>
                    <a:pt x="253104" y="940213"/>
                    <a:pt x="252628" y="917067"/>
                    <a:pt x="253676" y="894112"/>
                  </a:cubicBezTo>
                  <a:cubicBezTo>
                    <a:pt x="256533" y="833057"/>
                    <a:pt x="231863" y="787908"/>
                    <a:pt x="180905" y="753904"/>
                  </a:cubicBezTo>
                  <a:cubicBezTo>
                    <a:pt x="109753" y="706374"/>
                    <a:pt x="59842" y="641128"/>
                    <a:pt x="27743" y="561404"/>
                  </a:cubicBezTo>
                  <a:cubicBezTo>
                    <a:pt x="-65888" y="329089"/>
                    <a:pt x="87750" y="52197"/>
                    <a:pt x="334448" y="10478"/>
                  </a:cubicBezTo>
                  <a:cubicBezTo>
                    <a:pt x="363118" y="5620"/>
                    <a:pt x="392264" y="3429"/>
                    <a:pt x="421125" y="0"/>
                  </a:cubicBezTo>
                  <a:cubicBezTo>
                    <a:pt x="422649" y="2191"/>
                    <a:pt x="424078" y="4382"/>
                    <a:pt x="425507" y="6572"/>
                  </a:cubicBezTo>
                  <a:close/>
                  <a:moveTo>
                    <a:pt x="438461" y="847630"/>
                  </a:moveTo>
                  <a:cubicBezTo>
                    <a:pt x="433127" y="824675"/>
                    <a:pt x="430079" y="803624"/>
                    <a:pt x="423411" y="783812"/>
                  </a:cubicBezTo>
                  <a:cubicBezTo>
                    <a:pt x="402551" y="721709"/>
                    <a:pt x="353783" y="689229"/>
                    <a:pt x="297395" y="662369"/>
                  </a:cubicBezTo>
                  <a:cubicBezTo>
                    <a:pt x="124707" y="579977"/>
                    <a:pt x="84988" y="365760"/>
                    <a:pt x="215004" y="225076"/>
                  </a:cubicBezTo>
                  <a:cubicBezTo>
                    <a:pt x="229863" y="208979"/>
                    <a:pt x="247484" y="195358"/>
                    <a:pt x="264629" y="179832"/>
                  </a:cubicBezTo>
                  <a:cubicBezTo>
                    <a:pt x="257390" y="167926"/>
                    <a:pt x="250151" y="156020"/>
                    <a:pt x="243008" y="144304"/>
                  </a:cubicBezTo>
                  <a:cubicBezTo>
                    <a:pt x="119183" y="213074"/>
                    <a:pt x="58889" y="390811"/>
                    <a:pt x="112039" y="524256"/>
                  </a:cubicBezTo>
                  <a:cubicBezTo>
                    <a:pt x="145186" y="607695"/>
                    <a:pt x="200812" y="669989"/>
                    <a:pt x="283298" y="706660"/>
                  </a:cubicBezTo>
                  <a:cubicBezTo>
                    <a:pt x="317207" y="721709"/>
                    <a:pt x="349973" y="738664"/>
                    <a:pt x="367404" y="773049"/>
                  </a:cubicBezTo>
                  <a:cubicBezTo>
                    <a:pt x="379025" y="795909"/>
                    <a:pt x="385883" y="821245"/>
                    <a:pt x="395789" y="847630"/>
                  </a:cubicBezTo>
                  <a:cubicBezTo>
                    <a:pt x="405504" y="847630"/>
                    <a:pt x="418744" y="847630"/>
                    <a:pt x="438461" y="847630"/>
                  </a:cubicBezTo>
                  <a:close/>
                  <a:moveTo>
                    <a:pt x="391979" y="896684"/>
                  </a:moveTo>
                  <a:cubicBezTo>
                    <a:pt x="391979" y="919829"/>
                    <a:pt x="391979" y="940594"/>
                    <a:pt x="391979" y="961263"/>
                  </a:cubicBezTo>
                  <a:cubicBezTo>
                    <a:pt x="407409" y="961263"/>
                    <a:pt x="420935" y="961263"/>
                    <a:pt x="433412" y="961263"/>
                  </a:cubicBezTo>
                  <a:cubicBezTo>
                    <a:pt x="433412" y="938403"/>
                    <a:pt x="433412" y="917543"/>
                    <a:pt x="433412" y="896684"/>
                  </a:cubicBezTo>
                  <a:cubicBezTo>
                    <a:pt x="419125" y="896684"/>
                    <a:pt x="406742" y="896684"/>
                    <a:pt x="391979" y="89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7" name="任意多边形: 形状 117">
              <a:extLst>
                <a:ext uri="{FF2B5EF4-FFF2-40B4-BE49-F238E27FC236}">
                  <a16:creationId xmlns:a16="http://schemas.microsoft.com/office/drawing/2014/main" id="{B49FE0D2-A3D1-4935-A285-3B9A89851282}"/>
                </a:ext>
              </a:extLst>
            </p:cNvPr>
            <p:cNvSpPr/>
            <p:nvPr/>
          </p:nvSpPr>
          <p:spPr>
            <a:xfrm>
              <a:off x="13852602" y="3453207"/>
              <a:ext cx="692372" cy="692086"/>
            </a:xfrm>
            <a:custGeom>
              <a:avLst/>
              <a:gdLst>
                <a:gd name="connsiteX0" fmla="*/ 588836 w 692372"/>
                <a:gd name="connsiteY0" fmla="*/ 591979 h 692086"/>
                <a:gd name="connsiteX1" fmla="*/ 516255 w 692372"/>
                <a:gd name="connsiteY1" fmla="*/ 647986 h 692086"/>
                <a:gd name="connsiteX2" fmla="*/ 483680 w 692372"/>
                <a:gd name="connsiteY2" fmla="*/ 604457 h 692086"/>
                <a:gd name="connsiteX3" fmla="*/ 402241 w 692372"/>
                <a:gd name="connsiteY3" fmla="*/ 569214 h 692086"/>
                <a:gd name="connsiteX4" fmla="*/ 350234 w 692372"/>
                <a:gd name="connsiteY4" fmla="*/ 638461 h 692086"/>
                <a:gd name="connsiteX5" fmla="*/ 343471 w 692372"/>
                <a:gd name="connsiteY5" fmla="*/ 692087 h 692086"/>
                <a:gd name="connsiteX6" fmla="*/ 252603 w 692372"/>
                <a:gd name="connsiteY6" fmla="*/ 679133 h 692086"/>
                <a:gd name="connsiteX7" fmla="*/ 260509 w 692372"/>
                <a:gd name="connsiteY7" fmla="*/ 620173 h 692086"/>
                <a:gd name="connsiteX8" fmla="*/ 228790 w 692372"/>
                <a:gd name="connsiteY8" fmla="*/ 544259 h 692086"/>
                <a:gd name="connsiteX9" fmla="*/ 148876 w 692372"/>
                <a:gd name="connsiteY9" fmla="*/ 550545 h 692086"/>
                <a:gd name="connsiteX10" fmla="*/ 98298 w 692372"/>
                <a:gd name="connsiteY10" fmla="*/ 588550 h 692086"/>
                <a:gd name="connsiteX11" fmla="*/ 43815 w 692372"/>
                <a:gd name="connsiteY11" fmla="*/ 514731 h 692086"/>
                <a:gd name="connsiteX12" fmla="*/ 96298 w 692372"/>
                <a:gd name="connsiteY12" fmla="*/ 474821 h 692086"/>
                <a:gd name="connsiteX13" fmla="*/ 123539 w 692372"/>
                <a:gd name="connsiteY13" fmla="*/ 408242 h 692086"/>
                <a:gd name="connsiteX14" fmla="*/ 73438 w 692372"/>
                <a:gd name="connsiteY14" fmla="*/ 354140 h 692086"/>
                <a:gd name="connsiteX15" fmla="*/ 0 w 692372"/>
                <a:gd name="connsiteY15" fmla="*/ 341567 h 692086"/>
                <a:gd name="connsiteX16" fmla="*/ 12287 w 692372"/>
                <a:gd name="connsiteY16" fmla="*/ 252603 h 692086"/>
                <a:gd name="connsiteX17" fmla="*/ 73819 w 692372"/>
                <a:gd name="connsiteY17" fmla="*/ 260033 h 692086"/>
                <a:gd name="connsiteX18" fmla="*/ 147447 w 692372"/>
                <a:gd name="connsiteY18" fmla="*/ 228029 h 692086"/>
                <a:gd name="connsiteX19" fmla="*/ 139541 w 692372"/>
                <a:gd name="connsiteY19" fmla="*/ 146114 h 692086"/>
                <a:gd name="connsiteX20" fmla="*/ 103156 w 692372"/>
                <a:gd name="connsiteY20" fmla="*/ 97917 h 692086"/>
                <a:gd name="connsiteX21" fmla="*/ 176594 w 692372"/>
                <a:gd name="connsiteY21" fmla="*/ 43339 h 692086"/>
                <a:gd name="connsiteX22" fmla="*/ 216503 w 692372"/>
                <a:gd name="connsiteY22" fmla="*/ 94964 h 692086"/>
                <a:gd name="connsiteX23" fmla="*/ 287369 w 692372"/>
                <a:gd name="connsiteY23" fmla="*/ 121730 h 692086"/>
                <a:gd name="connsiteX24" fmla="*/ 339947 w 692372"/>
                <a:gd name="connsiteY24" fmla="*/ 64103 h 692086"/>
                <a:gd name="connsiteX25" fmla="*/ 349853 w 692372"/>
                <a:gd name="connsiteY25" fmla="*/ 0 h 692086"/>
                <a:gd name="connsiteX26" fmla="*/ 439484 w 692372"/>
                <a:gd name="connsiteY26" fmla="*/ 12097 h 692086"/>
                <a:gd name="connsiteX27" fmla="*/ 431959 w 692372"/>
                <a:gd name="connsiteY27" fmla="*/ 68771 h 692086"/>
                <a:gd name="connsiteX28" fmla="*/ 462344 w 692372"/>
                <a:gd name="connsiteY28" fmla="*/ 145352 h 692086"/>
                <a:gd name="connsiteX29" fmla="*/ 546259 w 692372"/>
                <a:gd name="connsiteY29" fmla="*/ 138398 h 692086"/>
                <a:gd name="connsiteX30" fmla="*/ 593598 w 692372"/>
                <a:gd name="connsiteY30" fmla="*/ 102965 h 692086"/>
                <a:gd name="connsiteX31" fmla="*/ 648272 w 692372"/>
                <a:gd name="connsiteY31" fmla="*/ 175069 h 692086"/>
                <a:gd name="connsiteX32" fmla="*/ 597027 w 692372"/>
                <a:gd name="connsiteY32" fmla="*/ 214789 h 692086"/>
                <a:gd name="connsiteX33" fmla="*/ 570929 w 692372"/>
                <a:gd name="connsiteY33" fmla="*/ 290322 h 692086"/>
                <a:gd name="connsiteX34" fmla="*/ 634079 w 692372"/>
                <a:gd name="connsiteY34" fmla="*/ 339757 h 692086"/>
                <a:gd name="connsiteX35" fmla="*/ 692372 w 692372"/>
                <a:gd name="connsiteY35" fmla="*/ 348424 h 692086"/>
                <a:gd name="connsiteX36" fmla="*/ 679228 w 692372"/>
                <a:gd name="connsiteY36" fmla="*/ 439769 h 692086"/>
                <a:gd name="connsiteX37" fmla="*/ 625697 w 692372"/>
                <a:gd name="connsiteY37" fmla="*/ 431864 h 692086"/>
                <a:gd name="connsiteX38" fmla="*/ 546163 w 692372"/>
                <a:gd name="connsiteY38" fmla="*/ 460820 h 692086"/>
                <a:gd name="connsiteX39" fmla="*/ 554641 w 692372"/>
                <a:gd name="connsiteY39" fmla="*/ 546545 h 692086"/>
                <a:gd name="connsiteX40" fmla="*/ 588836 w 692372"/>
                <a:gd name="connsiteY40" fmla="*/ 591979 h 692086"/>
                <a:gd name="connsiteX41" fmla="*/ 210026 w 692372"/>
                <a:gd name="connsiteY41" fmla="*/ 344424 h 692086"/>
                <a:gd name="connsiteX42" fmla="*/ 344615 w 692372"/>
                <a:gd name="connsiteY42" fmla="*/ 482251 h 692086"/>
                <a:gd name="connsiteX43" fmla="*/ 482536 w 692372"/>
                <a:gd name="connsiteY43" fmla="*/ 345662 h 692086"/>
                <a:gd name="connsiteX44" fmla="*/ 345853 w 692372"/>
                <a:gd name="connsiteY44" fmla="*/ 207359 h 692086"/>
                <a:gd name="connsiteX45" fmla="*/ 210026 w 692372"/>
                <a:gd name="connsiteY45" fmla="*/ 344424 h 6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92372" h="692086">
                  <a:moveTo>
                    <a:pt x="588836" y="591979"/>
                  </a:moveTo>
                  <a:cubicBezTo>
                    <a:pt x="563880" y="611219"/>
                    <a:pt x="541401" y="628650"/>
                    <a:pt x="516255" y="647986"/>
                  </a:cubicBezTo>
                  <a:cubicBezTo>
                    <a:pt x="505015" y="633127"/>
                    <a:pt x="493681" y="619316"/>
                    <a:pt x="483680" y="604457"/>
                  </a:cubicBezTo>
                  <a:cubicBezTo>
                    <a:pt x="463867" y="575120"/>
                    <a:pt x="436817" y="560451"/>
                    <a:pt x="402241" y="569214"/>
                  </a:cubicBezTo>
                  <a:cubicBezTo>
                    <a:pt x="368046" y="577882"/>
                    <a:pt x="353854" y="605028"/>
                    <a:pt x="350234" y="638461"/>
                  </a:cubicBezTo>
                  <a:cubicBezTo>
                    <a:pt x="348329" y="655701"/>
                    <a:pt x="345948" y="672751"/>
                    <a:pt x="343471" y="692087"/>
                  </a:cubicBezTo>
                  <a:cubicBezTo>
                    <a:pt x="313182" y="687800"/>
                    <a:pt x="284512" y="683609"/>
                    <a:pt x="252603" y="679133"/>
                  </a:cubicBezTo>
                  <a:cubicBezTo>
                    <a:pt x="255270" y="658559"/>
                    <a:pt x="256984" y="639223"/>
                    <a:pt x="260509" y="620173"/>
                  </a:cubicBezTo>
                  <a:cubicBezTo>
                    <a:pt x="266605" y="587502"/>
                    <a:pt x="255937" y="562356"/>
                    <a:pt x="228790" y="544259"/>
                  </a:cubicBezTo>
                  <a:cubicBezTo>
                    <a:pt x="205359" y="528638"/>
                    <a:pt x="176117" y="531019"/>
                    <a:pt x="148876" y="550545"/>
                  </a:cubicBezTo>
                  <a:cubicBezTo>
                    <a:pt x="132112" y="562547"/>
                    <a:pt x="115919" y="575215"/>
                    <a:pt x="98298" y="588550"/>
                  </a:cubicBezTo>
                  <a:cubicBezTo>
                    <a:pt x="80105" y="563880"/>
                    <a:pt x="62389" y="539877"/>
                    <a:pt x="43815" y="514731"/>
                  </a:cubicBezTo>
                  <a:cubicBezTo>
                    <a:pt x="62389" y="500634"/>
                    <a:pt x="79343" y="487680"/>
                    <a:pt x="96298" y="474821"/>
                  </a:cubicBezTo>
                  <a:cubicBezTo>
                    <a:pt x="118491" y="457962"/>
                    <a:pt x="127825" y="435769"/>
                    <a:pt x="123539" y="408242"/>
                  </a:cubicBezTo>
                  <a:cubicBezTo>
                    <a:pt x="118967" y="379095"/>
                    <a:pt x="100965" y="361093"/>
                    <a:pt x="73438" y="354140"/>
                  </a:cubicBezTo>
                  <a:cubicBezTo>
                    <a:pt x="50578" y="348329"/>
                    <a:pt x="26860" y="345948"/>
                    <a:pt x="0" y="341567"/>
                  </a:cubicBezTo>
                  <a:cubicBezTo>
                    <a:pt x="4000" y="312325"/>
                    <a:pt x="8001" y="283845"/>
                    <a:pt x="12287" y="252603"/>
                  </a:cubicBezTo>
                  <a:cubicBezTo>
                    <a:pt x="33623" y="255175"/>
                    <a:pt x="53721" y="257366"/>
                    <a:pt x="73819" y="260033"/>
                  </a:cubicBezTo>
                  <a:cubicBezTo>
                    <a:pt x="104870" y="264033"/>
                    <a:pt x="130969" y="256032"/>
                    <a:pt x="147447" y="228029"/>
                  </a:cubicBezTo>
                  <a:cubicBezTo>
                    <a:pt x="164211" y="199454"/>
                    <a:pt x="159448" y="171831"/>
                    <a:pt x="139541" y="146114"/>
                  </a:cubicBezTo>
                  <a:cubicBezTo>
                    <a:pt x="127921" y="131064"/>
                    <a:pt x="116586" y="115824"/>
                    <a:pt x="103156" y="97917"/>
                  </a:cubicBezTo>
                  <a:cubicBezTo>
                    <a:pt x="127444" y="79915"/>
                    <a:pt x="151162" y="62294"/>
                    <a:pt x="176594" y="43339"/>
                  </a:cubicBezTo>
                  <a:cubicBezTo>
                    <a:pt x="190500" y="61436"/>
                    <a:pt x="203359" y="78296"/>
                    <a:pt x="216503" y="94964"/>
                  </a:cubicBezTo>
                  <a:cubicBezTo>
                    <a:pt x="234696" y="118015"/>
                    <a:pt x="257461" y="129159"/>
                    <a:pt x="287369" y="121730"/>
                  </a:cubicBezTo>
                  <a:cubicBezTo>
                    <a:pt x="317849" y="114205"/>
                    <a:pt x="334613" y="94202"/>
                    <a:pt x="339947" y="64103"/>
                  </a:cubicBezTo>
                  <a:cubicBezTo>
                    <a:pt x="343471" y="43910"/>
                    <a:pt x="346234" y="23527"/>
                    <a:pt x="349853" y="0"/>
                  </a:cubicBezTo>
                  <a:cubicBezTo>
                    <a:pt x="379381" y="4001"/>
                    <a:pt x="407956" y="7810"/>
                    <a:pt x="439484" y="12097"/>
                  </a:cubicBezTo>
                  <a:cubicBezTo>
                    <a:pt x="436912" y="31909"/>
                    <a:pt x="435007" y="50483"/>
                    <a:pt x="431959" y="68771"/>
                  </a:cubicBezTo>
                  <a:cubicBezTo>
                    <a:pt x="426720" y="100584"/>
                    <a:pt x="434245" y="127159"/>
                    <a:pt x="462344" y="145352"/>
                  </a:cubicBezTo>
                  <a:cubicBezTo>
                    <a:pt x="488442" y="162211"/>
                    <a:pt x="517207" y="159639"/>
                    <a:pt x="546259" y="138398"/>
                  </a:cubicBezTo>
                  <a:cubicBezTo>
                    <a:pt x="561594" y="127159"/>
                    <a:pt x="576739" y="115633"/>
                    <a:pt x="593598" y="102965"/>
                  </a:cubicBezTo>
                  <a:cubicBezTo>
                    <a:pt x="611886" y="127159"/>
                    <a:pt x="629888" y="150781"/>
                    <a:pt x="648272" y="175069"/>
                  </a:cubicBezTo>
                  <a:cubicBezTo>
                    <a:pt x="630650" y="188595"/>
                    <a:pt x="613505" y="201168"/>
                    <a:pt x="597027" y="214789"/>
                  </a:cubicBezTo>
                  <a:cubicBezTo>
                    <a:pt x="573215" y="234505"/>
                    <a:pt x="560927" y="258699"/>
                    <a:pt x="570929" y="290322"/>
                  </a:cubicBezTo>
                  <a:cubicBezTo>
                    <a:pt x="580644" y="321278"/>
                    <a:pt x="602647" y="336137"/>
                    <a:pt x="634079" y="339757"/>
                  </a:cubicBezTo>
                  <a:cubicBezTo>
                    <a:pt x="652844" y="341948"/>
                    <a:pt x="671417" y="345281"/>
                    <a:pt x="692372" y="348424"/>
                  </a:cubicBezTo>
                  <a:cubicBezTo>
                    <a:pt x="687895" y="379476"/>
                    <a:pt x="683705" y="408908"/>
                    <a:pt x="679228" y="439769"/>
                  </a:cubicBezTo>
                  <a:cubicBezTo>
                    <a:pt x="659987" y="437007"/>
                    <a:pt x="642747" y="435102"/>
                    <a:pt x="625697" y="431864"/>
                  </a:cubicBezTo>
                  <a:cubicBezTo>
                    <a:pt x="593217" y="425577"/>
                    <a:pt x="565309" y="432721"/>
                    <a:pt x="546163" y="460820"/>
                  </a:cubicBezTo>
                  <a:cubicBezTo>
                    <a:pt x="528161" y="487204"/>
                    <a:pt x="531781" y="515588"/>
                    <a:pt x="554641" y="546545"/>
                  </a:cubicBezTo>
                  <a:cubicBezTo>
                    <a:pt x="565595" y="560927"/>
                    <a:pt x="576453" y="575405"/>
                    <a:pt x="588836" y="591979"/>
                  </a:cubicBezTo>
                  <a:close/>
                  <a:moveTo>
                    <a:pt x="210026" y="344424"/>
                  </a:moveTo>
                  <a:cubicBezTo>
                    <a:pt x="209645" y="419195"/>
                    <a:pt x="270224" y="481394"/>
                    <a:pt x="344615" y="482251"/>
                  </a:cubicBezTo>
                  <a:cubicBezTo>
                    <a:pt x="420910" y="483203"/>
                    <a:pt x="482441" y="422243"/>
                    <a:pt x="482536" y="345662"/>
                  </a:cubicBezTo>
                  <a:cubicBezTo>
                    <a:pt x="482632" y="268891"/>
                    <a:pt x="421291" y="206788"/>
                    <a:pt x="345853" y="207359"/>
                  </a:cubicBezTo>
                  <a:cubicBezTo>
                    <a:pt x="271272" y="207931"/>
                    <a:pt x="210407" y="269367"/>
                    <a:pt x="210026" y="344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8" name="任意多边形: 形状 118">
              <a:extLst>
                <a:ext uri="{FF2B5EF4-FFF2-40B4-BE49-F238E27FC236}">
                  <a16:creationId xmlns:a16="http://schemas.microsoft.com/office/drawing/2014/main" id="{99398F7E-9C06-47F7-821C-DAA0CF7B2B8C}"/>
                </a:ext>
              </a:extLst>
            </p:cNvPr>
            <p:cNvSpPr/>
            <p:nvPr/>
          </p:nvSpPr>
          <p:spPr>
            <a:xfrm>
              <a:off x="13259458" y="3999656"/>
              <a:ext cx="457045" cy="456652"/>
            </a:xfrm>
            <a:custGeom>
              <a:avLst/>
              <a:gdLst>
                <a:gd name="connsiteX0" fmla="*/ 410264 w 457045"/>
                <a:gd name="connsiteY0" fmla="*/ 403384 h 456652"/>
                <a:gd name="connsiteX1" fmla="*/ 365782 w 457045"/>
                <a:gd name="connsiteY1" fmla="*/ 373856 h 456652"/>
                <a:gd name="connsiteX2" fmla="*/ 290630 w 457045"/>
                <a:gd name="connsiteY2" fmla="*/ 403765 h 456652"/>
                <a:gd name="connsiteX3" fmla="*/ 279962 w 457045"/>
                <a:gd name="connsiteY3" fmla="*/ 453390 h 456652"/>
                <a:gd name="connsiteX4" fmla="*/ 273485 w 457045"/>
                <a:gd name="connsiteY4" fmla="*/ 455486 h 456652"/>
                <a:gd name="connsiteX5" fmla="*/ 216049 w 457045"/>
                <a:gd name="connsiteY5" fmla="*/ 412528 h 456652"/>
                <a:gd name="connsiteX6" fmla="*/ 132801 w 457045"/>
                <a:gd name="connsiteY6" fmla="*/ 378428 h 456652"/>
                <a:gd name="connsiteX7" fmla="*/ 95463 w 457045"/>
                <a:gd name="connsiteY7" fmla="*/ 403479 h 456652"/>
                <a:gd name="connsiteX8" fmla="*/ 56791 w 457045"/>
                <a:gd name="connsiteY8" fmla="*/ 357664 h 456652"/>
                <a:gd name="connsiteX9" fmla="*/ 83461 w 457045"/>
                <a:gd name="connsiteY9" fmla="*/ 317849 h 456652"/>
                <a:gd name="connsiteX10" fmla="*/ 55743 w 457045"/>
                <a:gd name="connsiteY10" fmla="*/ 244316 h 456652"/>
                <a:gd name="connsiteX11" fmla="*/ 32502 w 457045"/>
                <a:gd name="connsiteY11" fmla="*/ 239554 h 456652"/>
                <a:gd name="connsiteX12" fmla="*/ 213 w 457045"/>
                <a:gd name="connsiteY12" fmla="*/ 200025 h 456652"/>
                <a:gd name="connsiteX13" fmla="*/ 23739 w 457045"/>
                <a:gd name="connsiteY13" fmla="*/ 172879 h 456652"/>
                <a:gd name="connsiteX14" fmla="*/ 66221 w 457045"/>
                <a:gd name="connsiteY14" fmla="*/ 65723 h 456652"/>
                <a:gd name="connsiteX15" fmla="*/ 54315 w 457045"/>
                <a:gd name="connsiteY15" fmla="*/ 46958 h 456652"/>
                <a:gd name="connsiteX16" fmla="*/ 96701 w 457045"/>
                <a:gd name="connsiteY16" fmla="*/ 6286 h 456652"/>
                <a:gd name="connsiteX17" fmla="*/ 129086 w 457045"/>
                <a:gd name="connsiteY17" fmla="*/ 28575 h 456652"/>
                <a:gd name="connsiteX18" fmla="*/ 217668 w 457045"/>
                <a:gd name="connsiteY18" fmla="*/ 0 h 456652"/>
                <a:gd name="connsiteX19" fmla="*/ 226241 w 457045"/>
                <a:gd name="connsiteY19" fmla="*/ 33338 h 456652"/>
                <a:gd name="connsiteX20" fmla="*/ 235004 w 457045"/>
                <a:gd name="connsiteY20" fmla="*/ 67437 h 456652"/>
                <a:gd name="connsiteX21" fmla="*/ 138039 w 457045"/>
                <a:gd name="connsiteY21" fmla="*/ 132112 h 456652"/>
                <a:gd name="connsiteX22" fmla="*/ 117180 w 457045"/>
                <a:gd name="connsiteY22" fmla="*/ 210884 h 456652"/>
                <a:gd name="connsiteX23" fmla="*/ 208143 w 457045"/>
                <a:gd name="connsiteY23" fmla="*/ 334328 h 456652"/>
                <a:gd name="connsiteX24" fmla="*/ 378546 w 457045"/>
                <a:gd name="connsiteY24" fmla="*/ 266510 h 456652"/>
                <a:gd name="connsiteX25" fmla="*/ 450555 w 457045"/>
                <a:gd name="connsiteY25" fmla="*/ 336899 h 456652"/>
                <a:gd name="connsiteX26" fmla="*/ 447507 w 457045"/>
                <a:gd name="connsiteY26" fmla="*/ 367379 h 456652"/>
                <a:gd name="connsiteX27" fmla="*/ 410264 w 457045"/>
                <a:gd name="connsiteY27" fmla="*/ 403384 h 45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045" h="456652">
                  <a:moveTo>
                    <a:pt x="410264" y="403384"/>
                  </a:moveTo>
                  <a:cubicBezTo>
                    <a:pt x="394833" y="393097"/>
                    <a:pt x="380546" y="383191"/>
                    <a:pt x="365782" y="373856"/>
                  </a:cubicBezTo>
                  <a:cubicBezTo>
                    <a:pt x="332921" y="353187"/>
                    <a:pt x="300345" y="366046"/>
                    <a:pt x="290630" y="403765"/>
                  </a:cubicBezTo>
                  <a:cubicBezTo>
                    <a:pt x="286344" y="420529"/>
                    <a:pt x="283296" y="437579"/>
                    <a:pt x="279962" y="453390"/>
                  </a:cubicBezTo>
                  <a:cubicBezTo>
                    <a:pt x="276438" y="454533"/>
                    <a:pt x="274914" y="455390"/>
                    <a:pt x="273485" y="455486"/>
                  </a:cubicBezTo>
                  <a:cubicBezTo>
                    <a:pt x="226431" y="458629"/>
                    <a:pt x="226431" y="458629"/>
                    <a:pt x="216049" y="412528"/>
                  </a:cubicBezTo>
                  <a:cubicBezTo>
                    <a:pt x="204905" y="363188"/>
                    <a:pt x="174806" y="350901"/>
                    <a:pt x="132801" y="378428"/>
                  </a:cubicBezTo>
                  <a:cubicBezTo>
                    <a:pt x="120894" y="386239"/>
                    <a:pt x="109083" y="394240"/>
                    <a:pt x="95463" y="403479"/>
                  </a:cubicBezTo>
                  <a:cubicBezTo>
                    <a:pt x="83366" y="389096"/>
                    <a:pt x="71174" y="374714"/>
                    <a:pt x="56791" y="357664"/>
                  </a:cubicBezTo>
                  <a:cubicBezTo>
                    <a:pt x="63554" y="347567"/>
                    <a:pt x="73746" y="332804"/>
                    <a:pt x="83461" y="317849"/>
                  </a:cubicBezTo>
                  <a:cubicBezTo>
                    <a:pt x="104511" y="285179"/>
                    <a:pt x="93177" y="255175"/>
                    <a:pt x="55743" y="244316"/>
                  </a:cubicBezTo>
                  <a:cubicBezTo>
                    <a:pt x="48123" y="242125"/>
                    <a:pt x="40313" y="239840"/>
                    <a:pt x="32502" y="239554"/>
                  </a:cubicBezTo>
                  <a:cubicBezTo>
                    <a:pt x="5928" y="238792"/>
                    <a:pt x="-1407" y="225647"/>
                    <a:pt x="213" y="200025"/>
                  </a:cubicBezTo>
                  <a:cubicBezTo>
                    <a:pt x="1356" y="182213"/>
                    <a:pt x="6023" y="175069"/>
                    <a:pt x="23739" y="172879"/>
                  </a:cubicBezTo>
                  <a:cubicBezTo>
                    <a:pt x="108798" y="162116"/>
                    <a:pt x="108036" y="116396"/>
                    <a:pt x="66221" y="65723"/>
                  </a:cubicBezTo>
                  <a:cubicBezTo>
                    <a:pt x="61744" y="60293"/>
                    <a:pt x="58601" y="53912"/>
                    <a:pt x="54315" y="46958"/>
                  </a:cubicBezTo>
                  <a:cubicBezTo>
                    <a:pt x="68316" y="33528"/>
                    <a:pt x="81842" y="20574"/>
                    <a:pt x="96701" y="6286"/>
                  </a:cubicBezTo>
                  <a:cubicBezTo>
                    <a:pt x="107178" y="13430"/>
                    <a:pt x="118227" y="20955"/>
                    <a:pt x="129086" y="28575"/>
                  </a:cubicBezTo>
                  <a:cubicBezTo>
                    <a:pt x="170424" y="57531"/>
                    <a:pt x="195285" y="50578"/>
                    <a:pt x="217668" y="0"/>
                  </a:cubicBezTo>
                  <a:cubicBezTo>
                    <a:pt x="221097" y="13430"/>
                    <a:pt x="223669" y="23336"/>
                    <a:pt x="226241" y="33338"/>
                  </a:cubicBezTo>
                  <a:cubicBezTo>
                    <a:pt x="229003" y="44101"/>
                    <a:pt x="231765" y="54769"/>
                    <a:pt x="235004" y="67437"/>
                  </a:cubicBezTo>
                  <a:cubicBezTo>
                    <a:pt x="194618" y="76867"/>
                    <a:pt x="156994" y="93631"/>
                    <a:pt x="138039" y="132112"/>
                  </a:cubicBezTo>
                  <a:cubicBezTo>
                    <a:pt x="126228" y="156115"/>
                    <a:pt x="117846" y="184309"/>
                    <a:pt x="117180" y="210884"/>
                  </a:cubicBezTo>
                  <a:cubicBezTo>
                    <a:pt x="115656" y="267748"/>
                    <a:pt x="152613" y="314039"/>
                    <a:pt x="208143" y="334328"/>
                  </a:cubicBezTo>
                  <a:cubicBezTo>
                    <a:pt x="266151" y="355473"/>
                    <a:pt x="318348" y="335756"/>
                    <a:pt x="378546" y="266510"/>
                  </a:cubicBezTo>
                  <a:cubicBezTo>
                    <a:pt x="402739" y="289941"/>
                    <a:pt x="427314" y="312801"/>
                    <a:pt x="450555" y="336899"/>
                  </a:cubicBezTo>
                  <a:cubicBezTo>
                    <a:pt x="459794" y="346519"/>
                    <a:pt x="459508" y="357378"/>
                    <a:pt x="447507" y="367379"/>
                  </a:cubicBezTo>
                  <a:cubicBezTo>
                    <a:pt x="434743" y="377857"/>
                    <a:pt x="423599" y="390335"/>
                    <a:pt x="410264" y="40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9" name="任意多边形: 形状 119">
              <a:extLst>
                <a:ext uri="{FF2B5EF4-FFF2-40B4-BE49-F238E27FC236}">
                  <a16:creationId xmlns:a16="http://schemas.microsoft.com/office/drawing/2014/main" id="{525C9C70-ABAC-4BB0-9CC4-F66A38091EC2}"/>
                </a:ext>
              </a:extLst>
            </p:cNvPr>
            <p:cNvSpPr/>
            <p:nvPr/>
          </p:nvSpPr>
          <p:spPr>
            <a:xfrm>
              <a:off x="13816304" y="4664691"/>
              <a:ext cx="181844" cy="66431"/>
            </a:xfrm>
            <a:custGeom>
              <a:avLst/>
              <a:gdLst>
                <a:gd name="connsiteX0" fmla="*/ 180602 w 181844"/>
                <a:gd name="connsiteY0" fmla="*/ 0 h 66431"/>
                <a:gd name="connsiteX1" fmla="*/ 126214 w 181844"/>
                <a:gd name="connsiteY1" fmla="*/ 66389 h 66431"/>
                <a:gd name="connsiteX2" fmla="*/ 59635 w 181844"/>
                <a:gd name="connsiteY2" fmla="*/ 66389 h 66431"/>
                <a:gd name="connsiteX3" fmla="*/ 294 w 181844"/>
                <a:gd name="connsiteY3" fmla="*/ 0 h 66431"/>
                <a:gd name="connsiteX4" fmla="*/ 180602 w 181844"/>
                <a:gd name="connsiteY4" fmla="*/ 0 h 6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44" h="66431">
                  <a:moveTo>
                    <a:pt x="180602" y="0"/>
                  </a:moveTo>
                  <a:cubicBezTo>
                    <a:pt x="186793" y="46101"/>
                    <a:pt x="170029" y="66199"/>
                    <a:pt x="126214" y="66389"/>
                  </a:cubicBezTo>
                  <a:cubicBezTo>
                    <a:pt x="104021" y="66484"/>
                    <a:pt x="81828" y="66389"/>
                    <a:pt x="59635" y="66389"/>
                  </a:cubicBezTo>
                  <a:cubicBezTo>
                    <a:pt x="12772" y="66294"/>
                    <a:pt x="-2373" y="49911"/>
                    <a:pt x="294" y="0"/>
                  </a:cubicBezTo>
                  <a:cubicBezTo>
                    <a:pt x="59825" y="0"/>
                    <a:pt x="119547" y="0"/>
                    <a:pt x="18060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0" name="任意多边形: 形状 120">
              <a:extLst>
                <a:ext uri="{FF2B5EF4-FFF2-40B4-BE49-F238E27FC236}">
                  <a16:creationId xmlns:a16="http://schemas.microsoft.com/office/drawing/2014/main" id="{3C4878DB-C476-47AE-94D1-04F1A132FF10}"/>
                </a:ext>
              </a:extLst>
            </p:cNvPr>
            <p:cNvSpPr/>
            <p:nvPr/>
          </p:nvSpPr>
          <p:spPr>
            <a:xfrm>
              <a:off x="13275863" y="3522072"/>
              <a:ext cx="186785" cy="151542"/>
            </a:xfrm>
            <a:custGeom>
              <a:avLst/>
              <a:gdLst>
                <a:gd name="connsiteX0" fmla="*/ 0 w 186785"/>
                <a:gd name="connsiteY0" fmla="*/ 37052 h 151542"/>
                <a:gd name="connsiteX1" fmla="*/ 26861 w 186785"/>
                <a:gd name="connsiteY1" fmla="*/ 0 h 151542"/>
                <a:gd name="connsiteX2" fmla="*/ 186785 w 186785"/>
                <a:gd name="connsiteY2" fmla="*/ 114300 h 151542"/>
                <a:gd name="connsiteX3" fmla="*/ 160211 w 186785"/>
                <a:gd name="connsiteY3" fmla="*/ 151543 h 151542"/>
                <a:gd name="connsiteX4" fmla="*/ 0 w 186785"/>
                <a:gd name="connsiteY4" fmla="*/ 37052 h 15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85" h="151542">
                  <a:moveTo>
                    <a:pt x="0" y="37052"/>
                  </a:moveTo>
                  <a:cubicBezTo>
                    <a:pt x="9430" y="24003"/>
                    <a:pt x="17621" y="12668"/>
                    <a:pt x="26861" y="0"/>
                  </a:cubicBezTo>
                  <a:cubicBezTo>
                    <a:pt x="80391" y="38291"/>
                    <a:pt x="132969" y="75819"/>
                    <a:pt x="186785" y="114300"/>
                  </a:cubicBezTo>
                  <a:cubicBezTo>
                    <a:pt x="177546" y="127159"/>
                    <a:pt x="169450" y="138589"/>
                    <a:pt x="160211" y="151543"/>
                  </a:cubicBezTo>
                  <a:cubicBezTo>
                    <a:pt x="106775" y="113252"/>
                    <a:pt x="54102" y="75724"/>
                    <a:pt x="0" y="37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1" name="任意多边形: 形状 121">
              <a:extLst>
                <a:ext uri="{FF2B5EF4-FFF2-40B4-BE49-F238E27FC236}">
                  <a16:creationId xmlns:a16="http://schemas.microsoft.com/office/drawing/2014/main" id="{EE62626D-BEB7-45FA-A3B8-1CFC1B1C7307}"/>
                </a:ext>
              </a:extLst>
            </p:cNvPr>
            <p:cNvSpPr/>
            <p:nvPr/>
          </p:nvSpPr>
          <p:spPr>
            <a:xfrm>
              <a:off x="13816502" y="4572108"/>
              <a:ext cx="181165" cy="43243"/>
            </a:xfrm>
            <a:custGeom>
              <a:avLst/>
              <a:gdLst>
                <a:gd name="connsiteX0" fmla="*/ 0 w 181165"/>
                <a:gd name="connsiteY0" fmla="*/ 43244 h 43243"/>
                <a:gd name="connsiteX1" fmla="*/ 0 w 181165"/>
                <a:gd name="connsiteY1" fmla="*/ 0 h 43243"/>
                <a:gd name="connsiteX2" fmla="*/ 181165 w 181165"/>
                <a:gd name="connsiteY2" fmla="*/ 0 h 43243"/>
                <a:gd name="connsiteX3" fmla="*/ 181165 w 181165"/>
                <a:gd name="connsiteY3" fmla="*/ 43244 h 43243"/>
                <a:gd name="connsiteX4" fmla="*/ 0 w 181165"/>
                <a:gd name="connsiteY4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65" h="43243">
                  <a:moveTo>
                    <a:pt x="0" y="43244"/>
                  </a:moveTo>
                  <a:cubicBezTo>
                    <a:pt x="0" y="28385"/>
                    <a:pt x="0" y="15145"/>
                    <a:pt x="0" y="0"/>
                  </a:cubicBezTo>
                  <a:cubicBezTo>
                    <a:pt x="60198" y="0"/>
                    <a:pt x="119920" y="0"/>
                    <a:pt x="181165" y="0"/>
                  </a:cubicBezTo>
                  <a:cubicBezTo>
                    <a:pt x="181165" y="14192"/>
                    <a:pt x="181165" y="28099"/>
                    <a:pt x="181165" y="43244"/>
                  </a:cubicBezTo>
                  <a:cubicBezTo>
                    <a:pt x="121063" y="43244"/>
                    <a:pt x="61817" y="43244"/>
                    <a:pt x="0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2" name="任意多边形: 形状 122">
              <a:extLst>
                <a:ext uri="{FF2B5EF4-FFF2-40B4-BE49-F238E27FC236}">
                  <a16:creationId xmlns:a16="http://schemas.microsoft.com/office/drawing/2014/main" id="{E0927A19-6348-41BE-AE98-EAE109FD13BC}"/>
                </a:ext>
              </a:extLst>
            </p:cNvPr>
            <p:cNvSpPr/>
            <p:nvPr/>
          </p:nvSpPr>
          <p:spPr>
            <a:xfrm>
              <a:off x="13472078" y="3397581"/>
              <a:ext cx="91249" cy="194119"/>
            </a:xfrm>
            <a:custGeom>
              <a:avLst/>
              <a:gdLst>
                <a:gd name="connsiteX0" fmla="*/ 44291 w 91249"/>
                <a:gd name="connsiteY0" fmla="*/ 0 h 194119"/>
                <a:gd name="connsiteX1" fmla="*/ 91249 w 91249"/>
                <a:gd name="connsiteY1" fmla="*/ 182880 h 194119"/>
                <a:gd name="connsiteX2" fmla="*/ 46958 w 91249"/>
                <a:gd name="connsiteY2" fmla="*/ 194119 h 194119"/>
                <a:gd name="connsiteX3" fmla="*/ 0 w 91249"/>
                <a:gd name="connsiteY3" fmla="*/ 11335 h 194119"/>
                <a:gd name="connsiteX4" fmla="*/ 44291 w 91249"/>
                <a:gd name="connsiteY4" fmla="*/ 0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49" h="194119">
                  <a:moveTo>
                    <a:pt x="44291" y="0"/>
                  </a:moveTo>
                  <a:cubicBezTo>
                    <a:pt x="60007" y="61055"/>
                    <a:pt x="75248" y="120491"/>
                    <a:pt x="91249" y="182880"/>
                  </a:cubicBezTo>
                  <a:cubicBezTo>
                    <a:pt x="76867" y="186500"/>
                    <a:pt x="63532" y="189929"/>
                    <a:pt x="46958" y="194119"/>
                  </a:cubicBezTo>
                  <a:cubicBezTo>
                    <a:pt x="31242" y="133160"/>
                    <a:pt x="15907" y="73152"/>
                    <a:pt x="0" y="11335"/>
                  </a:cubicBezTo>
                  <a:cubicBezTo>
                    <a:pt x="15049" y="7525"/>
                    <a:pt x="28480" y="4096"/>
                    <a:pt x="4429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3" name="任意多边形: 形状 123">
              <a:extLst>
                <a:ext uri="{FF2B5EF4-FFF2-40B4-BE49-F238E27FC236}">
                  <a16:creationId xmlns:a16="http://schemas.microsoft.com/office/drawing/2014/main" id="{EBCBE20C-4934-4EF8-A9C8-077B291FF969}"/>
                </a:ext>
              </a:extLst>
            </p:cNvPr>
            <p:cNvSpPr/>
            <p:nvPr/>
          </p:nvSpPr>
          <p:spPr>
            <a:xfrm>
              <a:off x="13237859" y="3747529"/>
              <a:ext cx="194119" cy="89820"/>
            </a:xfrm>
            <a:custGeom>
              <a:avLst/>
              <a:gdLst>
                <a:gd name="connsiteX0" fmla="*/ 11716 w 194119"/>
                <a:gd name="connsiteY0" fmla="*/ 89821 h 89820"/>
                <a:gd name="connsiteX1" fmla="*/ 0 w 194119"/>
                <a:gd name="connsiteY1" fmla="*/ 45625 h 89820"/>
                <a:gd name="connsiteX2" fmla="*/ 182594 w 194119"/>
                <a:gd name="connsiteY2" fmla="*/ 0 h 89820"/>
                <a:gd name="connsiteX3" fmla="*/ 194119 w 194119"/>
                <a:gd name="connsiteY3" fmla="*/ 44196 h 89820"/>
                <a:gd name="connsiteX4" fmla="*/ 11716 w 194119"/>
                <a:gd name="connsiteY4" fmla="*/ 89821 h 8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119" h="89820">
                  <a:moveTo>
                    <a:pt x="11716" y="89821"/>
                  </a:moveTo>
                  <a:cubicBezTo>
                    <a:pt x="7715" y="74581"/>
                    <a:pt x="4191" y="61246"/>
                    <a:pt x="0" y="45625"/>
                  </a:cubicBezTo>
                  <a:cubicBezTo>
                    <a:pt x="61341" y="30289"/>
                    <a:pt x="120872" y="15430"/>
                    <a:pt x="182594" y="0"/>
                  </a:cubicBezTo>
                  <a:cubicBezTo>
                    <a:pt x="186690" y="15526"/>
                    <a:pt x="190119" y="28765"/>
                    <a:pt x="194119" y="44196"/>
                  </a:cubicBezTo>
                  <a:cubicBezTo>
                    <a:pt x="132683" y="59531"/>
                    <a:pt x="73152" y="74390"/>
                    <a:pt x="11716" y="89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4" name="任意多边形: 形状 124">
              <a:extLst>
                <a:ext uri="{FF2B5EF4-FFF2-40B4-BE49-F238E27FC236}">
                  <a16:creationId xmlns:a16="http://schemas.microsoft.com/office/drawing/2014/main" id="{56BDDD27-FF11-467F-96DC-A7D1BC7AA2B4}"/>
                </a:ext>
              </a:extLst>
            </p:cNvPr>
            <p:cNvSpPr/>
            <p:nvPr/>
          </p:nvSpPr>
          <p:spPr>
            <a:xfrm>
              <a:off x="14304944" y="4370178"/>
              <a:ext cx="166592" cy="149352"/>
            </a:xfrm>
            <a:custGeom>
              <a:avLst/>
              <a:gdLst>
                <a:gd name="connsiteX0" fmla="*/ 166592 w 166592"/>
                <a:gd name="connsiteY0" fmla="*/ 114205 h 149352"/>
                <a:gd name="connsiteX1" fmla="*/ 137255 w 166592"/>
                <a:gd name="connsiteY1" fmla="*/ 149352 h 149352"/>
                <a:gd name="connsiteX2" fmla="*/ 0 w 166592"/>
                <a:gd name="connsiteY2" fmla="*/ 35147 h 149352"/>
                <a:gd name="connsiteX3" fmla="*/ 29146 w 166592"/>
                <a:gd name="connsiteY3" fmla="*/ 0 h 149352"/>
                <a:gd name="connsiteX4" fmla="*/ 166592 w 166592"/>
                <a:gd name="connsiteY4" fmla="*/ 114205 h 14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92" h="149352">
                  <a:moveTo>
                    <a:pt x="166592" y="114205"/>
                  </a:moveTo>
                  <a:cubicBezTo>
                    <a:pt x="156305" y="126587"/>
                    <a:pt x="147256" y="137350"/>
                    <a:pt x="137255" y="149352"/>
                  </a:cubicBezTo>
                  <a:cubicBezTo>
                    <a:pt x="91535" y="111252"/>
                    <a:pt x="46673" y="74009"/>
                    <a:pt x="0" y="35147"/>
                  </a:cubicBezTo>
                  <a:cubicBezTo>
                    <a:pt x="9239" y="24003"/>
                    <a:pt x="18002" y="13430"/>
                    <a:pt x="29146" y="0"/>
                  </a:cubicBezTo>
                  <a:cubicBezTo>
                    <a:pt x="74962" y="38100"/>
                    <a:pt x="120206" y="75629"/>
                    <a:pt x="166592" y="114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5" name="任意多边形: 形状 125">
              <a:extLst>
                <a:ext uri="{FF2B5EF4-FFF2-40B4-BE49-F238E27FC236}">
                  <a16:creationId xmlns:a16="http://schemas.microsoft.com/office/drawing/2014/main" id="{E20B7ECD-0F03-440E-9B26-EAC696CAA6AE}"/>
                </a:ext>
              </a:extLst>
            </p:cNvPr>
            <p:cNvSpPr/>
            <p:nvPr/>
          </p:nvSpPr>
          <p:spPr>
            <a:xfrm>
              <a:off x="14344283" y="4251401"/>
              <a:ext cx="157067" cy="43148"/>
            </a:xfrm>
            <a:custGeom>
              <a:avLst/>
              <a:gdLst>
                <a:gd name="connsiteX0" fmla="*/ 157067 w 157067"/>
                <a:gd name="connsiteY0" fmla="*/ 0 h 43148"/>
                <a:gd name="connsiteX1" fmla="*/ 157067 w 157067"/>
                <a:gd name="connsiteY1" fmla="*/ 43148 h 43148"/>
                <a:gd name="connsiteX2" fmla="*/ 0 w 157067"/>
                <a:gd name="connsiteY2" fmla="*/ 43148 h 43148"/>
                <a:gd name="connsiteX3" fmla="*/ 0 w 157067"/>
                <a:gd name="connsiteY3" fmla="*/ 0 h 43148"/>
                <a:gd name="connsiteX4" fmla="*/ 157067 w 157067"/>
                <a:gd name="connsiteY4" fmla="*/ 0 h 4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67" h="43148">
                  <a:moveTo>
                    <a:pt x="157067" y="0"/>
                  </a:moveTo>
                  <a:cubicBezTo>
                    <a:pt x="157067" y="14669"/>
                    <a:pt x="157067" y="27908"/>
                    <a:pt x="157067" y="43148"/>
                  </a:cubicBezTo>
                  <a:cubicBezTo>
                    <a:pt x="104870" y="43148"/>
                    <a:pt x="53245" y="43148"/>
                    <a:pt x="0" y="43148"/>
                  </a:cubicBezTo>
                  <a:cubicBezTo>
                    <a:pt x="0" y="28861"/>
                    <a:pt x="0" y="15145"/>
                    <a:pt x="0" y="0"/>
                  </a:cubicBezTo>
                  <a:cubicBezTo>
                    <a:pt x="51816" y="0"/>
                    <a:pt x="102965" y="0"/>
                    <a:pt x="1570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6" name="任意多边形: 形状 126">
              <a:extLst>
                <a:ext uri="{FF2B5EF4-FFF2-40B4-BE49-F238E27FC236}">
                  <a16:creationId xmlns:a16="http://schemas.microsoft.com/office/drawing/2014/main" id="{00A9B881-01B5-4938-A3AB-F97B85AA9737}"/>
                </a:ext>
              </a:extLst>
            </p:cNvPr>
            <p:cNvSpPr/>
            <p:nvPr/>
          </p:nvSpPr>
          <p:spPr>
            <a:xfrm>
              <a:off x="14206551" y="4434662"/>
              <a:ext cx="42195" cy="157543"/>
            </a:xfrm>
            <a:custGeom>
              <a:avLst/>
              <a:gdLst>
                <a:gd name="connsiteX0" fmla="*/ 42196 w 42195"/>
                <a:gd name="connsiteY0" fmla="*/ 157544 h 157543"/>
                <a:gd name="connsiteX1" fmla="*/ 0 w 42195"/>
                <a:gd name="connsiteY1" fmla="*/ 157544 h 157543"/>
                <a:gd name="connsiteX2" fmla="*/ 0 w 42195"/>
                <a:gd name="connsiteY2" fmla="*/ 0 h 157543"/>
                <a:gd name="connsiteX3" fmla="*/ 42196 w 42195"/>
                <a:gd name="connsiteY3" fmla="*/ 0 h 157543"/>
                <a:gd name="connsiteX4" fmla="*/ 42196 w 42195"/>
                <a:gd name="connsiteY4" fmla="*/ 157544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95" h="157543">
                  <a:moveTo>
                    <a:pt x="42196" y="157544"/>
                  </a:moveTo>
                  <a:cubicBezTo>
                    <a:pt x="27337" y="157544"/>
                    <a:pt x="14288" y="157544"/>
                    <a:pt x="0" y="157544"/>
                  </a:cubicBezTo>
                  <a:cubicBezTo>
                    <a:pt x="0" y="104680"/>
                    <a:pt x="0" y="53054"/>
                    <a:pt x="0" y="0"/>
                  </a:cubicBezTo>
                  <a:cubicBezTo>
                    <a:pt x="14192" y="0"/>
                    <a:pt x="27242" y="0"/>
                    <a:pt x="42196" y="0"/>
                  </a:cubicBezTo>
                  <a:cubicBezTo>
                    <a:pt x="42196" y="52292"/>
                    <a:pt x="42196" y="103823"/>
                    <a:pt x="42196" y="15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7" name="任意多边形: 形状 127">
              <a:extLst>
                <a:ext uri="{FF2B5EF4-FFF2-40B4-BE49-F238E27FC236}">
                  <a16:creationId xmlns:a16="http://schemas.microsoft.com/office/drawing/2014/main" id="{14B76411-B977-4467-A73C-EAE086AA2A28}"/>
                </a:ext>
              </a:extLst>
            </p:cNvPr>
            <p:cNvSpPr/>
            <p:nvPr/>
          </p:nvSpPr>
          <p:spPr>
            <a:xfrm>
              <a:off x="14239127" y="4065537"/>
              <a:ext cx="51904" cy="102806"/>
            </a:xfrm>
            <a:custGeom>
              <a:avLst/>
              <a:gdLst>
                <a:gd name="connsiteX0" fmla="*/ 0 w 51904"/>
                <a:gd name="connsiteY0" fmla="*/ 100140 h 102806"/>
                <a:gd name="connsiteX1" fmla="*/ 11716 w 51904"/>
                <a:gd name="connsiteY1" fmla="*/ 18891 h 102806"/>
                <a:gd name="connsiteX2" fmla="*/ 40005 w 51904"/>
                <a:gd name="connsiteY2" fmla="*/ 1080 h 102806"/>
                <a:gd name="connsiteX3" fmla="*/ 45529 w 51904"/>
                <a:gd name="connsiteY3" fmla="*/ 28988 h 102806"/>
                <a:gd name="connsiteX4" fmla="*/ 6001 w 51904"/>
                <a:gd name="connsiteY4" fmla="*/ 102807 h 102806"/>
                <a:gd name="connsiteX5" fmla="*/ 0 w 51904"/>
                <a:gd name="connsiteY5" fmla="*/ 100140 h 1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04" h="102806">
                  <a:moveTo>
                    <a:pt x="0" y="100140"/>
                  </a:moveTo>
                  <a:cubicBezTo>
                    <a:pt x="3810" y="72993"/>
                    <a:pt x="6667" y="45752"/>
                    <a:pt x="11716" y="18891"/>
                  </a:cubicBezTo>
                  <a:cubicBezTo>
                    <a:pt x="14383" y="4890"/>
                    <a:pt x="24955" y="-3016"/>
                    <a:pt x="40005" y="1080"/>
                  </a:cubicBezTo>
                  <a:cubicBezTo>
                    <a:pt x="59055" y="6318"/>
                    <a:pt x="50768" y="18891"/>
                    <a:pt x="45529" y="28988"/>
                  </a:cubicBezTo>
                  <a:cubicBezTo>
                    <a:pt x="32766" y="53848"/>
                    <a:pt x="19240" y="78232"/>
                    <a:pt x="6001" y="102807"/>
                  </a:cubicBezTo>
                  <a:cubicBezTo>
                    <a:pt x="4096" y="101854"/>
                    <a:pt x="2000" y="100997"/>
                    <a:pt x="0" y="1001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06561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5" name="矩形: 圆角 4">
            <a:extLst>
              <a:ext uri="{FF2B5EF4-FFF2-40B4-BE49-F238E27FC236}">
                <a16:creationId xmlns:a16="http://schemas.microsoft.com/office/drawing/2014/main" id="{61C82EF9-1C7B-3C59-19EA-AA4E8FDCB77C}"/>
              </a:ext>
            </a:extLst>
          </p:cNvPr>
          <p:cNvSpPr/>
          <p:nvPr/>
        </p:nvSpPr>
        <p:spPr>
          <a:xfrm>
            <a:off x="683082" y="4321662"/>
            <a:ext cx="10825839" cy="1959492"/>
          </a:xfrm>
          <a:prstGeom prst="roundRect">
            <a:avLst>
              <a:gd name="adj" fmla="val 12025"/>
            </a:avLst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190500" dist="63500" dir="2700000" algn="tl" rotWithShape="0">
              <a:schemeClr val="accent2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î$ḷïďê">
            <a:extLst>
              <a:ext uri="{FF2B5EF4-FFF2-40B4-BE49-F238E27FC236}">
                <a16:creationId xmlns:a16="http://schemas.microsoft.com/office/drawing/2014/main" id="{83069919-3FCF-553C-2D02-302EB7D869CE}"/>
              </a:ext>
            </a:extLst>
          </p:cNvPr>
          <p:cNvSpPr/>
          <p:nvPr/>
        </p:nvSpPr>
        <p:spPr>
          <a:xfrm>
            <a:off x="6298717" y="4760234"/>
            <a:ext cx="444223" cy="444220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>
            <a:outerShdw blurRad="127000" dist="63500" dir="2700000" algn="tl" rotWithShape="0">
              <a:schemeClr val="accent2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  <p:sp>
        <p:nvSpPr>
          <p:cNvPr id="67" name="Freeform 47">
            <a:extLst>
              <a:ext uri="{FF2B5EF4-FFF2-40B4-BE49-F238E27FC236}">
                <a16:creationId xmlns:a16="http://schemas.microsoft.com/office/drawing/2014/main" id="{C8729A77-B376-DC85-32A9-9B7F6BCA50FB}"/>
              </a:ext>
            </a:extLst>
          </p:cNvPr>
          <p:cNvSpPr/>
          <p:nvPr/>
        </p:nvSpPr>
        <p:spPr bwMode="auto">
          <a:xfrm>
            <a:off x="6418049" y="490525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íŝḷíďê">
            <a:extLst>
              <a:ext uri="{FF2B5EF4-FFF2-40B4-BE49-F238E27FC236}">
                <a16:creationId xmlns:a16="http://schemas.microsoft.com/office/drawing/2014/main" id="{72EFF941-A9DC-B30C-9F42-8E7B0736A1F6}"/>
              </a:ext>
            </a:extLst>
          </p:cNvPr>
          <p:cNvSpPr/>
          <p:nvPr/>
        </p:nvSpPr>
        <p:spPr>
          <a:xfrm>
            <a:off x="1062163" y="4760234"/>
            <a:ext cx="444223" cy="444220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Freeform 47">
            <a:extLst>
              <a:ext uri="{FF2B5EF4-FFF2-40B4-BE49-F238E27FC236}">
                <a16:creationId xmlns:a16="http://schemas.microsoft.com/office/drawing/2014/main" id="{C35E6771-7BAE-DCFB-82AD-0BB2BFD1317A}"/>
              </a:ext>
            </a:extLst>
          </p:cNvPr>
          <p:cNvSpPr/>
          <p:nvPr/>
        </p:nvSpPr>
        <p:spPr bwMode="auto">
          <a:xfrm>
            <a:off x="1181494" y="4888743"/>
            <a:ext cx="205561" cy="187207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0" name="图表 69">
            <a:extLst>
              <a:ext uri="{FF2B5EF4-FFF2-40B4-BE49-F238E27FC236}">
                <a16:creationId xmlns:a16="http://schemas.microsoft.com/office/drawing/2014/main" id="{75D4BD70-6CAD-B856-C432-A1845C45E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014357"/>
              </p:ext>
            </p:extLst>
          </p:nvPr>
        </p:nvGraphicFramePr>
        <p:xfrm>
          <a:off x="778141" y="1652185"/>
          <a:ext cx="6594931" cy="232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1" name="图表 70">
            <a:extLst>
              <a:ext uri="{FF2B5EF4-FFF2-40B4-BE49-F238E27FC236}">
                <a16:creationId xmlns:a16="http://schemas.microsoft.com/office/drawing/2014/main" id="{6F444C1E-2DA1-057B-97C2-3A091BFBC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52272"/>
              </p:ext>
            </p:extLst>
          </p:nvPr>
        </p:nvGraphicFramePr>
        <p:xfrm>
          <a:off x="8030696" y="1347646"/>
          <a:ext cx="3503680" cy="289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2" name="组合 71">
            <a:extLst>
              <a:ext uri="{FF2B5EF4-FFF2-40B4-BE49-F238E27FC236}">
                <a16:creationId xmlns:a16="http://schemas.microsoft.com/office/drawing/2014/main" id="{31B72284-6AA8-AF2E-D5C1-10D6FC995393}"/>
              </a:ext>
            </a:extLst>
          </p:cNvPr>
          <p:cNvGrpSpPr/>
          <p:nvPr/>
        </p:nvGrpSpPr>
        <p:grpSpPr>
          <a:xfrm>
            <a:off x="1702975" y="4689493"/>
            <a:ext cx="3926301" cy="1084344"/>
            <a:chOff x="815267" y="1633063"/>
            <a:chExt cx="3926301" cy="1084344"/>
          </a:xfrm>
        </p:grpSpPr>
        <p:sp>
          <p:nvSpPr>
            <p:cNvPr id="73" name="Bullet2">
              <a:extLst>
                <a:ext uri="{FF2B5EF4-FFF2-40B4-BE49-F238E27FC236}">
                  <a16:creationId xmlns:a16="http://schemas.microsoft.com/office/drawing/2014/main" id="{D5D9914F-9B61-94A7-16DD-424315EC6675}"/>
                </a:ext>
              </a:extLst>
            </p:cNvPr>
            <p:cNvSpPr txBox="1">
              <a:spLocks/>
            </p:cNvSpPr>
            <p:nvPr/>
          </p:nvSpPr>
          <p:spPr>
            <a:xfrm>
              <a:off x="815267" y="1633063"/>
              <a:ext cx="3528244" cy="41549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Fill in the description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Text2">
              <a:extLst>
                <a:ext uri="{FF2B5EF4-FFF2-40B4-BE49-F238E27FC236}">
                  <a16:creationId xmlns:a16="http://schemas.microsoft.com/office/drawing/2014/main" id="{9EFCCD57-3BC9-CFD2-8F3E-435D1B4FABFC}"/>
                </a:ext>
              </a:extLst>
            </p:cNvPr>
            <p:cNvSpPr txBox="1">
              <a:spLocks/>
            </p:cNvSpPr>
            <p:nvPr/>
          </p:nvSpPr>
          <p:spPr>
            <a:xfrm>
              <a:off x="815267" y="2092236"/>
              <a:ext cx="3926301" cy="625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15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C1D2BA5-7CDC-AF99-750B-43052A9600A3}"/>
              </a:ext>
            </a:extLst>
          </p:cNvPr>
          <p:cNvGrpSpPr/>
          <p:nvPr/>
        </p:nvGrpSpPr>
        <p:grpSpPr>
          <a:xfrm>
            <a:off x="6904447" y="4689493"/>
            <a:ext cx="3926302" cy="1084344"/>
            <a:chOff x="815266" y="1633063"/>
            <a:chExt cx="3926302" cy="1084344"/>
          </a:xfrm>
        </p:grpSpPr>
        <p:sp>
          <p:nvSpPr>
            <p:cNvPr id="76" name="Bullet2">
              <a:extLst>
                <a:ext uri="{FF2B5EF4-FFF2-40B4-BE49-F238E27FC236}">
                  <a16:creationId xmlns:a16="http://schemas.microsoft.com/office/drawing/2014/main" id="{83DFE595-66CC-0434-D73F-5A96EB006F71}"/>
                </a:ext>
              </a:extLst>
            </p:cNvPr>
            <p:cNvSpPr txBox="1">
              <a:spLocks/>
            </p:cNvSpPr>
            <p:nvPr/>
          </p:nvSpPr>
          <p:spPr>
            <a:xfrm>
              <a:off x="815266" y="1633063"/>
              <a:ext cx="3446347" cy="41549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lvl="0" algn="just">
                <a:defRPr/>
              </a:pPr>
              <a:r>
                <a:rPr lang="en-US" altLang="zh-CN" spc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Fill in the description</a:t>
              </a:r>
              <a:endParaRPr lang="zh-CN" altLang="en-US" spc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Text2">
              <a:extLst>
                <a:ext uri="{FF2B5EF4-FFF2-40B4-BE49-F238E27FC236}">
                  <a16:creationId xmlns:a16="http://schemas.microsoft.com/office/drawing/2014/main" id="{7AB1A002-5962-FF31-7278-8D30FE36C618}"/>
                </a:ext>
              </a:extLst>
            </p:cNvPr>
            <p:cNvSpPr txBox="1">
              <a:spLocks/>
            </p:cNvSpPr>
            <p:nvPr/>
          </p:nvSpPr>
          <p:spPr>
            <a:xfrm>
              <a:off x="815267" y="2092236"/>
              <a:ext cx="3926301" cy="625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15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6021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Graphic spid="70" grpId="0">
        <p:bldAsOne/>
      </p:bldGraphic>
      <p:bldGraphic spid="7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0D0151A0-CFBC-4DA2-AF9B-28CF57659763}"/>
              </a:ext>
            </a:extLst>
          </p:cNvPr>
          <p:cNvSpPr/>
          <p:nvPr/>
        </p:nvSpPr>
        <p:spPr>
          <a:xfrm>
            <a:off x="0" y="4911053"/>
            <a:ext cx="12192000" cy="196233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83A76E-4FED-43EF-9156-89CC95F607F3}"/>
              </a:ext>
            </a:extLst>
          </p:cNvPr>
          <p:cNvSpPr txBox="1"/>
          <p:nvPr/>
        </p:nvSpPr>
        <p:spPr>
          <a:xfrm>
            <a:off x="741465" y="1491236"/>
            <a:ext cx="267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7393A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Fill in the description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7393A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12B96C0-D5DC-47ED-8AE0-017C029B1D4F}"/>
              </a:ext>
            </a:extLst>
          </p:cNvPr>
          <p:cNvGrpSpPr/>
          <p:nvPr/>
        </p:nvGrpSpPr>
        <p:grpSpPr>
          <a:xfrm>
            <a:off x="681379" y="1963429"/>
            <a:ext cx="10741890" cy="2947624"/>
            <a:chOff x="681377" y="1868216"/>
            <a:chExt cx="10741890" cy="294762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690B41F-2F3A-4054-B954-F6275D968A7E}"/>
                </a:ext>
              </a:extLst>
            </p:cNvPr>
            <p:cNvSpPr/>
            <p:nvPr/>
          </p:nvSpPr>
          <p:spPr>
            <a:xfrm>
              <a:off x="839788" y="1868216"/>
              <a:ext cx="10477500" cy="2947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: 圆角 39">
              <a:extLst>
                <a:ext uri="{FF2B5EF4-FFF2-40B4-BE49-F238E27FC236}">
                  <a16:creationId xmlns:a16="http://schemas.microsoft.com/office/drawing/2014/main" id="{A66B03D8-C749-4B8D-9FFC-59598079449A}"/>
                </a:ext>
              </a:extLst>
            </p:cNvPr>
            <p:cNvSpPr/>
            <p:nvPr/>
          </p:nvSpPr>
          <p:spPr>
            <a:xfrm>
              <a:off x="839788" y="3838358"/>
              <a:ext cx="10477500" cy="60410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: 圆角 36">
              <a:extLst>
                <a:ext uri="{FF2B5EF4-FFF2-40B4-BE49-F238E27FC236}">
                  <a16:creationId xmlns:a16="http://schemas.microsoft.com/office/drawing/2014/main" id="{83D121A0-45A2-4E8A-A21B-A4EA34718D0C}"/>
                </a:ext>
              </a:extLst>
            </p:cNvPr>
            <p:cNvSpPr/>
            <p:nvPr/>
          </p:nvSpPr>
          <p:spPr>
            <a:xfrm>
              <a:off x="839788" y="2902214"/>
              <a:ext cx="10477500" cy="60410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DB4F7E0-13BA-4B9A-BEF7-513A657D68A0}"/>
                </a:ext>
              </a:extLst>
            </p:cNvPr>
            <p:cNvSpPr txBox="1"/>
            <p:nvPr/>
          </p:nvSpPr>
          <p:spPr>
            <a:xfrm>
              <a:off x="1860112" y="2239557"/>
              <a:ext cx="76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Data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10B2E94-1D2F-4CB5-BA37-0388D1EE89ED}"/>
                </a:ext>
              </a:extLst>
            </p:cNvPr>
            <p:cNvSpPr txBox="1"/>
            <p:nvPr/>
          </p:nvSpPr>
          <p:spPr>
            <a:xfrm>
              <a:off x="2768594" y="2239557"/>
              <a:ext cx="917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Unit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4929CA4-7A4A-47E5-B8B4-195A24501AD0}"/>
                </a:ext>
              </a:extLst>
            </p:cNvPr>
            <p:cNvSpPr txBox="1"/>
            <p:nvPr/>
          </p:nvSpPr>
          <p:spPr>
            <a:xfrm>
              <a:off x="9034418" y="2239557"/>
              <a:ext cx="6178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i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Unit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1A820B6-595E-484B-A87A-25A0912D8D32}"/>
                </a:ext>
              </a:extLst>
            </p:cNvPr>
            <p:cNvSpPr txBox="1"/>
            <p:nvPr/>
          </p:nvSpPr>
          <p:spPr>
            <a:xfrm>
              <a:off x="9920539" y="2239557"/>
              <a:ext cx="1502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Add title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m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）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8253E85-8930-4E1F-803C-E38D22C71E6A}"/>
                </a:ext>
              </a:extLst>
            </p:cNvPr>
            <p:cNvSpPr txBox="1"/>
            <p:nvPr/>
          </p:nvSpPr>
          <p:spPr>
            <a:xfrm>
              <a:off x="812333" y="3034988"/>
              <a:ext cx="934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Design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6C4A7E4-4501-42D6-BE12-264E15054864}"/>
                </a:ext>
              </a:extLst>
            </p:cNvPr>
            <p:cNvSpPr txBox="1"/>
            <p:nvPr/>
          </p:nvSpPr>
          <p:spPr>
            <a:xfrm>
              <a:off x="1752564" y="3050377"/>
              <a:ext cx="982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1046.54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C278A87-3EF6-46D1-BB5C-668F15B6E7AE}"/>
                </a:ext>
              </a:extLst>
            </p:cNvPr>
            <p:cNvSpPr txBox="1"/>
            <p:nvPr/>
          </p:nvSpPr>
          <p:spPr>
            <a:xfrm>
              <a:off x="3818181" y="3050377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1.6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4BE5CD8-6982-45D1-8F1C-D6E8E3A73E7D}"/>
                </a:ext>
              </a:extLst>
            </p:cNvPr>
            <p:cNvSpPr txBox="1"/>
            <p:nvPr/>
          </p:nvSpPr>
          <p:spPr>
            <a:xfrm>
              <a:off x="2873936" y="3050377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30.9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9E57A24-7CB7-4E26-8F22-55529283395B}"/>
                </a:ext>
              </a:extLst>
            </p:cNvPr>
            <p:cNvSpPr txBox="1"/>
            <p:nvPr/>
          </p:nvSpPr>
          <p:spPr>
            <a:xfrm>
              <a:off x="4688877" y="3050377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13.73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3A38724-B2AD-4325-8CD1-3FCCE4F3B30C}"/>
                </a:ext>
              </a:extLst>
            </p:cNvPr>
            <p:cNvSpPr txBox="1"/>
            <p:nvPr/>
          </p:nvSpPr>
          <p:spPr>
            <a:xfrm>
              <a:off x="5517001" y="3050377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38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C092900-69EE-4664-8923-A0A7FA911632}"/>
                </a:ext>
              </a:extLst>
            </p:cNvPr>
            <p:cNvSpPr txBox="1"/>
            <p:nvPr/>
          </p:nvSpPr>
          <p:spPr>
            <a:xfrm>
              <a:off x="7243262" y="3050377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0.458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B87A973-54D9-43DE-9716-FB0745AA13CF}"/>
                </a:ext>
              </a:extLst>
            </p:cNvPr>
            <p:cNvSpPr txBox="1"/>
            <p:nvPr/>
          </p:nvSpPr>
          <p:spPr>
            <a:xfrm>
              <a:off x="6342991" y="3050377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1.414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662807F-912C-41AC-93FE-06DE426B53CD}"/>
                </a:ext>
              </a:extLst>
            </p:cNvPr>
            <p:cNvSpPr txBox="1"/>
            <p:nvPr/>
          </p:nvSpPr>
          <p:spPr>
            <a:xfrm>
              <a:off x="8143533" y="3050377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0.5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C98017F-B0F4-4624-B91D-43F63C1ECD52}"/>
                </a:ext>
              </a:extLst>
            </p:cNvPr>
            <p:cNvSpPr txBox="1"/>
            <p:nvPr/>
          </p:nvSpPr>
          <p:spPr>
            <a:xfrm>
              <a:off x="8989820" y="3050377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2.711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9520BBB-5592-4CAC-8C3F-9804B9D55EBD}"/>
                </a:ext>
              </a:extLst>
            </p:cNvPr>
            <p:cNvSpPr txBox="1"/>
            <p:nvPr/>
          </p:nvSpPr>
          <p:spPr>
            <a:xfrm>
              <a:off x="9920539" y="3050377"/>
              <a:ext cx="1032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1049.25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FA3DFDF-5EE1-4EEF-978D-6357F218E9DE}"/>
                </a:ext>
              </a:extLst>
            </p:cNvPr>
            <p:cNvSpPr txBox="1"/>
            <p:nvPr/>
          </p:nvSpPr>
          <p:spPr>
            <a:xfrm>
              <a:off x="681377" y="4001909"/>
              <a:ext cx="1281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Verification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8669453-EE25-4215-85C9-D7AA1F2B12BE}"/>
                </a:ext>
              </a:extLst>
            </p:cNvPr>
            <p:cNvSpPr txBox="1"/>
            <p:nvPr/>
          </p:nvSpPr>
          <p:spPr>
            <a:xfrm>
              <a:off x="1588890" y="3986521"/>
              <a:ext cx="1309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1047.76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8CBE749-82A5-4B70-8470-5ED15E371184}"/>
                </a:ext>
              </a:extLst>
            </p:cNvPr>
            <p:cNvSpPr txBox="1"/>
            <p:nvPr/>
          </p:nvSpPr>
          <p:spPr>
            <a:xfrm>
              <a:off x="3818181" y="3986521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1.6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F6B11C7-B187-4394-9323-369C4549AF52}"/>
                </a:ext>
              </a:extLst>
            </p:cNvPr>
            <p:cNvSpPr txBox="1"/>
            <p:nvPr/>
          </p:nvSpPr>
          <p:spPr>
            <a:xfrm>
              <a:off x="2873936" y="3986521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20.6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E7DECE8-822C-4C82-B762-65185C6F6994}"/>
                </a:ext>
              </a:extLst>
            </p:cNvPr>
            <p:cNvSpPr txBox="1"/>
            <p:nvPr/>
          </p:nvSpPr>
          <p:spPr>
            <a:xfrm>
              <a:off x="4688877" y="3986521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9.149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DC0F6AB-A37D-41B4-9955-BC99D862F0E8}"/>
                </a:ext>
              </a:extLst>
            </p:cNvPr>
            <p:cNvSpPr txBox="1"/>
            <p:nvPr/>
          </p:nvSpPr>
          <p:spPr>
            <a:xfrm>
              <a:off x="5517001" y="3986521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38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59D8AC4-A70D-4606-ADB5-D9E462968DAC}"/>
                </a:ext>
              </a:extLst>
            </p:cNvPr>
            <p:cNvSpPr txBox="1"/>
            <p:nvPr/>
          </p:nvSpPr>
          <p:spPr>
            <a:xfrm>
              <a:off x="7243262" y="3986521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0.249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77E37AF-64EE-4C21-8CE9-C775E7C3D1CB}"/>
                </a:ext>
              </a:extLst>
            </p:cNvPr>
            <p:cNvSpPr txBox="1"/>
            <p:nvPr/>
          </p:nvSpPr>
          <p:spPr>
            <a:xfrm>
              <a:off x="6342991" y="3986521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0.853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A69FC8E-05C7-490D-B2D5-E7ACDF46E8FD}"/>
                </a:ext>
              </a:extLst>
            </p:cNvPr>
            <p:cNvSpPr txBox="1"/>
            <p:nvPr/>
          </p:nvSpPr>
          <p:spPr>
            <a:xfrm>
              <a:off x="8143533" y="3986521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0.4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2C84B13-918B-47A7-A268-6E11009F50F7}"/>
                </a:ext>
              </a:extLst>
            </p:cNvPr>
            <p:cNvSpPr txBox="1"/>
            <p:nvPr/>
          </p:nvSpPr>
          <p:spPr>
            <a:xfrm>
              <a:off x="8989820" y="3986521"/>
              <a:ext cx="707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1.705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364EB98-D60A-4E16-B545-7CE367600196}"/>
                </a:ext>
              </a:extLst>
            </p:cNvPr>
            <p:cNvSpPr txBox="1"/>
            <p:nvPr/>
          </p:nvSpPr>
          <p:spPr>
            <a:xfrm>
              <a:off x="9920539" y="3986521"/>
              <a:ext cx="1216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1049.465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719D8A9-8289-4DC1-B26A-DB1710B7071A}"/>
                </a:ext>
              </a:extLst>
            </p:cNvPr>
            <p:cNvSpPr txBox="1"/>
            <p:nvPr/>
          </p:nvSpPr>
          <p:spPr>
            <a:xfrm>
              <a:off x="8143330" y="2239557"/>
              <a:ext cx="707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i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Unit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8C6C7F6-C397-404B-896D-D78F865B3F56}"/>
                </a:ext>
              </a:extLst>
            </p:cNvPr>
            <p:cNvSpPr txBox="1"/>
            <p:nvPr/>
          </p:nvSpPr>
          <p:spPr>
            <a:xfrm>
              <a:off x="7243059" y="2239557"/>
              <a:ext cx="707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i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Unit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E5A7C3D-FD36-4D68-8255-ACB166486A3A}"/>
                </a:ext>
              </a:extLst>
            </p:cNvPr>
            <p:cNvSpPr txBox="1"/>
            <p:nvPr/>
          </p:nvSpPr>
          <p:spPr>
            <a:xfrm>
              <a:off x="6342788" y="2239557"/>
              <a:ext cx="707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i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Unit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A086020-192A-44C9-B219-C77E74428DE4}"/>
                </a:ext>
              </a:extLst>
            </p:cNvPr>
            <p:cNvSpPr txBox="1"/>
            <p:nvPr/>
          </p:nvSpPr>
          <p:spPr>
            <a:xfrm>
              <a:off x="5549440" y="2239557"/>
              <a:ext cx="6421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i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Unit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C768287-1204-4007-9F39-7807C97C729C}"/>
                </a:ext>
              </a:extLst>
            </p:cNvPr>
            <p:cNvSpPr txBox="1"/>
            <p:nvPr/>
          </p:nvSpPr>
          <p:spPr>
            <a:xfrm>
              <a:off x="4733476" y="2239557"/>
              <a:ext cx="6178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i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Unit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40208C6-B269-478A-91B1-E6E439F3BF05}"/>
                </a:ext>
              </a:extLst>
            </p:cNvPr>
            <p:cNvSpPr txBox="1"/>
            <p:nvPr/>
          </p:nvSpPr>
          <p:spPr>
            <a:xfrm>
              <a:off x="3821916" y="2239557"/>
              <a:ext cx="699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600" i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Unit</a:t>
              </a:r>
              <a:endPara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8427C95C-03C2-47E9-8D32-D14911F4A953}"/>
                </a:ext>
              </a:extLst>
            </p:cNvPr>
            <p:cNvCxnSpPr>
              <a:cxnSpLocks/>
            </p:cNvCxnSpPr>
            <p:nvPr/>
          </p:nvCxnSpPr>
          <p:spPr>
            <a:xfrm>
              <a:off x="1809312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14F7BFED-0A5A-4295-BB95-C768CBEE9B8A}"/>
                </a:ext>
              </a:extLst>
            </p:cNvPr>
            <p:cNvCxnSpPr>
              <a:cxnSpLocks/>
            </p:cNvCxnSpPr>
            <p:nvPr/>
          </p:nvCxnSpPr>
          <p:spPr>
            <a:xfrm>
              <a:off x="2749544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1ABBDDAE-2DBC-4B80-990A-45697AC77390}"/>
                </a:ext>
              </a:extLst>
            </p:cNvPr>
            <p:cNvCxnSpPr>
              <a:cxnSpLocks/>
            </p:cNvCxnSpPr>
            <p:nvPr/>
          </p:nvCxnSpPr>
          <p:spPr>
            <a:xfrm>
              <a:off x="3711744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2D342AEC-727C-400A-BD1A-340690FBF3FC}"/>
                </a:ext>
              </a:extLst>
            </p:cNvPr>
            <p:cNvCxnSpPr>
              <a:cxnSpLocks/>
            </p:cNvCxnSpPr>
            <p:nvPr/>
          </p:nvCxnSpPr>
          <p:spPr>
            <a:xfrm>
              <a:off x="6270794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EA31CFD-4521-4C08-A364-CCB13B3D81E4}"/>
                </a:ext>
              </a:extLst>
            </p:cNvPr>
            <p:cNvCxnSpPr>
              <a:cxnSpLocks/>
            </p:cNvCxnSpPr>
            <p:nvPr/>
          </p:nvCxnSpPr>
          <p:spPr>
            <a:xfrm>
              <a:off x="5467344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425BA053-CD81-412A-BF3B-164B0A07F2E6}"/>
                </a:ext>
              </a:extLst>
            </p:cNvPr>
            <p:cNvCxnSpPr>
              <a:cxnSpLocks/>
            </p:cNvCxnSpPr>
            <p:nvPr/>
          </p:nvCxnSpPr>
          <p:spPr>
            <a:xfrm>
              <a:off x="4628712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A51EBE22-2A49-42EC-ADA4-88A117A3478F}"/>
                </a:ext>
              </a:extLst>
            </p:cNvPr>
            <p:cNvCxnSpPr>
              <a:cxnSpLocks/>
            </p:cNvCxnSpPr>
            <p:nvPr/>
          </p:nvCxnSpPr>
          <p:spPr>
            <a:xfrm>
              <a:off x="8937794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46AD35D-2C26-4678-931A-5FD2FDC272FB}"/>
                </a:ext>
              </a:extLst>
            </p:cNvPr>
            <p:cNvCxnSpPr>
              <a:cxnSpLocks/>
            </p:cNvCxnSpPr>
            <p:nvPr/>
          </p:nvCxnSpPr>
          <p:spPr>
            <a:xfrm>
              <a:off x="8032744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76FA3AD3-4D8A-4DFC-8B00-173132B5AF5E}"/>
                </a:ext>
              </a:extLst>
            </p:cNvPr>
            <p:cNvCxnSpPr>
              <a:cxnSpLocks/>
            </p:cNvCxnSpPr>
            <p:nvPr/>
          </p:nvCxnSpPr>
          <p:spPr>
            <a:xfrm>
              <a:off x="7143312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E4A1539-6F07-4AFD-9DAA-96DA0B65A1BA}"/>
                </a:ext>
              </a:extLst>
            </p:cNvPr>
            <p:cNvCxnSpPr>
              <a:cxnSpLocks/>
            </p:cNvCxnSpPr>
            <p:nvPr/>
          </p:nvCxnSpPr>
          <p:spPr>
            <a:xfrm>
              <a:off x="9826794" y="1868216"/>
              <a:ext cx="0" cy="294762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4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99139CCE-E931-4225-97E4-26A66E665C80}"/>
              </a:ext>
            </a:extLst>
          </p:cNvPr>
          <p:cNvSpPr txBox="1"/>
          <p:nvPr/>
        </p:nvSpPr>
        <p:spPr>
          <a:xfrm>
            <a:off x="741465" y="5315988"/>
            <a:ext cx="276565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Fill in the description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C965E90-9D92-41EE-83B0-7A29C610DE76}"/>
              </a:ext>
            </a:extLst>
          </p:cNvPr>
          <p:cNvSpPr txBox="1"/>
          <p:nvPr/>
        </p:nvSpPr>
        <p:spPr>
          <a:xfrm>
            <a:off x="4219313" y="5384253"/>
            <a:ext cx="2213789" cy="79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  <a:alpha val="78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1049.465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1EB91CC-8C1B-4582-B0DE-018ED151C7D8}"/>
              </a:ext>
            </a:extLst>
          </p:cNvPr>
          <p:cNvSpPr txBox="1"/>
          <p:nvPr/>
        </p:nvSpPr>
        <p:spPr>
          <a:xfrm>
            <a:off x="7014777" y="5384253"/>
            <a:ext cx="1574784" cy="79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accent1">
                    <a:lumMod val="20000"/>
                    <a:lumOff val="80000"/>
                    <a:alpha val="78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8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993</a:t>
            </a:r>
            <a:r>
              <a:rPr lang="en-US" altLang="zh-CN" sz="1400" dirty="0">
                <a:solidFill>
                  <a:schemeClr val="bg1">
                    <a:alpha val="78000"/>
                  </a:schemeClr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8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885072D-8946-45AA-8E43-026C90E5D865}"/>
              </a:ext>
            </a:extLst>
          </p:cNvPr>
          <p:cNvSpPr txBox="1"/>
          <p:nvPr/>
        </p:nvSpPr>
        <p:spPr>
          <a:xfrm>
            <a:off x="9171081" y="5384254"/>
            <a:ext cx="1929415" cy="79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accent1">
                    <a:lumMod val="20000"/>
                    <a:lumOff val="80000"/>
                    <a:alpha val="78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56.465</a:t>
            </a:r>
            <a:r>
              <a:rPr lang="en-US" altLang="zh-CN" sz="1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28EEBD5E-E06B-468B-89A8-D4682B5AC775}"/>
              </a:ext>
            </a:extLst>
          </p:cNvPr>
          <p:cNvCxnSpPr>
            <a:cxnSpLocks/>
          </p:cNvCxnSpPr>
          <p:nvPr/>
        </p:nvCxnSpPr>
        <p:spPr>
          <a:xfrm>
            <a:off x="6433103" y="5477510"/>
            <a:ext cx="0" cy="594360"/>
          </a:xfrm>
          <a:prstGeom prst="line">
            <a:avLst/>
          </a:prstGeom>
          <a:ln w="9525" cap="rnd">
            <a:solidFill>
              <a:schemeClr val="accent2">
                <a:lumMod val="20000"/>
                <a:lumOff val="80000"/>
                <a:alpha val="62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CA4FB2B4-3000-4F4F-A83E-4550BD3B0551}"/>
              </a:ext>
            </a:extLst>
          </p:cNvPr>
          <p:cNvCxnSpPr>
            <a:cxnSpLocks/>
          </p:cNvCxnSpPr>
          <p:nvPr/>
        </p:nvCxnSpPr>
        <p:spPr>
          <a:xfrm>
            <a:off x="8589563" y="5477510"/>
            <a:ext cx="0" cy="594360"/>
          </a:xfrm>
          <a:prstGeom prst="line">
            <a:avLst/>
          </a:prstGeom>
          <a:ln w="9525" cap="rnd">
            <a:solidFill>
              <a:schemeClr val="accent2">
                <a:lumMod val="20000"/>
                <a:lumOff val="80000"/>
                <a:alpha val="62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0685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288311" y="2491339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chemeClr val="accent2">
                    <a:alpha val="20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03</a:t>
            </a:r>
            <a:endParaRPr lang="zh-CN" altLang="en-US" sz="14500" dirty="0">
              <a:solidFill>
                <a:schemeClr val="accent2">
                  <a:alpha val="20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9214" y="2664898"/>
            <a:ext cx="5088191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5400" b="1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479041" y="3737488"/>
            <a:ext cx="5346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微软雅黑" pitchFamily="34" charset="-122"/>
              <a:ea typeface="微软雅黑" pitchFamily="34" charset="-122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17" r="-324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71687" y="3438656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393395" y="3454420"/>
            <a:ext cx="219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THREE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960692" y="2873475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53216" y="586255"/>
            <a:ext cx="723593" cy="723593"/>
          </a:xfrm>
          <a:prstGeom prst="roundRect">
            <a:avLst>
              <a:gd name="adj" fmla="val 12872"/>
            </a:avLst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101600" dist="38100" dir="2700000" algn="tl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/>
          <a:stretch>
            <a:fillRect/>
          </a:stretch>
        </p:blipFill>
        <p:spPr>
          <a:xfrm>
            <a:off x="8438133" y="3494233"/>
            <a:ext cx="5027535" cy="3360199"/>
          </a:xfrm>
          <a:custGeom>
            <a:avLst/>
            <a:gdLst>
              <a:gd name="connsiteX0" fmla="*/ 0 w 11003527"/>
              <a:gd name="connsiteY0" fmla="*/ 0 h 7354310"/>
              <a:gd name="connsiteX1" fmla="*/ 11003527 w 11003527"/>
              <a:gd name="connsiteY1" fmla="*/ 0 h 7354310"/>
              <a:gd name="connsiteX2" fmla="*/ 11003527 w 11003527"/>
              <a:gd name="connsiteY2" fmla="*/ 7354310 h 7354310"/>
              <a:gd name="connsiteX3" fmla="*/ 2675417 w 11003527"/>
              <a:gd name="connsiteY3" fmla="*/ 7354310 h 7354310"/>
              <a:gd name="connsiteX4" fmla="*/ 4265231 w 11003527"/>
              <a:gd name="connsiteY4" fmla="*/ 1080900 h 73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3527" h="7354310">
                <a:moveTo>
                  <a:pt x="0" y="0"/>
                </a:moveTo>
                <a:lnTo>
                  <a:pt x="11003527" y="0"/>
                </a:lnTo>
                <a:lnTo>
                  <a:pt x="11003527" y="7354310"/>
                </a:lnTo>
                <a:lnTo>
                  <a:pt x="2675417" y="7354310"/>
                </a:lnTo>
                <a:lnTo>
                  <a:pt x="4265231" y="1080900"/>
                </a:lnTo>
                <a:close/>
              </a:path>
            </a:pathLst>
          </a:custGeom>
          <a:effectLst>
            <a:outerShdw blurRad="190500" dist="63500" dir="2700000" algn="tl" rotWithShape="0">
              <a:schemeClr val="accent2">
                <a:alpha val="15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467406" y="377829"/>
            <a:ext cx="1980358" cy="338554"/>
            <a:chOff x="2170223" y="6323191"/>
            <a:chExt cx="2123435" cy="363014"/>
          </a:xfrm>
        </p:grpSpPr>
        <p:sp>
          <p:nvSpPr>
            <p:cNvPr id="35" name="文本框 34"/>
            <p:cNvSpPr txBox="1"/>
            <p:nvPr/>
          </p:nvSpPr>
          <p:spPr>
            <a:xfrm>
              <a:off x="217022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285626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3276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361880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9530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11606369" y="442911"/>
            <a:ext cx="227603" cy="170090"/>
            <a:chOff x="762000" y="6033231"/>
            <a:chExt cx="598382" cy="25833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62000" y="6033231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62000" y="6162399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62000" y="6291567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接连接符 43"/>
          <p:cNvCxnSpPr/>
          <p:nvPr/>
        </p:nvCxnSpPr>
        <p:spPr>
          <a:xfrm flipH="1">
            <a:off x="7872075" y="5535170"/>
            <a:ext cx="1422832" cy="13502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0" y="1482887"/>
            <a:ext cx="12192000" cy="15195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7983" b="-46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482887"/>
            <a:ext cx="12192000" cy="1519517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969081" y="1496334"/>
            <a:ext cx="833719" cy="1492623"/>
          </a:xfrm>
          <a:prstGeom prst="chevron">
            <a:avLst>
              <a:gd name="adj" fmla="val 596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9614538" y="1496334"/>
            <a:ext cx="833719" cy="1492623"/>
          </a:xfrm>
          <a:prstGeom prst="chevron">
            <a:avLst>
              <a:gd name="adj" fmla="val 596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4E111428-4AFA-4562-76E2-E5F888D24264}"/>
              </a:ext>
            </a:extLst>
          </p:cNvPr>
          <p:cNvSpPr/>
          <p:nvPr/>
        </p:nvSpPr>
        <p:spPr>
          <a:xfrm>
            <a:off x="1023741" y="1912577"/>
            <a:ext cx="713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Fill in the description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541594" y="2002214"/>
            <a:ext cx="349623" cy="33617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5134" y="3108533"/>
            <a:ext cx="2040148" cy="3133164"/>
          </a:xfrm>
          <a:prstGeom prst="roundRect">
            <a:avLst>
              <a:gd name="adj" fmla="val 10710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232478" y="2780458"/>
            <a:ext cx="645459" cy="64545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91347" y="2965110"/>
            <a:ext cx="361312" cy="280437"/>
            <a:chOff x="7352609" y="4431329"/>
            <a:chExt cx="457003" cy="354709"/>
          </a:xfrm>
          <a:solidFill>
            <a:schemeClr val="accent1"/>
          </a:solidFill>
        </p:grpSpPr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7744516" y="4452586"/>
              <a:ext cx="65096" cy="77053"/>
            </a:xfrm>
            <a:custGeom>
              <a:avLst/>
              <a:gdLst>
                <a:gd name="T0" fmla="*/ 15 w 27"/>
                <a:gd name="T1" fmla="*/ 0 h 32"/>
                <a:gd name="T2" fmla="*/ 4 w 27"/>
                <a:gd name="T3" fmla="*/ 12 h 32"/>
                <a:gd name="T4" fmla="*/ 4 w 27"/>
                <a:gd name="T5" fmla="*/ 16 h 32"/>
                <a:gd name="T6" fmla="*/ 0 w 27"/>
                <a:gd name="T7" fmla="*/ 21 h 32"/>
                <a:gd name="T8" fmla="*/ 0 w 27"/>
                <a:gd name="T9" fmla="*/ 32 h 32"/>
                <a:gd name="T10" fmla="*/ 10 w 27"/>
                <a:gd name="T11" fmla="*/ 22 h 32"/>
                <a:gd name="T12" fmla="*/ 15 w 27"/>
                <a:gd name="T13" fmla="*/ 24 h 32"/>
                <a:gd name="T14" fmla="*/ 27 w 27"/>
                <a:gd name="T15" fmla="*/ 12 h 32"/>
                <a:gd name="T16" fmla="*/ 15 w 2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2">
                  <a:moveTo>
                    <a:pt x="15" y="0"/>
                  </a:moveTo>
                  <a:cubicBezTo>
                    <a:pt x="9" y="0"/>
                    <a:pt x="4" y="5"/>
                    <a:pt x="4" y="12"/>
                  </a:cubicBezTo>
                  <a:cubicBezTo>
                    <a:pt x="4" y="13"/>
                    <a:pt x="4" y="15"/>
                    <a:pt x="4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3" y="24"/>
                    <a:pt x="15" y="24"/>
                  </a:cubicBezTo>
                  <a:cubicBezTo>
                    <a:pt x="22" y="24"/>
                    <a:pt x="27" y="18"/>
                    <a:pt x="27" y="12"/>
                  </a:cubicBezTo>
                  <a:cubicBezTo>
                    <a:pt x="27" y="5"/>
                    <a:pt x="22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147"/>
            <p:cNvSpPr>
              <a:spLocks/>
            </p:cNvSpPr>
            <p:nvPr/>
          </p:nvSpPr>
          <p:spPr bwMode="auto">
            <a:xfrm>
              <a:off x="7381837" y="4431329"/>
              <a:ext cx="361351" cy="249757"/>
            </a:xfrm>
            <a:custGeom>
              <a:avLst/>
              <a:gdLst>
                <a:gd name="T0" fmla="*/ 1 w 152"/>
                <a:gd name="T1" fmla="*/ 105 h 105"/>
                <a:gd name="T2" fmla="*/ 151 w 152"/>
                <a:gd name="T3" fmla="*/ 105 h 105"/>
                <a:gd name="T4" fmla="*/ 152 w 152"/>
                <a:gd name="T5" fmla="*/ 104 h 105"/>
                <a:gd name="T6" fmla="*/ 152 w 152"/>
                <a:gd name="T7" fmla="*/ 41 h 105"/>
                <a:gd name="T8" fmla="*/ 132 w 152"/>
                <a:gd name="T9" fmla="*/ 62 h 105"/>
                <a:gd name="T10" fmla="*/ 132 w 152"/>
                <a:gd name="T11" fmla="*/ 64 h 105"/>
                <a:gd name="T12" fmla="*/ 120 w 152"/>
                <a:gd name="T13" fmla="*/ 76 h 105"/>
                <a:gd name="T14" fmla="*/ 109 w 152"/>
                <a:gd name="T15" fmla="*/ 64 h 105"/>
                <a:gd name="T16" fmla="*/ 109 w 152"/>
                <a:gd name="T17" fmla="*/ 62 h 105"/>
                <a:gd name="T18" fmla="*/ 81 w 152"/>
                <a:gd name="T19" fmla="*/ 43 h 105"/>
                <a:gd name="T20" fmla="*/ 76 w 152"/>
                <a:gd name="T21" fmla="*/ 44 h 105"/>
                <a:gd name="T22" fmla="*/ 69 w 152"/>
                <a:gd name="T23" fmla="*/ 41 h 105"/>
                <a:gd name="T24" fmla="*/ 34 w 152"/>
                <a:gd name="T25" fmla="*/ 55 h 105"/>
                <a:gd name="T26" fmla="*/ 34 w 152"/>
                <a:gd name="T27" fmla="*/ 55 h 105"/>
                <a:gd name="T28" fmla="*/ 22 w 152"/>
                <a:gd name="T29" fmla="*/ 67 h 105"/>
                <a:gd name="T30" fmla="*/ 10 w 152"/>
                <a:gd name="T31" fmla="*/ 55 h 105"/>
                <a:gd name="T32" fmla="*/ 22 w 152"/>
                <a:gd name="T33" fmla="*/ 43 h 105"/>
                <a:gd name="T34" fmla="*/ 31 w 152"/>
                <a:gd name="T35" fmla="*/ 48 h 105"/>
                <a:gd name="T36" fmla="*/ 65 w 152"/>
                <a:gd name="T37" fmla="*/ 34 h 105"/>
                <a:gd name="T38" fmla="*/ 65 w 152"/>
                <a:gd name="T39" fmla="*/ 33 h 105"/>
                <a:gd name="T40" fmla="*/ 76 w 152"/>
                <a:gd name="T41" fmla="*/ 21 h 105"/>
                <a:gd name="T42" fmla="*/ 88 w 152"/>
                <a:gd name="T43" fmla="*/ 33 h 105"/>
                <a:gd name="T44" fmla="*/ 87 w 152"/>
                <a:gd name="T45" fmla="*/ 37 h 105"/>
                <a:gd name="T46" fmla="*/ 113 w 152"/>
                <a:gd name="T47" fmla="*/ 55 h 105"/>
                <a:gd name="T48" fmla="*/ 120 w 152"/>
                <a:gd name="T49" fmla="*/ 52 h 105"/>
                <a:gd name="T50" fmla="*/ 127 w 152"/>
                <a:gd name="T51" fmla="*/ 55 h 105"/>
                <a:gd name="T52" fmla="*/ 152 w 152"/>
                <a:gd name="T53" fmla="*/ 30 h 105"/>
                <a:gd name="T54" fmla="*/ 152 w 152"/>
                <a:gd name="T55" fmla="*/ 1 h 105"/>
                <a:gd name="T56" fmla="*/ 151 w 152"/>
                <a:gd name="T57" fmla="*/ 0 h 105"/>
                <a:gd name="T58" fmla="*/ 1 w 152"/>
                <a:gd name="T59" fmla="*/ 0 h 105"/>
                <a:gd name="T60" fmla="*/ 0 w 152"/>
                <a:gd name="T61" fmla="*/ 1 h 105"/>
                <a:gd name="T62" fmla="*/ 0 w 152"/>
                <a:gd name="T63" fmla="*/ 104 h 105"/>
                <a:gd name="T64" fmla="*/ 1 w 152"/>
                <a:gd name="T6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05">
                  <a:moveTo>
                    <a:pt x="1" y="105"/>
                  </a:moveTo>
                  <a:cubicBezTo>
                    <a:pt x="151" y="105"/>
                    <a:pt x="151" y="105"/>
                    <a:pt x="151" y="105"/>
                  </a:cubicBezTo>
                  <a:cubicBezTo>
                    <a:pt x="152" y="105"/>
                    <a:pt x="152" y="104"/>
                    <a:pt x="152" y="104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3"/>
                    <a:pt x="132" y="64"/>
                  </a:cubicBezTo>
                  <a:cubicBezTo>
                    <a:pt x="132" y="71"/>
                    <a:pt x="127" y="76"/>
                    <a:pt x="120" y="76"/>
                  </a:cubicBezTo>
                  <a:cubicBezTo>
                    <a:pt x="114" y="76"/>
                    <a:pt x="109" y="71"/>
                    <a:pt x="109" y="64"/>
                  </a:cubicBezTo>
                  <a:cubicBezTo>
                    <a:pt x="109" y="64"/>
                    <a:pt x="109" y="63"/>
                    <a:pt x="109" y="6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0" y="44"/>
                    <a:pt x="78" y="44"/>
                    <a:pt x="76" y="44"/>
                  </a:cubicBezTo>
                  <a:cubicBezTo>
                    <a:pt x="73" y="44"/>
                    <a:pt x="71" y="43"/>
                    <a:pt x="69" y="41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62"/>
                    <a:pt x="28" y="67"/>
                    <a:pt x="22" y="67"/>
                  </a:cubicBezTo>
                  <a:cubicBezTo>
                    <a:pt x="15" y="67"/>
                    <a:pt x="10" y="62"/>
                    <a:pt x="10" y="55"/>
                  </a:cubicBezTo>
                  <a:cubicBezTo>
                    <a:pt x="10" y="49"/>
                    <a:pt x="15" y="43"/>
                    <a:pt x="22" y="43"/>
                  </a:cubicBezTo>
                  <a:cubicBezTo>
                    <a:pt x="25" y="43"/>
                    <a:pt x="29" y="45"/>
                    <a:pt x="31" y="48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3"/>
                    <a:pt x="65" y="33"/>
                  </a:cubicBezTo>
                  <a:cubicBezTo>
                    <a:pt x="65" y="26"/>
                    <a:pt x="70" y="21"/>
                    <a:pt x="76" y="21"/>
                  </a:cubicBezTo>
                  <a:cubicBezTo>
                    <a:pt x="83" y="21"/>
                    <a:pt x="88" y="26"/>
                    <a:pt x="88" y="33"/>
                  </a:cubicBezTo>
                  <a:cubicBezTo>
                    <a:pt x="88" y="34"/>
                    <a:pt x="88" y="36"/>
                    <a:pt x="87" y="37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5" y="53"/>
                    <a:pt x="117" y="52"/>
                    <a:pt x="120" y="52"/>
                  </a:cubicBezTo>
                  <a:cubicBezTo>
                    <a:pt x="123" y="52"/>
                    <a:pt x="125" y="53"/>
                    <a:pt x="127" y="55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0"/>
                    <a:pt x="152" y="0"/>
                    <a:pt x="1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5"/>
                    <a:pt x="1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148"/>
            <p:cNvSpPr>
              <a:spLocks noEditPoints="1"/>
            </p:cNvSpPr>
            <p:nvPr/>
          </p:nvSpPr>
          <p:spPr bwMode="auto">
            <a:xfrm>
              <a:off x="7352609" y="4705000"/>
              <a:ext cx="421133" cy="81038"/>
            </a:xfrm>
            <a:custGeom>
              <a:avLst/>
              <a:gdLst>
                <a:gd name="T0" fmla="*/ 176 w 177"/>
                <a:gd name="T1" fmla="*/ 0 h 34"/>
                <a:gd name="T2" fmla="*/ 1 w 177"/>
                <a:gd name="T3" fmla="*/ 0 h 34"/>
                <a:gd name="T4" fmla="*/ 0 w 177"/>
                <a:gd name="T5" fmla="*/ 1 h 34"/>
                <a:gd name="T6" fmla="*/ 0 w 177"/>
                <a:gd name="T7" fmla="*/ 33 h 34"/>
                <a:gd name="T8" fmla="*/ 1 w 177"/>
                <a:gd name="T9" fmla="*/ 34 h 34"/>
                <a:gd name="T10" fmla="*/ 176 w 177"/>
                <a:gd name="T11" fmla="*/ 34 h 34"/>
                <a:gd name="T12" fmla="*/ 177 w 177"/>
                <a:gd name="T13" fmla="*/ 33 h 34"/>
                <a:gd name="T14" fmla="*/ 177 w 177"/>
                <a:gd name="T15" fmla="*/ 1 h 34"/>
                <a:gd name="T16" fmla="*/ 176 w 177"/>
                <a:gd name="T17" fmla="*/ 0 h 34"/>
                <a:gd name="T18" fmla="*/ 46 w 177"/>
                <a:gd name="T19" fmla="*/ 21 h 34"/>
                <a:gd name="T20" fmla="*/ 17 w 177"/>
                <a:gd name="T21" fmla="*/ 21 h 34"/>
                <a:gd name="T22" fmla="*/ 13 w 177"/>
                <a:gd name="T23" fmla="*/ 17 h 34"/>
                <a:gd name="T24" fmla="*/ 17 w 177"/>
                <a:gd name="T25" fmla="*/ 13 h 34"/>
                <a:gd name="T26" fmla="*/ 46 w 177"/>
                <a:gd name="T27" fmla="*/ 13 h 34"/>
                <a:gd name="T28" fmla="*/ 50 w 177"/>
                <a:gd name="T29" fmla="*/ 17 h 34"/>
                <a:gd name="T30" fmla="*/ 46 w 177"/>
                <a:gd name="T31" fmla="*/ 21 h 34"/>
                <a:gd name="T32" fmla="*/ 67 w 177"/>
                <a:gd name="T33" fmla="*/ 21 h 34"/>
                <a:gd name="T34" fmla="*/ 56 w 177"/>
                <a:gd name="T35" fmla="*/ 21 h 34"/>
                <a:gd name="T36" fmla="*/ 52 w 177"/>
                <a:gd name="T37" fmla="*/ 17 h 34"/>
                <a:gd name="T38" fmla="*/ 56 w 177"/>
                <a:gd name="T39" fmla="*/ 13 h 34"/>
                <a:gd name="T40" fmla="*/ 67 w 177"/>
                <a:gd name="T41" fmla="*/ 13 h 34"/>
                <a:gd name="T42" fmla="*/ 71 w 177"/>
                <a:gd name="T43" fmla="*/ 17 h 34"/>
                <a:gd name="T44" fmla="*/ 67 w 177"/>
                <a:gd name="T4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34">
                  <a:moveTo>
                    <a:pt x="17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34"/>
                    <a:pt x="1" y="34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6" y="34"/>
                    <a:pt x="177" y="33"/>
                    <a:pt x="177" y="33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6" y="0"/>
                    <a:pt x="176" y="0"/>
                  </a:cubicBezTo>
                  <a:close/>
                  <a:moveTo>
                    <a:pt x="46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3" y="19"/>
                    <a:pt x="13" y="17"/>
                  </a:cubicBezTo>
                  <a:cubicBezTo>
                    <a:pt x="13" y="15"/>
                    <a:pt x="15" y="13"/>
                    <a:pt x="1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3"/>
                    <a:pt x="50" y="15"/>
                    <a:pt x="50" y="17"/>
                  </a:cubicBezTo>
                  <a:cubicBezTo>
                    <a:pt x="50" y="19"/>
                    <a:pt x="48" y="21"/>
                    <a:pt x="46" y="21"/>
                  </a:cubicBezTo>
                  <a:close/>
                  <a:moveTo>
                    <a:pt x="67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3" y="21"/>
                    <a:pt x="52" y="19"/>
                    <a:pt x="52" y="17"/>
                  </a:cubicBezTo>
                  <a:cubicBezTo>
                    <a:pt x="52" y="15"/>
                    <a:pt x="53" y="13"/>
                    <a:pt x="5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9" y="13"/>
                    <a:pt x="71" y="15"/>
                    <a:pt x="71" y="17"/>
                  </a:cubicBezTo>
                  <a:cubicBezTo>
                    <a:pt x="71" y="19"/>
                    <a:pt x="69" y="21"/>
                    <a:pt x="6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90739" y="3744732"/>
            <a:ext cx="17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712986" y="4350649"/>
            <a:ext cx="1684443" cy="890693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algn="ctr">
              <a:lnSpc>
                <a:spcPct val="150000"/>
              </a:lnSpc>
              <a:buSzPct val="100000"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32633" y="4240377"/>
            <a:ext cx="124514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2797071" y="3108533"/>
            <a:ext cx="2040148" cy="3133164"/>
          </a:xfrm>
          <a:prstGeom prst="roundRect">
            <a:avLst>
              <a:gd name="adj" fmla="val 10710"/>
            </a:avLst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494416" y="2780458"/>
            <a:ext cx="645459" cy="64545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52677" y="3744732"/>
            <a:ext cx="17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2974924" y="4350649"/>
            <a:ext cx="1684443" cy="890693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algn="ctr">
              <a:lnSpc>
                <a:spcPct val="150000"/>
              </a:lnSpc>
              <a:buSzPct val="100000"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194571" y="4240377"/>
            <a:ext cx="124514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5059007" y="3108533"/>
            <a:ext cx="2040148" cy="3133164"/>
          </a:xfrm>
          <a:prstGeom prst="roundRect">
            <a:avLst>
              <a:gd name="adj" fmla="val 10710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756353" y="2780458"/>
            <a:ext cx="645459" cy="64545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14613" y="3744732"/>
            <a:ext cx="17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5236861" y="4350649"/>
            <a:ext cx="1684443" cy="890693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algn="ctr">
              <a:lnSpc>
                <a:spcPct val="150000"/>
              </a:lnSpc>
              <a:buSzPct val="100000"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456508" y="4240377"/>
            <a:ext cx="124514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7320945" y="3108533"/>
            <a:ext cx="2040148" cy="3133164"/>
          </a:xfrm>
          <a:prstGeom prst="roundRect">
            <a:avLst>
              <a:gd name="adj" fmla="val 10710"/>
            </a:avLst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018289" y="2780458"/>
            <a:ext cx="645459" cy="64545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76550" y="3744732"/>
            <a:ext cx="17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7498797" y="4350649"/>
            <a:ext cx="1684443" cy="890693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algn="ctr">
              <a:lnSpc>
                <a:spcPct val="150000"/>
              </a:lnSpc>
              <a:buSzPct val="100000"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718444" y="4240377"/>
            <a:ext cx="124514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9582882" y="3108533"/>
            <a:ext cx="2040148" cy="3133164"/>
          </a:xfrm>
          <a:prstGeom prst="roundRect">
            <a:avLst>
              <a:gd name="adj" fmla="val 10710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0280227" y="2780458"/>
            <a:ext cx="645459" cy="64545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738488" y="3744732"/>
            <a:ext cx="17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9760735" y="4350649"/>
            <a:ext cx="1684443" cy="890693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algn="ctr">
              <a:lnSpc>
                <a:spcPct val="150000"/>
              </a:lnSpc>
              <a:buSzPct val="100000"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9980382" y="4240377"/>
            <a:ext cx="124514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0458834" y="2951077"/>
            <a:ext cx="350223" cy="347263"/>
            <a:chOff x="10336787" y="3500466"/>
            <a:chExt cx="461843" cy="457940"/>
          </a:xfrm>
          <a:solidFill>
            <a:schemeClr val="accent1"/>
          </a:solidFill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0414845" y="3715126"/>
              <a:ext cx="74155" cy="68951"/>
            </a:xfrm>
            <a:custGeom>
              <a:avLst/>
              <a:gdLst>
                <a:gd name="T0" fmla="*/ 0 w 31"/>
                <a:gd name="T1" fmla="*/ 29 h 29"/>
                <a:gd name="T2" fmla="*/ 31 w 31"/>
                <a:gd name="T3" fmla="*/ 29 h 29"/>
                <a:gd name="T4" fmla="*/ 31 w 31"/>
                <a:gd name="T5" fmla="*/ 0 h 29"/>
                <a:gd name="T6" fmla="*/ 5 w 31"/>
                <a:gd name="T7" fmla="*/ 0 h 29"/>
                <a:gd name="T8" fmla="*/ 0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0" y="29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9"/>
                    <a:pt x="0" y="1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10414845" y="3806193"/>
              <a:ext cx="74155" cy="68951"/>
            </a:xfrm>
            <a:custGeom>
              <a:avLst/>
              <a:gdLst>
                <a:gd name="T0" fmla="*/ 5 w 31"/>
                <a:gd name="T1" fmla="*/ 29 h 29"/>
                <a:gd name="T2" fmla="*/ 31 w 31"/>
                <a:gd name="T3" fmla="*/ 29 h 29"/>
                <a:gd name="T4" fmla="*/ 31 w 31"/>
                <a:gd name="T5" fmla="*/ 0 h 29"/>
                <a:gd name="T6" fmla="*/ 0 w 31"/>
                <a:gd name="T7" fmla="*/ 0 h 29"/>
                <a:gd name="T8" fmla="*/ 5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5" y="29"/>
                  </a:moveTo>
                  <a:cubicBezTo>
                    <a:pt x="31" y="29"/>
                    <a:pt x="31" y="29"/>
                    <a:pt x="31" y="2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" y="20"/>
                    <a:pt x="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0434359" y="3631864"/>
              <a:ext cx="54641" cy="62446"/>
            </a:xfrm>
            <a:custGeom>
              <a:avLst/>
              <a:gdLst>
                <a:gd name="T0" fmla="*/ 0 w 23"/>
                <a:gd name="T1" fmla="*/ 26 h 26"/>
                <a:gd name="T2" fmla="*/ 23 w 23"/>
                <a:gd name="T3" fmla="*/ 26 h 26"/>
                <a:gd name="T4" fmla="*/ 23 w 23"/>
                <a:gd name="T5" fmla="*/ 0 h 26"/>
                <a:gd name="T6" fmla="*/ 0 w 23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">
                  <a:moveTo>
                    <a:pt x="0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4" y="2"/>
                    <a:pt x="5" y="12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10336787" y="3806193"/>
              <a:ext cx="68951" cy="68951"/>
            </a:xfrm>
            <a:custGeom>
              <a:avLst/>
              <a:gdLst>
                <a:gd name="T0" fmla="*/ 24 w 29"/>
                <a:gd name="T1" fmla="*/ 0 h 29"/>
                <a:gd name="T2" fmla="*/ 0 w 29"/>
                <a:gd name="T3" fmla="*/ 0 h 29"/>
                <a:gd name="T4" fmla="*/ 9 w 29"/>
                <a:gd name="T5" fmla="*/ 29 h 29"/>
                <a:gd name="T6" fmla="*/ 29 w 29"/>
                <a:gd name="T7" fmla="*/ 29 h 29"/>
                <a:gd name="T8" fmla="*/ 24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0"/>
                    <a:pt x="4" y="20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20"/>
                    <a:pt x="25" y="1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10596980" y="3806193"/>
              <a:ext cx="66349" cy="68951"/>
            </a:xfrm>
            <a:custGeom>
              <a:avLst/>
              <a:gdLst>
                <a:gd name="T0" fmla="*/ 0 w 28"/>
                <a:gd name="T1" fmla="*/ 29 h 29"/>
                <a:gd name="T2" fmla="*/ 20 w 28"/>
                <a:gd name="T3" fmla="*/ 29 h 29"/>
                <a:gd name="T4" fmla="*/ 28 w 28"/>
                <a:gd name="T5" fmla="*/ 0 h 29"/>
                <a:gd name="T6" fmla="*/ 4 w 28"/>
                <a:gd name="T7" fmla="*/ 0 h 29"/>
                <a:gd name="T8" fmla="*/ 0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29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5" y="20"/>
                    <a:pt x="28" y="1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2" y="20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0336787" y="3715126"/>
              <a:ext cx="68951" cy="68951"/>
            </a:xfrm>
            <a:custGeom>
              <a:avLst/>
              <a:gdLst>
                <a:gd name="T0" fmla="*/ 29 w 29"/>
                <a:gd name="T1" fmla="*/ 0 h 29"/>
                <a:gd name="T2" fmla="*/ 9 w 29"/>
                <a:gd name="T3" fmla="*/ 0 h 29"/>
                <a:gd name="T4" fmla="*/ 0 w 29"/>
                <a:gd name="T5" fmla="*/ 29 h 29"/>
                <a:gd name="T6" fmla="*/ 24 w 29"/>
                <a:gd name="T7" fmla="*/ 29 h 29"/>
                <a:gd name="T8" fmla="*/ 29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8"/>
                    <a:pt x="1" y="18"/>
                    <a:pt x="0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19"/>
                    <a:pt x="26" y="9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10509815" y="3806193"/>
              <a:ext cx="76757" cy="68951"/>
            </a:xfrm>
            <a:custGeom>
              <a:avLst/>
              <a:gdLst>
                <a:gd name="T0" fmla="*/ 32 w 32"/>
                <a:gd name="T1" fmla="*/ 0 h 29"/>
                <a:gd name="T2" fmla="*/ 0 w 32"/>
                <a:gd name="T3" fmla="*/ 0 h 29"/>
                <a:gd name="T4" fmla="*/ 0 w 32"/>
                <a:gd name="T5" fmla="*/ 29 h 29"/>
                <a:gd name="T6" fmla="*/ 27 w 32"/>
                <a:gd name="T7" fmla="*/ 29 h 29"/>
                <a:gd name="T8" fmla="*/ 32 w 3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30" y="20"/>
                    <a:pt x="31" y="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10434359" y="3894659"/>
              <a:ext cx="54641" cy="63747"/>
            </a:xfrm>
            <a:custGeom>
              <a:avLst/>
              <a:gdLst>
                <a:gd name="T0" fmla="*/ 23 w 23"/>
                <a:gd name="T1" fmla="*/ 27 h 27"/>
                <a:gd name="T2" fmla="*/ 23 w 23"/>
                <a:gd name="T3" fmla="*/ 0 h 27"/>
                <a:gd name="T4" fmla="*/ 0 w 23"/>
                <a:gd name="T5" fmla="*/ 0 h 27"/>
                <a:gd name="T6" fmla="*/ 23 w 2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27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4"/>
                    <a:pt x="14" y="24"/>
                    <a:pt x="2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10369311" y="3894659"/>
              <a:ext cx="71553" cy="52039"/>
            </a:xfrm>
            <a:custGeom>
              <a:avLst/>
              <a:gdLst>
                <a:gd name="T0" fmla="*/ 0 w 30"/>
                <a:gd name="T1" fmla="*/ 0 h 22"/>
                <a:gd name="T2" fmla="*/ 30 w 30"/>
                <a:gd name="T3" fmla="*/ 22 h 22"/>
                <a:gd name="T4" fmla="*/ 17 w 30"/>
                <a:gd name="T5" fmla="*/ 0 h 22"/>
                <a:gd name="T6" fmla="*/ 0 w 3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0" y="0"/>
                  </a:moveTo>
                  <a:cubicBezTo>
                    <a:pt x="8" y="10"/>
                    <a:pt x="18" y="18"/>
                    <a:pt x="30" y="22"/>
                  </a:cubicBezTo>
                  <a:cubicBezTo>
                    <a:pt x="25" y="16"/>
                    <a:pt x="21" y="9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10509815" y="3894659"/>
              <a:ext cx="57243" cy="63747"/>
            </a:xfrm>
            <a:custGeom>
              <a:avLst/>
              <a:gdLst>
                <a:gd name="T0" fmla="*/ 0 w 24"/>
                <a:gd name="T1" fmla="*/ 0 h 27"/>
                <a:gd name="T2" fmla="*/ 0 w 24"/>
                <a:gd name="T3" fmla="*/ 27 h 27"/>
                <a:gd name="T4" fmla="*/ 24 w 24"/>
                <a:gd name="T5" fmla="*/ 0 h 27"/>
                <a:gd name="T6" fmla="*/ 0 w 2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9" y="24"/>
                    <a:pt x="18" y="14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10560553" y="3894659"/>
              <a:ext cx="68951" cy="52039"/>
            </a:xfrm>
            <a:custGeom>
              <a:avLst/>
              <a:gdLst>
                <a:gd name="T0" fmla="*/ 0 w 29"/>
                <a:gd name="T1" fmla="*/ 22 h 22"/>
                <a:gd name="T2" fmla="*/ 29 w 29"/>
                <a:gd name="T3" fmla="*/ 0 h 22"/>
                <a:gd name="T4" fmla="*/ 12 w 29"/>
                <a:gd name="T5" fmla="*/ 0 h 22"/>
                <a:gd name="T6" fmla="*/ 0 w 29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2">
                  <a:moveTo>
                    <a:pt x="0" y="22"/>
                  </a:moveTo>
                  <a:cubicBezTo>
                    <a:pt x="11" y="18"/>
                    <a:pt x="21" y="10"/>
                    <a:pt x="2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9"/>
                    <a:pt x="5" y="16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10509815" y="3715126"/>
              <a:ext cx="76757" cy="68951"/>
            </a:xfrm>
            <a:custGeom>
              <a:avLst/>
              <a:gdLst>
                <a:gd name="T0" fmla="*/ 27 w 32"/>
                <a:gd name="T1" fmla="*/ 0 h 29"/>
                <a:gd name="T2" fmla="*/ 0 w 32"/>
                <a:gd name="T3" fmla="*/ 0 h 29"/>
                <a:gd name="T4" fmla="*/ 0 w 32"/>
                <a:gd name="T5" fmla="*/ 29 h 29"/>
                <a:gd name="T6" fmla="*/ 32 w 32"/>
                <a:gd name="T7" fmla="*/ 29 h 29"/>
                <a:gd name="T8" fmla="*/ 27 w 3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19"/>
                    <a:pt x="30" y="9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10509815" y="3631864"/>
              <a:ext cx="57243" cy="62446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26 h 26"/>
                <a:gd name="T4" fmla="*/ 24 w 24"/>
                <a:gd name="T5" fmla="*/ 26 h 26"/>
                <a:gd name="T6" fmla="*/ 0 w 2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8" y="12"/>
                    <a:pt x="9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10369311" y="3640970"/>
              <a:ext cx="71553" cy="53340"/>
            </a:xfrm>
            <a:custGeom>
              <a:avLst/>
              <a:gdLst>
                <a:gd name="T0" fmla="*/ 30 w 30"/>
                <a:gd name="T1" fmla="*/ 0 h 22"/>
                <a:gd name="T2" fmla="*/ 0 w 30"/>
                <a:gd name="T3" fmla="*/ 22 h 22"/>
                <a:gd name="T4" fmla="*/ 17 w 30"/>
                <a:gd name="T5" fmla="*/ 22 h 22"/>
                <a:gd name="T6" fmla="*/ 30 w 3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30" y="0"/>
                  </a:moveTo>
                  <a:cubicBezTo>
                    <a:pt x="18" y="5"/>
                    <a:pt x="8" y="13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21" y="14"/>
                    <a:pt x="25" y="6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19"/>
            <p:cNvSpPr>
              <a:spLocks/>
            </p:cNvSpPr>
            <p:nvPr/>
          </p:nvSpPr>
          <p:spPr bwMode="auto">
            <a:xfrm>
              <a:off x="10560553" y="3640970"/>
              <a:ext cx="5204" cy="7806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10606087" y="3760659"/>
              <a:ext cx="57243" cy="23417"/>
            </a:xfrm>
            <a:custGeom>
              <a:avLst/>
              <a:gdLst>
                <a:gd name="T0" fmla="*/ 4 w 24"/>
                <a:gd name="T1" fmla="*/ 7 h 10"/>
                <a:gd name="T2" fmla="*/ 3 w 24"/>
                <a:gd name="T3" fmla="*/ 7 h 10"/>
                <a:gd name="T4" fmla="*/ 1 w 24"/>
                <a:gd name="T5" fmla="*/ 7 h 10"/>
                <a:gd name="T6" fmla="*/ 0 w 24"/>
                <a:gd name="T7" fmla="*/ 7 h 10"/>
                <a:gd name="T8" fmla="*/ 0 w 24"/>
                <a:gd name="T9" fmla="*/ 10 h 10"/>
                <a:gd name="T10" fmla="*/ 24 w 24"/>
                <a:gd name="T11" fmla="*/ 10 h 10"/>
                <a:gd name="T12" fmla="*/ 23 w 24"/>
                <a:gd name="T13" fmla="*/ 0 h 10"/>
                <a:gd name="T14" fmla="*/ 4 w 2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3"/>
                    <a:pt x="23" y="0"/>
                  </a:cubicBezTo>
                  <a:cubicBezTo>
                    <a:pt x="14" y="3"/>
                    <a:pt x="8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21"/>
            <p:cNvSpPr>
              <a:spLocks noEditPoints="1"/>
            </p:cNvSpPr>
            <p:nvPr/>
          </p:nvSpPr>
          <p:spPr bwMode="auto">
            <a:xfrm>
              <a:off x="10565757" y="3500466"/>
              <a:ext cx="232873" cy="257591"/>
            </a:xfrm>
            <a:custGeom>
              <a:avLst/>
              <a:gdLst>
                <a:gd name="T0" fmla="*/ 94 w 98"/>
                <a:gd name="T1" fmla="*/ 31 h 108"/>
                <a:gd name="T2" fmla="*/ 72 w 98"/>
                <a:gd name="T3" fmla="*/ 5 h 108"/>
                <a:gd name="T4" fmla="*/ 51 w 98"/>
                <a:gd name="T5" fmla="*/ 0 h 108"/>
                <a:gd name="T6" fmla="*/ 12 w 98"/>
                <a:gd name="T7" fmla="*/ 24 h 108"/>
                <a:gd name="T8" fmla="*/ 17 w 98"/>
                <a:gd name="T9" fmla="*/ 107 h 108"/>
                <a:gd name="T10" fmla="*/ 18 w 98"/>
                <a:gd name="T11" fmla="*/ 108 h 108"/>
                <a:gd name="T12" fmla="*/ 18 w 98"/>
                <a:gd name="T13" fmla="*/ 108 h 108"/>
                <a:gd name="T14" fmla="*/ 19 w 98"/>
                <a:gd name="T15" fmla="*/ 108 h 108"/>
                <a:gd name="T16" fmla="*/ 91 w 98"/>
                <a:gd name="T17" fmla="*/ 66 h 108"/>
                <a:gd name="T18" fmla="*/ 94 w 98"/>
                <a:gd name="T19" fmla="*/ 31 h 108"/>
                <a:gd name="T20" fmla="*/ 74 w 98"/>
                <a:gd name="T21" fmla="*/ 54 h 108"/>
                <a:gd name="T22" fmla="*/ 52 w 98"/>
                <a:gd name="T23" fmla="*/ 67 h 108"/>
                <a:gd name="T24" fmla="*/ 41 w 98"/>
                <a:gd name="T25" fmla="*/ 64 h 108"/>
                <a:gd name="T26" fmla="*/ 29 w 98"/>
                <a:gd name="T27" fmla="*/ 50 h 108"/>
                <a:gd name="T28" fmla="*/ 31 w 98"/>
                <a:gd name="T29" fmla="*/ 31 h 108"/>
                <a:gd name="T30" fmla="*/ 52 w 98"/>
                <a:gd name="T31" fmla="*/ 18 h 108"/>
                <a:gd name="T32" fmla="*/ 64 w 98"/>
                <a:gd name="T33" fmla="*/ 21 h 108"/>
                <a:gd name="T34" fmla="*/ 76 w 98"/>
                <a:gd name="T35" fmla="*/ 35 h 108"/>
                <a:gd name="T36" fmla="*/ 74 w 98"/>
                <a:gd name="T37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8">
                  <a:moveTo>
                    <a:pt x="94" y="31"/>
                  </a:moveTo>
                  <a:cubicBezTo>
                    <a:pt x="91" y="20"/>
                    <a:pt x="83" y="11"/>
                    <a:pt x="72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35" y="0"/>
                    <a:pt x="19" y="9"/>
                    <a:pt x="12" y="24"/>
                  </a:cubicBezTo>
                  <a:cubicBezTo>
                    <a:pt x="0" y="45"/>
                    <a:pt x="17" y="105"/>
                    <a:pt x="17" y="107"/>
                  </a:cubicBezTo>
                  <a:cubicBezTo>
                    <a:pt x="18" y="107"/>
                    <a:pt x="18" y="108"/>
                    <a:pt x="18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7"/>
                    <a:pt x="80" y="87"/>
                    <a:pt x="91" y="66"/>
                  </a:cubicBezTo>
                  <a:cubicBezTo>
                    <a:pt x="97" y="55"/>
                    <a:pt x="98" y="43"/>
                    <a:pt x="94" y="31"/>
                  </a:cubicBezTo>
                  <a:close/>
                  <a:moveTo>
                    <a:pt x="74" y="54"/>
                  </a:moveTo>
                  <a:cubicBezTo>
                    <a:pt x="70" y="62"/>
                    <a:pt x="61" y="67"/>
                    <a:pt x="52" y="67"/>
                  </a:cubicBezTo>
                  <a:cubicBezTo>
                    <a:pt x="48" y="67"/>
                    <a:pt x="45" y="66"/>
                    <a:pt x="41" y="64"/>
                  </a:cubicBezTo>
                  <a:cubicBezTo>
                    <a:pt x="35" y="61"/>
                    <a:pt x="31" y="56"/>
                    <a:pt x="29" y="50"/>
                  </a:cubicBezTo>
                  <a:cubicBezTo>
                    <a:pt x="27" y="44"/>
                    <a:pt x="28" y="37"/>
                    <a:pt x="31" y="31"/>
                  </a:cubicBezTo>
                  <a:cubicBezTo>
                    <a:pt x="35" y="23"/>
                    <a:pt x="43" y="18"/>
                    <a:pt x="52" y="18"/>
                  </a:cubicBezTo>
                  <a:cubicBezTo>
                    <a:pt x="56" y="18"/>
                    <a:pt x="60" y="19"/>
                    <a:pt x="64" y="21"/>
                  </a:cubicBezTo>
                  <a:cubicBezTo>
                    <a:pt x="70" y="24"/>
                    <a:pt x="74" y="29"/>
                    <a:pt x="76" y="35"/>
                  </a:cubicBezTo>
                  <a:cubicBezTo>
                    <a:pt x="78" y="42"/>
                    <a:pt x="77" y="48"/>
                    <a:pt x="7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922327" y="2981881"/>
            <a:ext cx="347263" cy="222959"/>
            <a:chOff x="10331583" y="1792298"/>
            <a:chExt cx="457940" cy="294019"/>
          </a:xfrm>
          <a:solidFill>
            <a:schemeClr val="accent1"/>
          </a:solidFill>
        </p:grpSpPr>
        <p:sp>
          <p:nvSpPr>
            <p:cNvPr id="65" name="Oval 56"/>
            <p:cNvSpPr>
              <a:spLocks noChangeArrowheads="1"/>
            </p:cNvSpPr>
            <p:nvPr/>
          </p:nvSpPr>
          <p:spPr bwMode="auto">
            <a:xfrm>
              <a:off x="10503311" y="1792298"/>
              <a:ext cx="114485" cy="1144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10331583" y="1938006"/>
              <a:ext cx="114485" cy="111883"/>
            </a:xfrm>
            <a:custGeom>
              <a:avLst/>
              <a:gdLst>
                <a:gd name="T0" fmla="*/ 34 w 48"/>
                <a:gd name="T1" fmla="*/ 10 h 47"/>
                <a:gd name="T2" fmla="*/ 15 w 48"/>
                <a:gd name="T3" fmla="*/ 1 h 47"/>
                <a:gd name="T4" fmla="*/ 14 w 48"/>
                <a:gd name="T5" fmla="*/ 0 h 47"/>
                <a:gd name="T6" fmla="*/ 0 w 48"/>
                <a:gd name="T7" fmla="*/ 28 h 47"/>
                <a:gd name="T8" fmla="*/ 0 w 48"/>
                <a:gd name="T9" fmla="*/ 46 h 47"/>
                <a:gd name="T10" fmla="*/ 1 w 48"/>
                <a:gd name="T11" fmla="*/ 47 h 47"/>
                <a:gd name="T12" fmla="*/ 43 w 48"/>
                <a:gd name="T13" fmla="*/ 47 h 47"/>
                <a:gd name="T14" fmla="*/ 43 w 48"/>
                <a:gd name="T15" fmla="*/ 27 h 47"/>
                <a:gd name="T16" fmla="*/ 48 w 48"/>
                <a:gd name="T17" fmla="*/ 5 h 47"/>
                <a:gd name="T18" fmla="*/ 34 w 48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34" y="10"/>
                  </a:moveTo>
                  <a:cubicBezTo>
                    <a:pt x="26" y="10"/>
                    <a:pt x="19" y="7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5" y="7"/>
                    <a:pt x="0" y="17"/>
                    <a:pt x="0" y="28"/>
                  </a:cubicBezTo>
                  <a:cubicBezTo>
                    <a:pt x="0" y="28"/>
                    <a:pt x="0" y="45"/>
                    <a:pt x="0" y="46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38"/>
                    <a:pt x="43" y="27"/>
                    <a:pt x="43" y="27"/>
                  </a:cubicBezTo>
                  <a:cubicBezTo>
                    <a:pt x="43" y="19"/>
                    <a:pt x="45" y="12"/>
                    <a:pt x="48" y="5"/>
                  </a:cubicBezTo>
                  <a:cubicBezTo>
                    <a:pt x="44" y="8"/>
                    <a:pt x="39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10675038" y="1938006"/>
              <a:ext cx="114485" cy="111883"/>
            </a:xfrm>
            <a:custGeom>
              <a:avLst/>
              <a:gdLst>
                <a:gd name="T0" fmla="*/ 33 w 48"/>
                <a:gd name="T1" fmla="*/ 0 h 47"/>
                <a:gd name="T2" fmla="*/ 32 w 48"/>
                <a:gd name="T3" fmla="*/ 1 h 47"/>
                <a:gd name="T4" fmla="*/ 13 w 48"/>
                <a:gd name="T5" fmla="*/ 10 h 47"/>
                <a:gd name="T6" fmla="*/ 0 w 48"/>
                <a:gd name="T7" fmla="*/ 6 h 47"/>
                <a:gd name="T8" fmla="*/ 4 w 48"/>
                <a:gd name="T9" fmla="*/ 27 h 47"/>
                <a:gd name="T10" fmla="*/ 4 w 48"/>
                <a:gd name="T11" fmla="*/ 47 h 47"/>
                <a:gd name="T12" fmla="*/ 46 w 48"/>
                <a:gd name="T13" fmla="*/ 47 h 47"/>
                <a:gd name="T14" fmla="*/ 47 w 48"/>
                <a:gd name="T15" fmla="*/ 46 h 47"/>
                <a:gd name="T16" fmla="*/ 48 w 48"/>
                <a:gd name="T17" fmla="*/ 28 h 47"/>
                <a:gd name="T18" fmla="*/ 33 w 48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33" y="0"/>
                  </a:moveTo>
                  <a:cubicBezTo>
                    <a:pt x="33" y="0"/>
                    <a:pt x="32" y="0"/>
                    <a:pt x="32" y="1"/>
                  </a:cubicBezTo>
                  <a:cubicBezTo>
                    <a:pt x="28" y="7"/>
                    <a:pt x="21" y="10"/>
                    <a:pt x="13" y="10"/>
                  </a:cubicBezTo>
                  <a:cubicBezTo>
                    <a:pt x="8" y="10"/>
                    <a:pt x="4" y="8"/>
                    <a:pt x="0" y="6"/>
                  </a:cubicBezTo>
                  <a:cubicBezTo>
                    <a:pt x="3" y="12"/>
                    <a:pt x="4" y="19"/>
                    <a:pt x="4" y="27"/>
                  </a:cubicBezTo>
                  <a:cubicBezTo>
                    <a:pt x="4" y="27"/>
                    <a:pt x="4" y="38"/>
                    <a:pt x="4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7"/>
                    <a:pt x="47" y="47"/>
                    <a:pt x="47" y="46"/>
                  </a:cubicBezTo>
                  <a:cubicBezTo>
                    <a:pt x="48" y="45"/>
                    <a:pt x="48" y="28"/>
                    <a:pt x="48" y="28"/>
                  </a:cubicBezTo>
                  <a:cubicBezTo>
                    <a:pt x="48" y="17"/>
                    <a:pt x="42" y="7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10452573" y="1915890"/>
              <a:ext cx="213358" cy="170427"/>
            </a:xfrm>
            <a:custGeom>
              <a:avLst/>
              <a:gdLst>
                <a:gd name="T0" fmla="*/ 71 w 89"/>
                <a:gd name="T1" fmla="*/ 0 h 71"/>
                <a:gd name="T2" fmla="*/ 70 w 89"/>
                <a:gd name="T3" fmla="*/ 0 h 71"/>
                <a:gd name="T4" fmla="*/ 45 w 89"/>
                <a:gd name="T5" fmla="*/ 13 h 71"/>
                <a:gd name="T6" fmla="*/ 20 w 89"/>
                <a:gd name="T7" fmla="*/ 0 h 71"/>
                <a:gd name="T8" fmla="*/ 19 w 89"/>
                <a:gd name="T9" fmla="*/ 0 h 71"/>
                <a:gd name="T10" fmla="*/ 0 w 89"/>
                <a:gd name="T11" fmla="*/ 36 h 71"/>
                <a:gd name="T12" fmla="*/ 1 w 89"/>
                <a:gd name="T13" fmla="*/ 70 h 71"/>
                <a:gd name="T14" fmla="*/ 2 w 89"/>
                <a:gd name="T15" fmla="*/ 71 h 71"/>
                <a:gd name="T16" fmla="*/ 88 w 89"/>
                <a:gd name="T17" fmla="*/ 71 h 71"/>
                <a:gd name="T18" fmla="*/ 89 w 89"/>
                <a:gd name="T19" fmla="*/ 70 h 71"/>
                <a:gd name="T20" fmla="*/ 89 w 89"/>
                <a:gd name="T21" fmla="*/ 36 h 71"/>
                <a:gd name="T22" fmla="*/ 71 w 89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64" y="8"/>
                    <a:pt x="55" y="13"/>
                    <a:pt x="45" y="13"/>
                  </a:cubicBezTo>
                  <a:cubicBezTo>
                    <a:pt x="35" y="13"/>
                    <a:pt x="26" y="8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7" y="8"/>
                    <a:pt x="0" y="22"/>
                    <a:pt x="0" y="36"/>
                  </a:cubicBezTo>
                  <a:cubicBezTo>
                    <a:pt x="0" y="36"/>
                    <a:pt x="0" y="69"/>
                    <a:pt x="1" y="70"/>
                  </a:cubicBezTo>
                  <a:cubicBezTo>
                    <a:pt x="1" y="71"/>
                    <a:pt x="1" y="71"/>
                    <a:pt x="2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9" y="71"/>
                    <a:pt x="89" y="71"/>
                    <a:pt x="89" y="70"/>
                  </a:cubicBezTo>
                  <a:cubicBezTo>
                    <a:pt x="89" y="69"/>
                    <a:pt x="89" y="36"/>
                    <a:pt x="89" y="36"/>
                  </a:cubicBezTo>
                  <a:cubicBezTo>
                    <a:pt x="89" y="22"/>
                    <a:pt x="83" y="8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Oval 60"/>
            <p:cNvSpPr>
              <a:spLocks noChangeArrowheads="1"/>
            </p:cNvSpPr>
            <p:nvPr/>
          </p:nvSpPr>
          <p:spPr bwMode="auto">
            <a:xfrm>
              <a:off x="10366709" y="1835230"/>
              <a:ext cx="88466" cy="884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10663329" y="1835230"/>
              <a:ext cx="88466" cy="884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1" name="Freeform 74"/>
          <p:cNvSpPr>
            <a:spLocks noEditPoints="1"/>
          </p:cNvSpPr>
          <p:nvPr/>
        </p:nvSpPr>
        <p:spPr bwMode="auto">
          <a:xfrm>
            <a:off x="3674541" y="2918862"/>
            <a:ext cx="323587" cy="348250"/>
          </a:xfrm>
          <a:custGeom>
            <a:avLst/>
            <a:gdLst>
              <a:gd name="T0" fmla="*/ 93 w 179"/>
              <a:gd name="T1" fmla="*/ 16 h 192"/>
              <a:gd name="T2" fmla="*/ 93 w 179"/>
              <a:gd name="T3" fmla="*/ 4 h 192"/>
              <a:gd name="T4" fmla="*/ 90 w 179"/>
              <a:gd name="T5" fmla="*/ 0 h 192"/>
              <a:gd name="T6" fmla="*/ 86 w 179"/>
              <a:gd name="T7" fmla="*/ 4 h 192"/>
              <a:gd name="T8" fmla="*/ 86 w 179"/>
              <a:gd name="T9" fmla="*/ 16 h 192"/>
              <a:gd name="T10" fmla="*/ 0 w 179"/>
              <a:gd name="T11" fmla="*/ 75 h 192"/>
              <a:gd name="T12" fmla="*/ 1 w 179"/>
              <a:gd name="T13" fmla="*/ 76 h 192"/>
              <a:gd name="T14" fmla="*/ 86 w 179"/>
              <a:gd name="T15" fmla="*/ 76 h 192"/>
              <a:gd name="T16" fmla="*/ 86 w 179"/>
              <a:gd name="T17" fmla="*/ 77 h 192"/>
              <a:gd name="T18" fmla="*/ 86 w 179"/>
              <a:gd name="T19" fmla="*/ 89 h 192"/>
              <a:gd name="T20" fmla="*/ 4 w 179"/>
              <a:gd name="T21" fmla="*/ 89 h 192"/>
              <a:gd name="T22" fmla="*/ 3 w 179"/>
              <a:gd name="T23" fmla="*/ 90 h 192"/>
              <a:gd name="T24" fmla="*/ 3 w 179"/>
              <a:gd name="T25" fmla="*/ 159 h 192"/>
              <a:gd name="T26" fmla="*/ 4 w 179"/>
              <a:gd name="T27" fmla="*/ 160 h 192"/>
              <a:gd name="T28" fmla="*/ 86 w 179"/>
              <a:gd name="T29" fmla="*/ 160 h 192"/>
              <a:gd name="T30" fmla="*/ 86 w 179"/>
              <a:gd name="T31" fmla="*/ 173 h 192"/>
              <a:gd name="T32" fmla="*/ 74 w 179"/>
              <a:gd name="T33" fmla="*/ 185 h 192"/>
              <a:gd name="T34" fmla="*/ 72 w 179"/>
              <a:gd name="T35" fmla="*/ 185 h 192"/>
              <a:gd name="T36" fmla="*/ 60 w 179"/>
              <a:gd name="T37" fmla="*/ 173 h 192"/>
              <a:gd name="T38" fmla="*/ 56 w 179"/>
              <a:gd name="T39" fmla="*/ 169 h 192"/>
              <a:gd name="T40" fmla="*/ 52 w 179"/>
              <a:gd name="T41" fmla="*/ 173 h 192"/>
              <a:gd name="T42" fmla="*/ 72 w 179"/>
              <a:gd name="T43" fmla="*/ 192 h 192"/>
              <a:gd name="T44" fmla="*/ 74 w 179"/>
              <a:gd name="T45" fmla="*/ 192 h 192"/>
              <a:gd name="T46" fmla="*/ 93 w 179"/>
              <a:gd name="T47" fmla="*/ 173 h 192"/>
              <a:gd name="T48" fmla="*/ 93 w 179"/>
              <a:gd name="T49" fmla="*/ 160 h 192"/>
              <a:gd name="T50" fmla="*/ 175 w 179"/>
              <a:gd name="T51" fmla="*/ 160 h 192"/>
              <a:gd name="T52" fmla="*/ 176 w 179"/>
              <a:gd name="T53" fmla="*/ 159 h 192"/>
              <a:gd name="T54" fmla="*/ 176 w 179"/>
              <a:gd name="T55" fmla="*/ 90 h 192"/>
              <a:gd name="T56" fmla="*/ 175 w 179"/>
              <a:gd name="T57" fmla="*/ 89 h 192"/>
              <a:gd name="T58" fmla="*/ 93 w 179"/>
              <a:gd name="T59" fmla="*/ 89 h 192"/>
              <a:gd name="T60" fmla="*/ 93 w 179"/>
              <a:gd name="T61" fmla="*/ 77 h 192"/>
              <a:gd name="T62" fmla="*/ 93 w 179"/>
              <a:gd name="T63" fmla="*/ 76 h 192"/>
              <a:gd name="T64" fmla="*/ 178 w 179"/>
              <a:gd name="T65" fmla="*/ 76 h 192"/>
              <a:gd name="T66" fmla="*/ 179 w 179"/>
              <a:gd name="T67" fmla="*/ 75 h 192"/>
              <a:gd name="T68" fmla="*/ 93 w 179"/>
              <a:gd name="T69" fmla="*/ 16 h 192"/>
              <a:gd name="T70" fmla="*/ 30 w 179"/>
              <a:gd name="T71" fmla="*/ 129 h 192"/>
              <a:gd name="T72" fmla="*/ 25 w 179"/>
              <a:gd name="T73" fmla="*/ 125 h 192"/>
              <a:gd name="T74" fmla="*/ 30 w 179"/>
              <a:gd name="T75" fmla="*/ 120 h 192"/>
              <a:gd name="T76" fmla="*/ 35 w 179"/>
              <a:gd name="T77" fmla="*/ 125 h 192"/>
              <a:gd name="T78" fmla="*/ 30 w 179"/>
              <a:gd name="T79" fmla="*/ 129 h 192"/>
              <a:gd name="T80" fmla="*/ 149 w 179"/>
              <a:gd name="T81" fmla="*/ 120 h 192"/>
              <a:gd name="T82" fmla="*/ 154 w 179"/>
              <a:gd name="T83" fmla="*/ 125 h 192"/>
              <a:gd name="T84" fmla="*/ 149 w 179"/>
              <a:gd name="T85" fmla="*/ 129 h 192"/>
              <a:gd name="T86" fmla="*/ 144 w 179"/>
              <a:gd name="T87" fmla="*/ 125 h 192"/>
              <a:gd name="T88" fmla="*/ 149 w 179"/>
              <a:gd name="T89" fmla="*/ 120 h 192"/>
              <a:gd name="T90" fmla="*/ 113 w 179"/>
              <a:gd name="T91" fmla="*/ 125 h 192"/>
              <a:gd name="T92" fmla="*/ 90 w 179"/>
              <a:gd name="T93" fmla="*/ 146 h 192"/>
              <a:gd name="T94" fmla="*/ 66 w 179"/>
              <a:gd name="T95" fmla="*/ 125 h 192"/>
              <a:gd name="T96" fmla="*/ 90 w 179"/>
              <a:gd name="T97" fmla="*/ 103 h 192"/>
              <a:gd name="T98" fmla="*/ 113 w 179"/>
              <a:gd name="T99" fmla="*/ 12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9" h="192">
                <a:moveTo>
                  <a:pt x="93" y="16"/>
                </a:moveTo>
                <a:cubicBezTo>
                  <a:pt x="93" y="4"/>
                  <a:pt x="93" y="4"/>
                  <a:pt x="93" y="4"/>
                </a:cubicBezTo>
                <a:cubicBezTo>
                  <a:pt x="93" y="2"/>
                  <a:pt x="92" y="0"/>
                  <a:pt x="90" y="0"/>
                </a:cubicBezTo>
                <a:cubicBezTo>
                  <a:pt x="87" y="0"/>
                  <a:pt x="86" y="2"/>
                  <a:pt x="86" y="4"/>
                </a:cubicBezTo>
                <a:cubicBezTo>
                  <a:pt x="86" y="16"/>
                  <a:pt x="86" y="16"/>
                  <a:pt x="86" y="16"/>
                </a:cubicBezTo>
                <a:cubicBezTo>
                  <a:pt x="38" y="18"/>
                  <a:pt x="0" y="43"/>
                  <a:pt x="0" y="75"/>
                </a:cubicBezTo>
                <a:cubicBezTo>
                  <a:pt x="0" y="75"/>
                  <a:pt x="0" y="76"/>
                  <a:pt x="1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76"/>
                  <a:pt x="86" y="76"/>
                  <a:pt x="86" y="77"/>
                </a:cubicBezTo>
                <a:cubicBezTo>
                  <a:pt x="86" y="89"/>
                  <a:pt x="86" y="89"/>
                  <a:pt x="86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3" y="89"/>
                  <a:pt x="3" y="89"/>
                  <a:pt x="3" y="90"/>
                </a:cubicBezTo>
                <a:cubicBezTo>
                  <a:pt x="3" y="159"/>
                  <a:pt x="3" y="159"/>
                  <a:pt x="3" y="159"/>
                </a:cubicBezTo>
                <a:cubicBezTo>
                  <a:pt x="3" y="160"/>
                  <a:pt x="3" y="160"/>
                  <a:pt x="4" y="160"/>
                </a:cubicBezTo>
                <a:cubicBezTo>
                  <a:pt x="86" y="160"/>
                  <a:pt x="86" y="160"/>
                  <a:pt x="86" y="160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6" y="179"/>
                  <a:pt x="80" y="185"/>
                  <a:pt x="74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5" y="185"/>
                  <a:pt x="60" y="179"/>
                  <a:pt x="60" y="173"/>
                </a:cubicBezTo>
                <a:cubicBezTo>
                  <a:pt x="60" y="171"/>
                  <a:pt x="58" y="169"/>
                  <a:pt x="56" y="169"/>
                </a:cubicBezTo>
                <a:cubicBezTo>
                  <a:pt x="54" y="169"/>
                  <a:pt x="52" y="171"/>
                  <a:pt x="52" y="173"/>
                </a:cubicBezTo>
                <a:cubicBezTo>
                  <a:pt x="52" y="184"/>
                  <a:pt x="61" y="192"/>
                  <a:pt x="72" y="192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85" y="192"/>
                  <a:pt x="93" y="184"/>
                  <a:pt x="93" y="173"/>
                </a:cubicBezTo>
                <a:cubicBezTo>
                  <a:pt x="93" y="160"/>
                  <a:pt x="93" y="160"/>
                  <a:pt x="93" y="160"/>
                </a:cubicBezTo>
                <a:cubicBezTo>
                  <a:pt x="175" y="160"/>
                  <a:pt x="175" y="160"/>
                  <a:pt x="175" y="160"/>
                </a:cubicBezTo>
                <a:cubicBezTo>
                  <a:pt x="176" y="160"/>
                  <a:pt x="176" y="160"/>
                  <a:pt x="176" y="159"/>
                </a:cubicBezTo>
                <a:cubicBezTo>
                  <a:pt x="176" y="90"/>
                  <a:pt x="176" y="90"/>
                  <a:pt x="176" y="90"/>
                </a:cubicBezTo>
                <a:cubicBezTo>
                  <a:pt x="176" y="89"/>
                  <a:pt x="176" y="89"/>
                  <a:pt x="175" y="89"/>
                </a:cubicBezTo>
                <a:cubicBezTo>
                  <a:pt x="93" y="89"/>
                  <a:pt x="93" y="89"/>
                  <a:pt x="93" y="89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76"/>
                  <a:pt x="93" y="76"/>
                  <a:pt x="93" y="76"/>
                </a:cubicBezTo>
                <a:cubicBezTo>
                  <a:pt x="178" y="76"/>
                  <a:pt x="178" y="76"/>
                  <a:pt x="178" y="76"/>
                </a:cubicBezTo>
                <a:cubicBezTo>
                  <a:pt x="179" y="76"/>
                  <a:pt x="179" y="75"/>
                  <a:pt x="179" y="75"/>
                </a:cubicBezTo>
                <a:cubicBezTo>
                  <a:pt x="179" y="43"/>
                  <a:pt x="141" y="18"/>
                  <a:pt x="93" y="16"/>
                </a:cubicBezTo>
                <a:close/>
                <a:moveTo>
                  <a:pt x="30" y="129"/>
                </a:moveTo>
                <a:cubicBezTo>
                  <a:pt x="27" y="129"/>
                  <a:pt x="25" y="127"/>
                  <a:pt x="25" y="125"/>
                </a:cubicBezTo>
                <a:cubicBezTo>
                  <a:pt x="25" y="122"/>
                  <a:pt x="27" y="120"/>
                  <a:pt x="30" y="120"/>
                </a:cubicBezTo>
                <a:cubicBezTo>
                  <a:pt x="32" y="120"/>
                  <a:pt x="35" y="122"/>
                  <a:pt x="35" y="125"/>
                </a:cubicBezTo>
                <a:cubicBezTo>
                  <a:pt x="35" y="127"/>
                  <a:pt x="32" y="129"/>
                  <a:pt x="30" y="129"/>
                </a:cubicBezTo>
                <a:close/>
                <a:moveTo>
                  <a:pt x="149" y="120"/>
                </a:moveTo>
                <a:cubicBezTo>
                  <a:pt x="152" y="120"/>
                  <a:pt x="154" y="122"/>
                  <a:pt x="154" y="125"/>
                </a:cubicBezTo>
                <a:cubicBezTo>
                  <a:pt x="154" y="127"/>
                  <a:pt x="152" y="129"/>
                  <a:pt x="149" y="129"/>
                </a:cubicBezTo>
                <a:cubicBezTo>
                  <a:pt x="147" y="129"/>
                  <a:pt x="144" y="127"/>
                  <a:pt x="144" y="125"/>
                </a:cubicBezTo>
                <a:cubicBezTo>
                  <a:pt x="144" y="122"/>
                  <a:pt x="147" y="120"/>
                  <a:pt x="149" y="120"/>
                </a:cubicBezTo>
                <a:close/>
                <a:moveTo>
                  <a:pt x="113" y="125"/>
                </a:moveTo>
                <a:cubicBezTo>
                  <a:pt x="113" y="137"/>
                  <a:pt x="102" y="146"/>
                  <a:pt x="90" y="146"/>
                </a:cubicBezTo>
                <a:cubicBezTo>
                  <a:pt x="77" y="146"/>
                  <a:pt x="66" y="137"/>
                  <a:pt x="66" y="125"/>
                </a:cubicBezTo>
                <a:cubicBezTo>
                  <a:pt x="66" y="113"/>
                  <a:pt x="77" y="103"/>
                  <a:pt x="90" y="103"/>
                </a:cubicBezTo>
                <a:cubicBezTo>
                  <a:pt x="102" y="103"/>
                  <a:pt x="113" y="113"/>
                  <a:pt x="113" y="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8180699" y="2937123"/>
            <a:ext cx="347263" cy="302868"/>
            <a:chOff x="9338946" y="2637926"/>
            <a:chExt cx="457940" cy="399396"/>
          </a:xfrm>
          <a:solidFill>
            <a:schemeClr val="accent2"/>
          </a:solidFill>
        </p:grpSpPr>
        <p:sp>
          <p:nvSpPr>
            <p:cNvPr id="73" name="Freeform 76"/>
            <p:cNvSpPr>
              <a:spLocks noEditPoints="1"/>
            </p:cNvSpPr>
            <p:nvPr/>
          </p:nvSpPr>
          <p:spPr bwMode="auto">
            <a:xfrm>
              <a:off x="9405295" y="2637926"/>
              <a:ext cx="325242" cy="325242"/>
            </a:xfrm>
            <a:custGeom>
              <a:avLst/>
              <a:gdLst>
                <a:gd name="T0" fmla="*/ 19 w 136"/>
                <a:gd name="T1" fmla="*/ 99 h 136"/>
                <a:gd name="T2" fmla="*/ 23 w 136"/>
                <a:gd name="T3" fmla="*/ 119 h 136"/>
                <a:gd name="T4" fmla="*/ 55 w 136"/>
                <a:gd name="T5" fmla="*/ 125 h 136"/>
                <a:gd name="T6" fmla="*/ 72 w 136"/>
                <a:gd name="T7" fmla="*/ 136 h 136"/>
                <a:gd name="T8" fmla="*/ 99 w 136"/>
                <a:gd name="T9" fmla="*/ 117 h 136"/>
                <a:gd name="T10" fmla="*/ 119 w 136"/>
                <a:gd name="T11" fmla="*/ 113 h 136"/>
                <a:gd name="T12" fmla="*/ 124 w 136"/>
                <a:gd name="T13" fmla="*/ 80 h 136"/>
                <a:gd name="T14" fmla="*/ 136 w 136"/>
                <a:gd name="T15" fmla="*/ 63 h 136"/>
                <a:gd name="T16" fmla="*/ 116 w 136"/>
                <a:gd name="T17" fmla="*/ 37 h 136"/>
                <a:gd name="T18" fmla="*/ 112 w 136"/>
                <a:gd name="T19" fmla="*/ 17 h 136"/>
                <a:gd name="T20" fmla="*/ 80 w 136"/>
                <a:gd name="T21" fmla="*/ 12 h 136"/>
                <a:gd name="T22" fmla="*/ 63 w 136"/>
                <a:gd name="T23" fmla="*/ 0 h 136"/>
                <a:gd name="T24" fmla="*/ 36 w 136"/>
                <a:gd name="T25" fmla="*/ 19 h 136"/>
                <a:gd name="T26" fmla="*/ 16 w 136"/>
                <a:gd name="T27" fmla="*/ 23 h 136"/>
                <a:gd name="T28" fmla="*/ 11 w 136"/>
                <a:gd name="T29" fmla="*/ 56 h 136"/>
                <a:gd name="T30" fmla="*/ 0 w 136"/>
                <a:gd name="T31" fmla="*/ 73 h 136"/>
                <a:gd name="T32" fmla="*/ 51 w 136"/>
                <a:gd name="T33" fmla="*/ 45 h 136"/>
                <a:gd name="T34" fmla="*/ 62 w 136"/>
                <a:gd name="T35" fmla="*/ 30 h 136"/>
                <a:gd name="T36" fmla="*/ 63 w 136"/>
                <a:gd name="T37" fmla="*/ 29 h 136"/>
                <a:gd name="T38" fmla="*/ 68 w 136"/>
                <a:gd name="T39" fmla="*/ 28 h 136"/>
                <a:gd name="T40" fmla="*/ 68 w 136"/>
                <a:gd name="T41" fmla="*/ 38 h 136"/>
                <a:gd name="T42" fmla="*/ 76 w 136"/>
                <a:gd name="T43" fmla="*/ 39 h 136"/>
                <a:gd name="T44" fmla="*/ 79 w 136"/>
                <a:gd name="T45" fmla="*/ 41 h 136"/>
                <a:gd name="T46" fmla="*/ 80 w 136"/>
                <a:gd name="T47" fmla="*/ 45 h 136"/>
                <a:gd name="T48" fmla="*/ 79 w 136"/>
                <a:gd name="T49" fmla="*/ 47 h 136"/>
                <a:gd name="T50" fmla="*/ 70 w 136"/>
                <a:gd name="T51" fmla="*/ 45 h 136"/>
                <a:gd name="T52" fmla="*/ 57 w 136"/>
                <a:gd name="T53" fmla="*/ 48 h 136"/>
                <a:gd name="T54" fmla="*/ 57 w 136"/>
                <a:gd name="T55" fmla="*/ 59 h 136"/>
                <a:gd name="T56" fmla="*/ 71 w 136"/>
                <a:gd name="T57" fmla="*/ 64 h 136"/>
                <a:gd name="T58" fmla="*/ 85 w 136"/>
                <a:gd name="T59" fmla="*/ 72 h 136"/>
                <a:gd name="T60" fmla="*/ 84 w 136"/>
                <a:gd name="T61" fmla="*/ 90 h 136"/>
                <a:gd name="T62" fmla="*/ 70 w 136"/>
                <a:gd name="T63" fmla="*/ 106 h 136"/>
                <a:gd name="T64" fmla="*/ 69 w 136"/>
                <a:gd name="T65" fmla="*/ 108 h 136"/>
                <a:gd name="T66" fmla="*/ 65 w 136"/>
                <a:gd name="T67" fmla="*/ 108 h 136"/>
                <a:gd name="T68" fmla="*/ 64 w 136"/>
                <a:gd name="T69" fmla="*/ 97 h 136"/>
                <a:gd name="T70" fmla="*/ 54 w 136"/>
                <a:gd name="T71" fmla="*/ 96 h 136"/>
                <a:gd name="T72" fmla="*/ 51 w 136"/>
                <a:gd name="T73" fmla="*/ 92 h 136"/>
                <a:gd name="T74" fmla="*/ 52 w 136"/>
                <a:gd name="T75" fmla="*/ 88 h 136"/>
                <a:gd name="T76" fmla="*/ 57 w 136"/>
                <a:gd name="T77" fmla="*/ 90 h 136"/>
                <a:gd name="T78" fmla="*/ 77 w 136"/>
                <a:gd name="T79" fmla="*/ 87 h 136"/>
                <a:gd name="T80" fmla="*/ 74 w 136"/>
                <a:gd name="T81" fmla="*/ 73 h 136"/>
                <a:gd name="T82" fmla="*/ 58 w 136"/>
                <a:gd name="T83" fmla="*/ 68 h 136"/>
                <a:gd name="T84" fmla="*/ 48 w 136"/>
                <a:gd name="T85" fmla="*/ 5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136">
                  <a:moveTo>
                    <a:pt x="7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3" y="87"/>
                    <a:pt x="15" y="93"/>
                    <a:pt x="19" y="99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3" y="105"/>
                    <a:pt x="13" y="110"/>
                    <a:pt x="16" y="113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6" y="122"/>
                    <a:pt x="31" y="122"/>
                    <a:pt x="34" y="119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42" y="120"/>
                    <a:pt x="49" y="123"/>
                    <a:pt x="55" y="125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33"/>
                    <a:pt x="59" y="136"/>
                    <a:pt x="63" y="136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77" y="136"/>
                    <a:pt x="80" y="133"/>
                    <a:pt x="80" y="128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7" y="123"/>
                    <a:pt x="93" y="120"/>
                    <a:pt x="99" y="11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4" y="122"/>
                    <a:pt x="109" y="122"/>
                    <a:pt x="112" y="119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22" y="110"/>
                    <a:pt x="122" y="105"/>
                    <a:pt x="119" y="102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20" y="93"/>
                    <a:pt x="123" y="87"/>
                    <a:pt x="124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32" y="80"/>
                    <a:pt x="136" y="77"/>
                    <a:pt x="136" y="7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6" y="59"/>
                    <a:pt x="132" y="56"/>
                    <a:pt x="128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3" y="49"/>
                    <a:pt x="120" y="43"/>
                    <a:pt x="116" y="37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22" y="31"/>
                    <a:pt x="122" y="26"/>
                    <a:pt x="119" y="2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9" y="14"/>
                    <a:pt x="104" y="14"/>
                    <a:pt x="101" y="17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3" y="16"/>
                    <a:pt x="87" y="13"/>
                    <a:pt x="80" y="12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7" y="0"/>
                    <a:pt x="7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9" y="0"/>
                    <a:pt x="55" y="4"/>
                    <a:pt x="55" y="8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49" y="13"/>
                    <a:pt x="42" y="16"/>
                    <a:pt x="36" y="19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1" y="14"/>
                    <a:pt x="26" y="14"/>
                    <a:pt x="23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3" y="26"/>
                    <a:pt x="13" y="31"/>
                    <a:pt x="16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5" y="43"/>
                    <a:pt x="13" y="49"/>
                    <a:pt x="11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9"/>
                    <a:pt x="0" y="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0"/>
                    <a:pt x="7" y="80"/>
                  </a:cubicBezTo>
                  <a:close/>
                  <a:moveTo>
                    <a:pt x="48" y="50"/>
                  </a:moveTo>
                  <a:cubicBezTo>
                    <a:pt x="49" y="48"/>
                    <a:pt x="49" y="47"/>
                    <a:pt x="51" y="45"/>
                  </a:cubicBezTo>
                  <a:cubicBezTo>
                    <a:pt x="52" y="44"/>
                    <a:pt x="53" y="43"/>
                    <a:pt x="55" y="41"/>
                  </a:cubicBezTo>
                  <a:cubicBezTo>
                    <a:pt x="57" y="40"/>
                    <a:pt x="60" y="40"/>
                    <a:pt x="62" y="39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29"/>
                  </a:cubicBezTo>
                  <a:cubicBezTo>
                    <a:pt x="62" y="29"/>
                    <a:pt x="62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6" y="28"/>
                    <a:pt x="66" y="28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8"/>
                    <a:pt x="70" y="38"/>
                    <a:pt x="71" y="38"/>
                  </a:cubicBezTo>
                  <a:cubicBezTo>
                    <a:pt x="72" y="39"/>
                    <a:pt x="73" y="39"/>
                    <a:pt x="74" y="39"/>
                  </a:cubicBezTo>
                  <a:cubicBezTo>
                    <a:pt x="75" y="39"/>
                    <a:pt x="76" y="39"/>
                    <a:pt x="76" y="39"/>
                  </a:cubicBezTo>
                  <a:cubicBezTo>
                    <a:pt x="77" y="40"/>
                    <a:pt x="78" y="40"/>
                    <a:pt x="78" y="40"/>
                  </a:cubicBezTo>
                  <a:cubicBezTo>
                    <a:pt x="78" y="40"/>
                    <a:pt x="78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3"/>
                    <a:pt x="79" y="43"/>
                    <a:pt x="79" y="44"/>
                  </a:cubicBezTo>
                  <a:cubicBezTo>
                    <a:pt x="80" y="44"/>
                    <a:pt x="80" y="45"/>
                    <a:pt x="80" y="45"/>
                  </a:cubicBezTo>
                  <a:cubicBezTo>
                    <a:pt x="80" y="45"/>
                    <a:pt x="80" y="46"/>
                    <a:pt x="79" y="46"/>
                  </a:cubicBezTo>
                  <a:cubicBezTo>
                    <a:pt x="79" y="46"/>
                    <a:pt x="79" y="46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8" y="47"/>
                    <a:pt x="78" y="47"/>
                    <a:pt x="77" y="46"/>
                  </a:cubicBezTo>
                  <a:cubicBezTo>
                    <a:pt x="76" y="46"/>
                    <a:pt x="75" y="46"/>
                    <a:pt x="74" y="46"/>
                  </a:cubicBezTo>
                  <a:cubicBezTo>
                    <a:pt x="73" y="45"/>
                    <a:pt x="72" y="45"/>
                    <a:pt x="70" y="45"/>
                  </a:cubicBezTo>
                  <a:cubicBezTo>
                    <a:pt x="69" y="45"/>
                    <a:pt x="67" y="45"/>
                    <a:pt x="65" y="45"/>
                  </a:cubicBezTo>
                  <a:cubicBezTo>
                    <a:pt x="63" y="45"/>
                    <a:pt x="62" y="46"/>
                    <a:pt x="60" y="46"/>
                  </a:cubicBezTo>
                  <a:cubicBezTo>
                    <a:pt x="59" y="47"/>
                    <a:pt x="58" y="47"/>
                    <a:pt x="57" y="48"/>
                  </a:cubicBezTo>
                  <a:cubicBezTo>
                    <a:pt x="56" y="49"/>
                    <a:pt x="56" y="50"/>
                    <a:pt x="56" y="51"/>
                  </a:cubicBezTo>
                  <a:cubicBezTo>
                    <a:pt x="55" y="52"/>
                    <a:pt x="55" y="53"/>
                    <a:pt x="55" y="54"/>
                  </a:cubicBezTo>
                  <a:cubicBezTo>
                    <a:pt x="56" y="56"/>
                    <a:pt x="56" y="57"/>
                    <a:pt x="57" y="59"/>
                  </a:cubicBezTo>
                  <a:cubicBezTo>
                    <a:pt x="58" y="60"/>
                    <a:pt x="59" y="60"/>
                    <a:pt x="61" y="61"/>
                  </a:cubicBezTo>
                  <a:cubicBezTo>
                    <a:pt x="62" y="62"/>
                    <a:pt x="64" y="62"/>
                    <a:pt x="66" y="63"/>
                  </a:cubicBezTo>
                  <a:cubicBezTo>
                    <a:pt x="67" y="63"/>
                    <a:pt x="69" y="63"/>
                    <a:pt x="71" y="64"/>
                  </a:cubicBezTo>
                  <a:cubicBezTo>
                    <a:pt x="73" y="64"/>
                    <a:pt x="75" y="65"/>
                    <a:pt x="77" y="65"/>
                  </a:cubicBezTo>
                  <a:cubicBezTo>
                    <a:pt x="78" y="66"/>
                    <a:pt x="80" y="67"/>
                    <a:pt x="81" y="68"/>
                  </a:cubicBezTo>
                  <a:cubicBezTo>
                    <a:pt x="83" y="69"/>
                    <a:pt x="84" y="70"/>
                    <a:pt x="85" y="72"/>
                  </a:cubicBezTo>
                  <a:cubicBezTo>
                    <a:pt x="86" y="73"/>
                    <a:pt x="87" y="75"/>
                    <a:pt x="87" y="78"/>
                  </a:cubicBezTo>
                  <a:cubicBezTo>
                    <a:pt x="88" y="80"/>
                    <a:pt x="87" y="82"/>
                    <a:pt x="87" y="84"/>
                  </a:cubicBezTo>
                  <a:cubicBezTo>
                    <a:pt x="86" y="86"/>
                    <a:pt x="85" y="88"/>
                    <a:pt x="84" y="90"/>
                  </a:cubicBezTo>
                  <a:cubicBezTo>
                    <a:pt x="82" y="91"/>
                    <a:pt x="80" y="93"/>
                    <a:pt x="78" y="94"/>
                  </a:cubicBezTo>
                  <a:cubicBezTo>
                    <a:pt x="76" y="95"/>
                    <a:pt x="73" y="96"/>
                    <a:pt x="70" y="9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7"/>
                    <a:pt x="70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69" y="107"/>
                    <a:pt x="69" y="108"/>
                  </a:cubicBezTo>
                  <a:cubicBezTo>
                    <a:pt x="69" y="108"/>
                    <a:pt x="68" y="108"/>
                    <a:pt x="68" y="108"/>
                  </a:cubicBezTo>
                  <a:cubicBezTo>
                    <a:pt x="67" y="108"/>
                    <a:pt x="66" y="108"/>
                    <a:pt x="66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8"/>
                    <a:pt x="64" y="108"/>
                    <a:pt x="64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9" y="97"/>
                    <a:pt x="58" y="97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5"/>
                    <a:pt x="53" y="95"/>
                    <a:pt x="52" y="95"/>
                  </a:cubicBezTo>
                  <a:cubicBezTo>
                    <a:pt x="52" y="95"/>
                    <a:pt x="52" y="94"/>
                    <a:pt x="52" y="94"/>
                  </a:cubicBezTo>
                  <a:cubicBezTo>
                    <a:pt x="52" y="93"/>
                    <a:pt x="51" y="93"/>
                    <a:pt x="51" y="92"/>
                  </a:cubicBezTo>
                  <a:cubicBezTo>
                    <a:pt x="51" y="91"/>
                    <a:pt x="51" y="90"/>
                    <a:pt x="51" y="90"/>
                  </a:cubicBezTo>
                  <a:cubicBezTo>
                    <a:pt x="51" y="90"/>
                    <a:pt x="51" y="89"/>
                    <a:pt x="51" y="89"/>
                  </a:cubicBezTo>
                  <a:cubicBezTo>
                    <a:pt x="51" y="89"/>
                    <a:pt x="51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8"/>
                    <a:pt x="53" y="88"/>
                    <a:pt x="54" y="88"/>
                  </a:cubicBezTo>
                  <a:cubicBezTo>
                    <a:pt x="55" y="89"/>
                    <a:pt x="56" y="89"/>
                    <a:pt x="57" y="90"/>
                  </a:cubicBezTo>
                  <a:cubicBezTo>
                    <a:pt x="58" y="90"/>
                    <a:pt x="60" y="90"/>
                    <a:pt x="62" y="90"/>
                  </a:cubicBezTo>
                  <a:cubicBezTo>
                    <a:pt x="63" y="91"/>
                    <a:pt x="65" y="91"/>
                    <a:pt x="68" y="90"/>
                  </a:cubicBezTo>
                  <a:cubicBezTo>
                    <a:pt x="72" y="90"/>
                    <a:pt x="75" y="89"/>
                    <a:pt x="77" y="87"/>
                  </a:cubicBezTo>
                  <a:cubicBezTo>
                    <a:pt x="79" y="85"/>
                    <a:pt x="80" y="82"/>
                    <a:pt x="79" y="79"/>
                  </a:cubicBezTo>
                  <a:cubicBezTo>
                    <a:pt x="79" y="78"/>
                    <a:pt x="79" y="76"/>
                    <a:pt x="78" y="75"/>
                  </a:cubicBezTo>
                  <a:cubicBezTo>
                    <a:pt x="77" y="74"/>
                    <a:pt x="75" y="73"/>
                    <a:pt x="74" y="73"/>
                  </a:cubicBezTo>
                  <a:cubicBezTo>
                    <a:pt x="73" y="72"/>
                    <a:pt x="71" y="71"/>
                    <a:pt x="69" y="71"/>
                  </a:cubicBezTo>
                  <a:cubicBezTo>
                    <a:pt x="67" y="71"/>
                    <a:pt x="66" y="70"/>
                    <a:pt x="64" y="70"/>
                  </a:cubicBezTo>
                  <a:cubicBezTo>
                    <a:pt x="62" y="69"/>
                    <a:pt x="60" y="69"/>
                    <a:pt x="58" y="68"/>
                  </a:cubicBezTo>
                  <a:cubicBezTo>
                    <a:pt x="57" y="68"/>
                    <a:pt x="55" y="67"/>
                    <a:pt x="54" y="66"/>
                  </a:cubicBezTo>
                  <a:cubicBezTo>
                    <a:pt x="52" y="65"/>
                    <a:pt x="51" y="64"/>
                    <a:pt x="50" y="62"/>
                  </a:cubicBezTo>
                  <a:cubicBezTo>
                    <a:pt x="49" y="60"/>
                    <a:pt x="48" y="58"/>
                    <a:pt x="48" y="56"/>
                  </a:cubicBezTo>
                  <a:cubicBezTo>
                    <a:pt x="48" y="54"/>
                    <a:pt x="48" y="52"/>
                    <a:pt x="4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9338946" y="2900721"/>
              <a:ext cx="457940" cy="136601"/>
            </a:xfrm>
            <a:custGeom>
              <a:avLst/>
              <a:gdLst>
                <a:gd name="T0" fmla="*/ 157 w 192"/>
                <a:gd name="T1" fmla="*/ 1 h 57"/>
                <a:gd name="T2" fmla="*/ 153 w 192"/>
                <a:gd name="T3" fmla="*/ 8 h 57"/>
                <a:gd name="T4" fmla="*/ 146 w 192"/>
                <a:gd name="T5" fmla="*/ 15 h 57"/>
                <a:gd name="T6" fmla="*/ 143 w 192"/>
                <a:gd name="T7" fmla="*/ 17 h 57"/>
                <a:gd name="T8" fmla="*/ 154 w 192"/>
                <a:gd name="T9" fmla="*/ 25 h 57"/>
                <a:gd name="T10" fmla="*/ 96 w 192"/>
                <a:gd name="T11" fmla="*/ 39 h 57"/>
                <a:gd name="T12" fmla="*/ 37 w 192"/>
                <a:gd name="T13" fmla="*/ 25 h 57"/>
                <a:gd name="T14" fmla="*/ 48 w 192"/>
                <a:gd name="T15" fmla="*/ 17 h 57"/>
                <a:gd name="T16" fmla="*/ 45 w 192"/>
                <a:gd name="T17" fmla="*/ 15 h 57"/>
                <a:gd name="T18" fmla="*/ 38 w 192"/>
                <a:gd name="T19" fmla="*/ 8 h 57"/>
                <a:gd name="T20" fmla="*/ 34 w 192"/>
                <a:gd name="T21" fmla="*/ 0 h 57"/>
                <a:gd name="T22" fmla="*/ 0 w 192"/>
                <a:gd name="T23" fmla="*/ 25 h 57"/>
                <a:gd name="T24" fmla="*/ 96 w 192"/>
                <a:gd name="T25" fmla="*/ 57 h 57"/>
                <a:gd name="T26" fmla="*/ 192 w 192"/>
                <a:gd name="T27" fmla="*/ 25 h 57"/>
                <a:gd name="T28" fmla="*/ 157 w 192"/>
                <a:gd name="T2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57">
                  <a:moveTo>
                    <a:pt x="157" y="1"/>
                  </a:moveTo>
                  <a:cubicBezTo>
                    <a:pt x="156" y="3"/>
                    <a:pt x="155" y="6"/>
                    <a:pt x="153" y="8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6"/>
                    <a:pt x="144" y="17"/>
                    <a:pt x="143" y="17"/>
                  </a:cubicBezTo>
                  <a:cubicBezTo>
                    <a:pt x="151" y="20"/>
                    <a:pt x="154" y="22"/>
                    <a:pt x="154" y="25"/>
                  </a:cubicBezTo>
                  <a:cubicBezTo>
                    <a:pt x="154" y="32"/>
                    <a:pt x="131" y="39"/>
                    <a:pt x="96" y="39"/>
                  </a:cubicBezTo>
                  <a:cubicBezTo>
                    <a:pt x="60" y="39"/>
                    <a:pt x="37" y="32"/>
                    <a:pt x="37" y="25"/>
                  </a:cubicBezTo>
                  <a:cubicBezTo>
                    <a:pt x="37" y="23"/>
                    <a:pt x="40" y="20"/>
                    <a:pt x="48" y="17"/>
                  </a:cubicBezTo>
                  <a:cubicBezTo>
                    <a:pt x="47" y="17"/>
                    <a:pt x="46" y="16"/>
                    <a:pt x="45" y="1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6" y="6"/>
                    <a:pt x="35" y="3"/>
                    <a:pt x="34" y="0"/>
                  </a:cubicBezTo>
                  <a:cubicBezTo>
                    <a:pt x="12" y="6"/>
                    <a:pt x="0" y="15"/>
                    <a:pt x="0" y="25"/>
                  </a:cubicBezTo>
                  <a:cubicBezTo>
                    <a:pt x="0" y="43"/>
                    <a:pt x="42" y="57"/>
                    <a:pt x="96" y="57"/>
                  </a:cubicBezTo>
                  <a:cubicBezTo>
                    <a:pt x="149" y="57"/>
                    <a:pt x="192" y="43"/>
                    <a:pt x="192" y="25"/>
                  </a:cubicBezTo>
                  <a:cubicBezTo>
                    <a:pt x="192" y="15"/>
                    <a:pt x="179" y="6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19519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3" grpId="0"/>
      <p:bldP spid="24" grpId="0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/>
      <p:bldP spid="34" grpId="0"/>
      <p:bldP spid="36" grpId="0" animBg="1"/>
      <p:bldP spid="37" grpId="0" animBg="1"/>
      <p:bldP spid="38" grpId="0"/>
      <p:bldP spid="39" grpId="0"/>
      <p:bldP spid="41" grpId="0" animBg="1"/>
      <p:bldP spid="42" grpId="0" animBg="1"/>
      <p:bldP spid="43" grpId="0"/>
      <p:bldP spid="44" grpId="0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0920" y="5982953"/>
            <a:ext cx="3394304" cy="496118"/>
            <a:chOff x="2063961" y="4986068"/>
            <a:chExt cx="4699148" cy="496118"/>
          </a:xfrm>
        </p:grpSpPr>
        <p:sp>
          <p:nvSpPr>
            <p:cNvPr id="12" name="椭圆 11"/>
            <p:cNvSpPr/>
            <p:nvPr/>
          </p:nvSpPr>
          <p:spPr>
            <a:xfrm>
              <a:off x="2063961" y="5016544"/>
              <a:ext cx="4699148" cy="465642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628534" y="5003322"/>
              <a:ext cx="3570002" cy="339808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088257" y="4986068"/>
              <a:ext cx="2650555" cy="24328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1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71061" y="5982953"/>
            <a:ext cx="3394304" cy="496118"/>
            <a:chOff x="2063961" y="4986068"/>
            <a:chExt cx="4699148" cy="496118"/>
          </a:xfrm>
        </p:grpSpPr>
        <p:sp>
          <p:nvSpPr>
            <p:cNvPr id="16" name="椭圆 15"/>
            <p:cNvSpPr/>
            <p:nvPr/>
          </p:nvSpPr>
          <p:spPr>
            <a:xfrm>
              <a:off x="2063961" y="5016544"/>
              <a:ext cx="4699148" cy="465642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628534" y="5003322"/>
              <a:ext cx="3570002" cy="339808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088257" y="4986068"/>
              <a:ext cx="2650555" cy="24328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1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141203" y="5982953"/>
            <a:ext cx="3394304" cy="496118"/>
            <a:chOff x="2063961" y="4986068"/>
            <a:chExt cx="4699148" cy="496118"/>
          </a:xfrm>
        </p:grpSpPr>
        <p:sp>
          <p:nvSpPr>
            <p:cNvPr id="20" name="椭圆 19"/>
            <p:cNvSpPr/>
            <p:nvPr/>
          </p:nvSpPr>
          <p:spPr>
            <a:xfrm>
              <a:off x="2063961" y="5016544"/>
              <a:ext cx="4699148" cy="465642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628534" y="5003322"/>
              <a:ext cx="3570002" cy="339808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88257" y="4986068"/>
              <a:ext cx="2650555" cy="24328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1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4651" y="1686665"/>
            <a:ext cx="2942580" cy="3990929"/>
          </a:xfrm>
          <a:prstGeom prst="roundRect">
            <a:avLst>
              <a:gd name="adj" fmla="val 10404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596923" y="1686665"/>
            <a:ext cx="2942580" cy="3990929"/>
          </a:xfrm>
          <a:prstGeom prst="roundRect">
            <a:avLst>
              <a:gd name="adj" fmla="val 10404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329197" y="1686665"/>
            <a:ext cx="2942580" cy="3990929"/>
          </a:xfrm>
          <a:prstGeom prst="roundRect">
            <a:avLst>
              <a:gd name="adj" fmla="val 10404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1178309" y="3184485"/>
            <a:ext cx="2296411" cy="1899366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u"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3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u"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</p:txBody>
      </p:sp>
      <p:sp>
        <p:nvSpPr>
          <p:cNvPr id="27" name="矩形 26"/>
          <p:cNvSpPr/>
          <p:nvPr/>
        </p:nvSpPr>
        <p:spPr>
          <a:xfrm>
            <a:off x="1091509" y="2460388"/>
            <a:ext cx="2383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194935" y="2976605"/>
            <a:ext cx="6837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776586" y="1402238"/>
            <a:ext cx="670447" cy="670447"/>
            <a:chOff x="1008724" y="1412347"/>
            <a:chExt cx="670447" cy="670447"/>
          </a:xfrm>
        </p:grpSpPr>
        <p:sp>
          <p:nvSpPr>
            <p:cNvPr id="30" name="椭圆 29"/>
            <p:cNvSpPr/>
            <p:nvPr/>
          </p:nvSpPr>
          <p:spPr>
            <a:xfrm>
              <a:off x="1008724" y="1412347"/>
              <a:ext cx="670447" cy="670447"/>
            </a:xfrm>
            <a:prstGeom prst="ellipse">
              <a:avLst/>
            </a:prstGeom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59524" y="1506019"/>
              <a:ext cx="370019" cy="376436"/>
              <a:chOff x="3535426" y="3600552"/>
              <a:chExt cx="486397" cy="494832"/>
            </a:xfrm>
            <a:solidFill>
              <a:schemeClr val="bg1"/>
            </a:solidFill>
          </p:grpSpPr>
          <p:sp>
            <p:nvSpPr>
              <p:cNvPr id="32" name="Freeform 180"/>
              <p:cNvSpPr>
                <a:spLocks/>
              </p:cNvSpPr>
              <p:nvPr/>
            </p:nvSpPr>
            <p:spPr bwMode="auto">
              <a:xfrm>
                <a:off x="3854536" y="3600552"/>
                <a:ext cx="167287" cy="161664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Freeform 181"/>
              <p:cNvSpPr>
                <a:spLocks/>
              </p:cNvSpPr>
              <p:nvPr/>
            </p:nvSpPr>
            <p:spPr bwMode="auto">
              <a:xfrm>
                <a:off x="3912173" y="3638509"/>
                <a:ext cx="68883" cy="105433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Freeform 182"/>
              <p:cNvSpPr>
                <a:spLocks/>
              </p:cNvSpPr>
              <p:nvPr/>
            </p:nvSpPr>
            <p:spPr bwMode="auto">
              <a:xfrm>
                <a:off x="3798305" y="3772056"/>
                <a:ext cx="119491" cy="163069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Freeform 183"/>
              <p:cNvSpPr>
                <a:spLocks/>
              </p:cNvSpPr>
              <p:nvPr/>
            </p:nvSpPr>
            <p:spPr bwMode="auto">
              <a:xfrm>
                <a:off x="3789870" y="3940749"/>
                <a:ext cx="26710" cy="35145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Freeform 184"/>
              <p:cNvSpPr>
                <a:spLocks noEditPoints="1"/>
              </p:cNvSpPr>
              <p:nvPr/>
            </p:nvSpPr>
            <p:spPr bwMode="auto">
              <a:xfrm>
                <a:off x="3535426" y="3762216"/>
                <a:ext cx="454064" cy="333168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" name="Freeform 185"/>
              <p:cNvSpPr>
                <a:spLocks/>
              </p:cNvSpPr>
              <p:nvPr/>
            </p:nvSpPr>
            <p:spPr bwMode="auto">
              <a:xfrm>
                <a:off x="3899520" y="3763622"/>
                <a:ext cx="40768" cy="15464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38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4859079" y="3184486"/>
            <a:ext cx="2296411" cy="1899366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u"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3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u"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</p:txBody>
      </p:sp>
      <p:sp>
        <p:nvSpPr>
          <p:cNvPr id="39" name="矩形 38"/>
          <p:cNvSpPr/>
          <p:nvPr/>
        </p:nvSpPr>
        <p:spPr>
          <a:xfrm>
            <a:off x="4772279" y="2460388"/>
            <a:ext cx="2383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875704" y="2976605"/>
            <a:ext cx="6837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4457355" y="1402238"/>
            <a:ext cx="670447" cy="6704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8672848" y="3184486"/>
            <a:ext cx="2296411" cy="1899366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u"/>
              <a:defRPr/>
            </a:pPr>
            <a:r>
              <a:rPr kumimoji="0" lang="en-US" altLang="zh-CN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30000"/>
              </a:lnSpc>
              <a:spcAft>
                <a:spcPts val="1200"/>
              </a:spcAft>
              <a:buSzPct val="100000"/>
              <a:buFont typeface="Wingdings" panose="05000000000000000000" pitchFamily="2" charset="2"/>
              <a:buChar char="u"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</p:txBody>
      </p:sp>
      <p:sp>
        <p:nvSpPr>
          <p:cNvPr id="43" name="矩形 42"/>
          <p:cNvSpPr/>
          <p:nvPr/>
        </p:nvSpPr>
        <p:spPr>
          <a:xfrm>
            <a:off x="8586048" y="2460388"/>
            <a:ext cx="2383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8689472" y="2976605"/>
            <a:ext cx="6837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8271125" y="1402238"/>
            <a:ext cx="670447" cy="670447"/>
          </a:xfrm>
          <a:prstGeom prst="ellipse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Freeform 129"/>
          <p:cNvSpPr>
            <a:spLocks noEditPoints="1"/>
          </p:cNvSpPr>
          <p:nvPr/>
        </p:nvSpPr>
        <p:spPr bwMode="auto">
          <a:xfrm>
            <a:off x="4636920" y="1586429"/>
            <a:ext cx="311315" cy="327303"/>
          </a:xfrm>
          <a:custGeom>
            <a:avLst/>
            <a:gdLst>
              <a:gd name="T0" fmla="*/ 172 w 183"/>
              <a:gd name="T1" fmla="*/ 21 h 192"/>
              <a:gd name="T2" fmla="*/ 97 w 183"/>
              <a:gd name="T3" fmla="*/ 21 h 192"/>
              <a:gd name="T4" fmla="*/ 97 w 183"/>
              <a:gd name="T5" fmla="*/ 6 h 192"/>
              <a:gd name="T6" fmla="*/ 92 w 183"/>
              <a:gd name="T7" fmla="*/ 0 h 192"/>
              <a:gd name="T8" fmla="*/ 86 w 183"/>
              <a:gd name="T9" fmla="*/ 6 h 192"/>
              <a:gd name="T10" fmla="*/ 86 w 183"/>
              <a:gd name="T11" fmla="*/ 21 h 192"/>
              <a:gd name="T12" fmla="*/ 11 w 183"/>
              <a:gd name="T13" fmla="*/ 21 h 192"/>
              <a:gd name="T14" fmla="*/ 0 w 183"/>
              <a:gd name="T15" fmla="*/ 30 h 192"/>
              <a:gd name="T16" fmla="*/ 0 w 183"/>
              <a:gd name="T17" fmla="*/ 122 h 192"/>
              <a:gd name="T18" fmla="*/ 11 w 183"/>
              <a:gd name="T19" fmla="*/ 131 h 192"/>
              <a:gd name="T20" fmla="*/ 86 w 183"/>
              <a:gd name="T21" fmla="*/ 131 h 192"/>
              <a:gd name="T22" fmla="*/ 86 w 183"/>
              <a:gd name="T23" fmla="*/ 131 h 192"/>
              <a:gd name="T24" fmla="*/ 86 w 183"/>
              <a:gd name="T25" fmla="*/ 142 h 192"/>
              <a:gd name="T26" fmla="*/ 49 w 183"/>
              <a:gd name="T27" fmla="*/ 183 h 192"/>
              <a:gd name="T28" fmla="*/ 49 w 183"/>
              <a:gd name="T29" fmla="*/ 191 h 192"/>
              <a:gd name="T30" fmla="*/ 53 w 183"/>
              <a:gd name="T31" fmla="*/ 192 h 192"/>
              <a:gd name="T32" fmla="*/ 57 w 183"/>
              <a:gd name="T33" fmla="*/ 191 h 192"/>
              <a:gd name="T34" fmla="*/ 86 w 183"/>
              <a:gd name="T35" fmla="*/ 159 h 192"/>
              <a:gd name="T36" fmla="*/ 86 w 183"/>
              <a:gd name="T37" fmla="*/ 187 h 192"/>
              <a:gd name="T38" fmla="*/ 92 w 183"/>
              <a:gd name="T39" fmla="*/ 192 h 192"/>
              <a:gd name="T40" fmla="*/ 97 w 183"/>
              <a:gd name="T41" fmla="*/ 187 h 192"/>
              <a:gd name="T42" fmla="*/ 97 w 183"/>
              <a:gd name="T43" fmla="*/ 159 h 192"/>
              <a:gd name="T44" fmla="*/ 126 w 183"/>
              <a:gd name="T45" fmla="*/ 191 h 192"/>
              <a:gd name="T46" fmla="*/ 130 w 183"/>
              <a:gd name="T47" fmla="*/ 192 h 192"/>
              <a:gd name="T48" fmla="*/ 134 w 183"/>
              <a:gd name="T49" fmla="*/ 191 h 192"/>
              <a:gd name="T50" fmla="*/ 134 w 183"/>
              <a:gd name="T51" fmla="*/ 183 h 192"/>
              <a:gd name="T52" fmla="*/ 97 w 183"/>
              <a:gd name="T53" fmla="*/ 142 h 192"/>
              <a:gd name="T54" fmla="*/ 97 w 183"/>
              <a:gd name="T55" fmla="*/ 131 h 192"/>
              <a:gd name="T56" fmla="*/ 97 w 183"/>
              <a:gd name="T57" fmla="*/ 131 h 192"/>
              <a:gd name="T58" fmla="*/ 172 w 183"/>
              <a:gd name="T59" fmla="*/ 131 h 192"/>
              <a:gd name="T60" fmla="*/ 183 w 183"/>
              <a:gd name="T61" fmla="*/ 122 h 192"/>
              <a:gd name="T62" fmla="*/ 183 w 183"/>
              <a:gd name="T63" fmla="*/ 30 h 192"/>
              <a:gd name="T64" fmla="*/ 172 w 183"/>
              <a:gd name="T65" fmla="*/ 21 h 192"/>
              <a:gd name="T66" fmla="*/ 162 w 183"/>
              <a:gd name="T67" fmla="*/ 48 h 192"/>
              <a:gd name="T68" fmla="*/ 115 w 183"/>
              <a:gd name="T69" fmla="*/ 103 h 192"/>
              <a:gd name="T70" fmla="*/ 66 w 183"/>
              <a:gd name="T71" fmla="*/ 73 h 192"/>
              <a:gd name="T72" fmla="*/ 29 w 183"/>
              <a:gd name="T73" fmla="*/ 112 h 192"/>
              <a:gd name="T74" fmla="*/ 25 w 183"/>
              <a:gd name="T75" fmla="*/ 114 h 192"/>
              <a:gd name="T76" fmla="*/ 21 w 183"/>
              <a:gd name="T77" fmla="*/ 112 h 192"/>
              <a:gd name="T78" fmla="*/ 21 w 183"/>
              <a:gd name="T79" fmla="*/ 104 h 192"/>
              <a:gd name="T80" fmla="*/ 63 w 183"/>
              <a:gd name="T81" fmla="*/ 58 h 192"/>
              <a:gd name="T82" fmla="*/ 113 w 183"/>
              <a:gd name="T83" fmla="*/ 88 h 192"/>
              <a:gd name="T84" fmla="*/ 154 w 183"/>
              <a:gd name="T85" fmla="*/ 40 h 192"/>
              <a:gd name="T86" fmla="*/ 162 w 183"/>
              <a:gd name="T87" fmla="*/ 40 h 192"/>
              <a:gd name="T88" fmla="*/ 162 w 183"/>
              <a:gd name="T89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3" h="192">
                <a:moveTo>
                  <a:pt x="172" y="21"/>
                </a:moveTo>
                <a:cubicBezTo>
                  <a:pt x="97" y="21"/>
                  <a:pt x="97" y="21"/>
                  <a:pt x="97" y="21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5" y="0"/>
                  <a:pt x="92" y="0"/>
                </a:cubicBezTo>
                <a:cubicBezTo>
                  <a:pt x="88" y="0"/>
                  <a:pt x="86" y="3"/>
                  <a:pt x="86" y="6"/>
                </a:cubicBezTo>
                <a:cubicBezTo>
                  <a:pt x="86" y="21"/>
                  <a:pt x="86" y="21"/>
                  <a:pt x="86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25"/>
                  <a:pt x="0" y="3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1" y="131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49" y="183"/>
                  <a:pt x="49" y="183"/>
                  <a:pt x="49" y="183"/>
                </a:cubicBezTo>
                <a:cubicBezTo>
                  <a:pt x="47" y="185"/>
                  <a:pt x="47" y="189"/>
                  <a:pt x="49" y="191"/>
                </a:cubicBezTo>
                <a:cubicBezTo>
                  <a:pt x="50" y="192"/>
                  <a:pt x="52" y="192"/>
                  <a:pt x="53" y="192"/>
                </a:cubicBezTo>
                <a:cubicBezTo>
                  <a:pt x="55" y="192"/>
                  <a:pt x="56" y="192"/>
                  <a:pt x="57" y="191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86" y="190"/>
                  <a:pt x="88" y="192"/>
                  <a:pt x="92" y="192"/>
                </a:cubicBezTo>
                <a:cubicBezTo>
                  <a:pt x="95" y="192"/>
                  <a:pt x="97" y="190"/>
                  <a:pt x="97" y="187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26" y="191"/>
                  <a:pt x="126" y="191"/>
                  <a:pt x="126" y="191"/>
                </a:cubicBezTo>
                <a:cubicBezTo>
                  <a:pt x="127" y="192"/>
                  <a:pt x="129" y="192"/>
                  <a:pt x="130" y="192"/>
                </a:cubicBezTo>
                <a:cubicBezTo>
                  <a:pt x="131" y="192"/>
                  <a:pt x="133" y="192"/>
                  <a:pt x="134" y="191"/>
                </a:cubicBezTo>
                <a:cubicBezTo>
                  <a:pt x="136" y="189"/>
                  <a:pt x="136" y="185"/>
                  <a:pt x="134" y="183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31"/>
                  <a:pt x="97" y="131"/>
                  <a:pt x="97" y="131"/>
                </a:cubicBezTo>
                <a:cubicBezTo>
                  <a:pt x="97" y="131"/>
                  <a:pt x="97" y="131"/>
                  <a:pt x="97" y="131"/>
                </a:cubicBezTo>
                <a:cubicBezTo>
                  <a:pt x="172" y="131"/>
                  <a:pt x="172" y="131"/>
                  <a:pt x="172" y="131"/>
                </a:cubicBezTo>
                <a:cubicBezTo>
                  <a:pt x="178" y="131"/>
                  <a:pt x="183" y="127"/>
                  <a:pt x="183" y="122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25"/>
                  <a:pt x="178" y="21"/>
                  <a:pt x="172" y="21"/>
                </a:cubicBezTo>
                <a:close/>
                <a:moveTo>
                  <a:pt x="162" y="48"/>
                </a:moveTo>
                <a:cubicBezTo>
                  <a:pt x="115" y="103"/>
                  <a:pt x="115" y="103"/>
                  <a:pt x="115" y="103"/>
                </a:cubicBezTo>
                <a:cubicBezTo>
                  <a:pt x="66" y="73"/>
                  <a:pt x="66" y="73"/>
                  <a:pt x="66" y="73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8" y="113"/>
                  <a:pt x="27" y="114"/>
                  <a:pt x="25" y="114"/>
                </a:cubicBezTo>
                <a:cubicBezTo>
                  <a:pt x="24" y="114"/>
                  <a:pt x="22" y="113"/>
                  <a:pt x="21" y="112"/>
                </a:cubicBezTo>
                <a:cubicBezTo>
                  <a:pt x="19" y="110"/>
                  <a:pt x="19" y="106"/>
                  <a:pt x="21" y="104"/>
                </a:cubicBezTo>
                <a:cubicBezTo>
                  <a:pt x="63" y="58"/>
                  <a:pt x="63" y="58"/>
                  <a:pt x="63" y="58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56" y="38"/>
                  <a:pt x="159" y="38"/>
                  <a:pt x="162" y="40"/>
                </a:cubicBezTo>
                <a:cubicBezTo>
                  <a:pt x="164" y="42"/>
                  <a:pt x="164" y="45"/>
                  <a:pt x="16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412552" y="1594982"/>
            <a:ext cx="409621" cy="288383"/>
            <a:chOff x="10938210" y="5602369"/>
            <a:chExt cx="489208" cy="344414"/>
          </a:xfrm>
          <a:solidFill>
            <a:schemeClr val="bg1"/>
          </a:solidFill>
        </p:grpSpPr>
        <p:sp>
          <p:nvSpPr>
            <p:cNvPr id="48" name="Oval 162"/>
            <p:cNvSpPr>
              <a:spLocks noChangeArrowheads="1"/>
            </p:cNvSpPr>
            <p:nvPr/>
          </p:nvSpPr>
          <p:spPr bwMode="auto">
            <a:xfrm>
              <a:off x="11241856" y="5602369"/>
              <a:ext cx="101215" cy="998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163"/>
            <p:cNvSpPr>
              <a:spLocks/>
            </p:cNvSpPr>
            <p:nvPr/>
          </p:nvSpPr>
          <p:spPr bwMode="auto">
            <a:xfrm>
              <a:off x="11154699" y="5712019"/>
              <a:ext cx="272719" cy="216489"/>
            </a:xfrm>
            <a:custGeom>
              <a:avLst/>
              <a:gdLst>
                <a:gd name="T0" fmla="*/ 107 w 107"/>
                <a:gd name="T1" fmla="*/ 64 h 85"/>
                <a:gd name="T2" fmla="*/ 88 w 107"/>
                <a:gd name="T3" fmla="*/ 4 h 85"/>
                <a:gd name="T4" fmla="*/ 87 w 107"/>
                <a:gd name="T5" fmla="*/ 4 h 85"/>
                <a:gd name="T6" fmla="*/ 72 w 107"/>
                <a:gd name="T7" fmla="*/ 0 h 85"/>
                <a:gd name="T8" fmla="*/ 71 w 107"/>
                <a:gd name="T9" fmla="*/ 1 h 85"/>
                <a:gd name="T10" fmla="*/ 54 w 107"/>
                <a:gd name="T11" fmla="*/ 32 h 85"/>
                <a:gd name="T12" fmla="*/ 37 w 107"/>
                <a:gd name="T13" fmla="*/ 1 h 85"/>
                <a:gd name="T14" fmla="*/ 36 w 107"/>
                <a:gd name="T15" fmla="*/ 0 h 85"/>
                <a:gd name="T16" fmla="*/ 21 w 107"/>
                <a:gd name="T17" fmla="*/ 4 h 85"/>
                <a:gd name="T18" fmla="*/ 20 w 107"/>
                <a:gd name="T19" fmla="*/ 4 h 85"/>
                <a:gd name="T20" fmla="*/ 1 w 107"/>
                <a:gd name="T21" fmla="*/ 64 h 85"/>
                <a:gd name="T22" fmla="*/ 2 w 107"/>
                <a:gd name="T23" fmla="*/ 71 h 85"/>
                <a:gd name="T24" fmla="*/ 7 w 107"/>
                <a:gd name="T25" fmla="*/ 75 h 85"/>
                <a:gd name="T26" fmla="*/ 10 w 107"/>
                <a:gd name="T27" fmla="*/ 75 h 85"/>
                <a:gd name="T28" fmla="*/ 19 w 107"/>
                <a:gd name="T29" fmla="*/ 69 h 85"/>
                <a:gd name="T30" fmla="*/ 30 w 107"/>
                <a:gd name="T31" fmla="*/ 35 h 85"/>
                <a:gd name="T32" fmla="*/ 30 w 107"/>
                <a:gd name="T33" fmla="*/ 84 h 85"/>
                <a:gd name="T34" fmla="*/ 31 w 107"/>
                <a:gd name="T35" fmla="*/ 85 h 85"/>
                <a:gd name="T36" fmla="*/ 77 w 107"/>
                <a:gd name="T37" fmla="*/ 85 h 85"/>
                <a:gd name="T38" fmla="*/ 78 w 107"/>
                <a:gd name="T39" fmla="*/ 84 h 85"/>
                <a:gd name="T40" fmla="*/ 78 w 107"/>
                <a:gd name="T41" fmla="*/ 35 h 85"/>
                <a:gd name="T42" fmla="*/ 89 w 107"/>
                <a:gd name="T43" fmla="*/ 69 h 85"/>
                <a:gd name="T44" fmla="*/ 98 w 107"/>
                <a:gd name="T45" fmla="*/ 75 h 85"/>
                <a:gd name="T46" fmla="*/ 101 w 107"/>
                <a:gd name="T47" fmla="*/ 75 h 85"/>
                <a:gd name="T48" fmla="*/ 106 w 107"/>
                <a:gd name="T49" fmla="*/ 71 h 85"/>
                <a:gd name="T50" fmla="*/ 107 w 107"/>
                <a:gd name="T51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85">
                  <a:moveTo>
                    <a:pt x="107" y="64"/>
                  </a:move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7" y="4"/>
                    <a:pt x="87" y="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1" y="0"/>
                    <a:pt x="71" y="1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6"/>
                    <a:pt x="1" y="68"/>
                    <a:pt x="2" y="71"/>
                  </a:cubicBezTo>
                  <a:cubicBezTo>
                    <a:pt x="3" y="73"/>
                    <a:pt x="5" y="74"/>
                    <a:pt x="7" y="75"/>
                  </a:cubicBezTo>
                  <a:cubicBezTo>
                    <a:pt x="8" y="75"/>
                    <a:pt x="9" y="75"/>
                    <a:pt x="10" y="75"/>
                  </a:cubicBezTo>
                  <a:cubicBezTo>
                    <a:pt x="14" y="75"/>
                    <a:pt x="17" y="73"/>
                    <a:pt x="19" y="6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5"/>
                    <a:pt x="31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8" y="85"/>
                    <a:pt x="78" y="84"/>
                    <a:pt x="78" y="84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73"/>
                    <a:pt x="94" y="75"/>
                    <a:pt x="98" y="75"/>
                  </a:cubicBezTo>
                  <a:cubicBezTo>
                    <a:pt x="99" y="75"/>
                    <a:pt x="100" y="75"/>
                    <a:pt x="101" y="75"/>
                  </a:cubicBezTo>
                  <a:cubicBezTo>
                    <a:pt x="103" y="74"/>
                    <a:pt x="105" y="73"/>
                    <a:pt x="106" y="71"/>
                  </a:cubicBezTo>
                  <a:cubicBezTo>
                    <a:pt x="107" y="68"/>
                    <a:pt x="107" y="66"/>
                    <a:pt x="10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164"/>
            <p:cNvSpPr>
              <a:spLocks noEditPoints="1"/>
            </p:cNvSpPr>
            <p:nvPr/>
          </p:nvSpPr>
          <p:spPr bwMode="auto">
            <a:xfrm>
              <a:off x="10938210" y="5640325"/>
              <a:ext cx="272719" cy="306458"/>
            </a:xfrm>
            <a:custGeom>
              <a:avLst/>
              <a:gdLst>
                <a:gd name="T0" fmla="*/ 80 w 107"/>
                <a:gd name="T1" fmla="*/ 102 h 120"/>
                <a:gd name="T2" fmla="*/ 79 w 107"/>
                <a:gd name="T3" fmla="*/ 89 h 120"/>
                <a:gd name="T4" fmla="*/ 98 w 107"/>
                <a:gd name="T5" fmla="*/ 30 h 120"/>
                <a:gd name="T6" fmla="*/ 104 w 107"/>
                <a:gd name="T7" fmla="*/ 24 h 120"/>
                <a:gd name="T8" fmla="*/ 107 w 107"/>
                <a:gd name="T9" fmla="*/ 24 h 120"/>
                <a:gd name="T10" fmla="*/ 60 w 107"/>
                <a:gd name="T11" fmla="*/ 0 h 120"/>
                <a:gd name="T12" fmla="*/ 0 w 107"/>
                <a:gd name="T13" fmla="*/ 60 h 120"/>
                <a:gd name="T14" fmla="*/ 60 w 107"/>
                <a:gd name="T15" fmla="*/ 120 h 120"/>
                <a:gd name="T16" fmla="*/ 91 w 107"/>
                <a:gd name="T17" fmla="*/ 111 h 120"/>
                <a:gd name="T18" fmla="*/ 90 w 107"/>
                <a:gd name="T19" fmla="*/ 111 h 120"/>
                <a:gd name="T20" fmla="*/ 80 w 107"/>
                <a:gd name="T21" fmla="*/ 102 h 120"/>
                <a:gd name="T22" fmla="*/ 63 w 107"/>
                <a:gd name="T23" fmla="*/ 92 h 120"/>
                <a:gd name="T24" fmla="*/ 63 w 107"/>
                <a:gd name="T25" fmla="*/ 102 h 120"/>
                <a:gd name="T26" fmla="*/ 56 w 107"/>
                <a:gd name="T27" fmla="*/ 102 h 120"/>
                <a:gd name="T28" fmla="*/ 56 w 107"/>
                <a:gd name="T29" fmla="*/ 92 h 120"/>
                <a:gd name="T30" fmla="*/ 40 w 107"/>
                <a:gd name="T31" fmla="*/ 87 h 120"/>
                <a:gd name="T32" fmla="*/ 43 w 107"/>
                <a:gd name="T33" fmla="*/ 81 h 120"/>
                <a:gd name="T34" fmla="*/ 58 w 107"/>
                <a:gd name="T35" fmla="*/ 85 h 120"/>
                <a:gd name="T36" fmla="*/ 70 w 107"/>
                <a:gd name="T37" fmla="*/ 75 h 120"/>
                <a:gd name="T38" fmla="*/ 58 w 107"/>
                <a:gd name="T39" fmla="*/ 63 h 120"/>
                <a:gd name="T40" fmla="*/ 41 w 107"/>
                <a:gd name="T41" fmla="*/ 45 h 120"/>
                <a:gd name="T42" fmla="*/ 57 w 107"/>
                <a:gd name="T43" fmla="*/ 28 h 120"/>
                <a:gd name="T44" fmla="*/ 57 w 107"/>
                <a:gd name="T45" fmla="*/ 18 h 120"/>
                <a:gd name="T46" fmla="*/ 63 w 107"/>
                <a:gd name="T47" fmla="*/ 18 h 120"/>
                <a:gd name="T48" fmla="*/ 63 w 107"/>
                <a:gd name="T49" fmla="*/ 28 h 120"/>
                <a:gd name="T50" fmla="*/ 77 w 107"/>
                <a:gd name="T51" fmla="*/ 31 h 120"/>
                <a:gd name="T52" fmla="*/ 74 w 107"/>
                <a:gd name="T53" fmla="*/ 38 h 120"/>
                <a:gd name="T54" fmla="*/ 61 w 107"/>
                <a:gd name="T55" fmla="*/ 34 h 120"/>
                <a:gd name="T56" fmla="*/ 50 w 107"/>
                <a:gd name="T57" fmla="*/ 43 h 120"/>
                <a:gd name="T58" fmla="*/ 63 w 107"/>
                <a:gd name="T59" fmla="*/ 55 h 120"/>
                <a:gd name="T60" fmla="*/ 79 w 107"/>
                <a:gd name="T61" fmla="*/ 74 h 120"/>
                <a:gd name="T62" fmla="*/ 63 w 107"/>
                <a:gd name="T6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20">
                  <a:moveTo>
                    <a:pt x="80" y="102"/>
                  </a:moveTo>
                  <a:cubicBezTo>
                    <a:pt x="78" y="98"/>
                    <a:pt x="77" y="94"/>
                    <a:pt x="79" y="89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27"/>
                    <a:pt x="101" y="25"/>
                    <a:pt x="104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96" y="10"/>
                    <a:pt x="79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71" y="120"/>
                    <a:pt x="82" y="116"/>
                    <a:pt x="91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6" y="109"/>
                    <a:pt x="82" y="106"/>
                    <a:pt x="80" y="102"/>
                  </a:cubicBezTo>
                  <a:close/>
                  <a:moveTo>
                    <a:pt x="63" y="92"/>
                  </a:moveTo>
                  <a:cubicBezTo>
                    <a:pt x="63" y="102"/>
                    <a:pt x="63" y="102"/>
                    <a:pt x="63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0" y="92"/>
                    <a:pt x="44" y="90"/>
                    <a:pt x="40" y="87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3"/>
                    <a:pt x="52" y="85"/>
                    <a:pt x="58" y="85"/>
                  </a:cubicBezTo>
                  <a:cubicBezTo>
                    <a:pt x="65" y="85"/>
                    <a:pt x="70" y="81"/>
                    <a:pt x="70" y="75"/>
                  </a:cubicBezTo>
                  <a:cubicBezTo>
                    <a:pt x="70" y="69"/>
                    <a:pt x="66" y="66"/>
                    <a:pt x="58" y="63"/>
                  </a:cubicBezTo>
                  <a:cubicBezTo>
                    <a:pt x="48" y="58"/>
                    <a:pt x="41" y="54"/>
                    <a:pt x="41" y="45"/>
                  </a:cubicBezTo>
                  <a:cubicBezTo>
                    <a:pt x="41" y="36"/>
                    <a:pt x="47" y="30"/>
                    <a:pt x="57" y="2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9" y="28"/>
                    <a:pt x="74" y="29"/>
                    <a:pt x="77" y="31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2" y="37"/>
                    <a:pt x="68" y="34"/>
                    <a:pt x="61" y="34"/>
                  </a:cubicBezTo>
                  <a:cubicBezTo>
                    <a:pt x="53" y="34"/>
                    <a:pt x="50" y="39"/>
                    <a:pt x="50" y="43"/>
                  </a:cubicBezTo>
                  <a:cubicBezTo>
                    <a:pt x="50" y="49"/>
                    <a:pt x="54" y="51"/>
                    <a:pt x="63" y="55"/>
                  </a:cubicBezTo>
                  <a:cubicBezTo>
                    <a:pt x="74" y="60"/>
                    <a:pt x="79" y="65"/>
                    <a:pt x="79" y="74"/>
                  </a:cubicBezTo>
                  <a:cubicBezTo>
                    <a:pt x="79" y="82"/>
                    <a:pt x="73" y="90"/>
                    <a:pt x="63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88040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38" grpId="0"/>
      <p:bldP spid="39" grpId="0"/>
      <p:bldP spid="41" grpId="0" animBg="1"/>
      <p:bldP spid="42" grpId="0"/>
      <p:bldP spid="43" grpId="0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矩形: 圆角 76">
            <a:extLst>
              <a:ext uri="{FF2B5EF4-FFF2-40B4-BE49-F238E27FC236}">
                <a16:creationId xmlns:a16="http://schemas.microsoft.com/office/drawing/2014/main" id="{B527FDE8-E842-4D73-A5EE-54CBBB48ACB7}"/>
              </a:ext>
            </a:extLst>
          </p:cNvPr>
          <p:cNvSpPr/>
          <p:nvPr/>
        </p:nvSpPr>
        <p:spPr>
          <a:xfrm>
            <a:off x="839788" y="4105674"/>
            <a:ext cx="1408997" cy="3409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: 圆角 77">
            <a:extLst>
              <a:ext uri="{FF2B5EF4-FFF2-40B4-BE49-F238E27FC236}">
                <a16:creationId xmlns:a16="http://schemas.microsoft.com/office/drawing/2014/main" id="{AED80890-2422-43D3-95C3-F55261D5158A}"/>
              </a:ext>
            </a:extLst>
          </p:cNvPr>
          <p:cNvSpPr/>
          <p:nvPr/>
        </p:nvSpPr>
        <p:spPr>
          <a:xfrm>
            <a:off x="839789" y="5398765"/>
            <a:ext cx="1408996" cy="3409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: 圆角 64">
            <a:extLst>
              <a:ext uri="{FF2B5EF4-FFF2-40B4-BE49-F238E27FC236}">
                <a16:creationId xmlns:a16="http://schemas.microsoft.com/office/drawing/2014/main" id="{FFA69F42-BD2E-4A3D-8FEF-A0C1BE73592C}"/>
              </a:ext>
            </a:extLst>
          </p:cNvPr>
          <p:cNvSpPr/>
          <p:nvPr/>
        </p:nvSpPr>
        <p:spPr>
          <a:xfrm>
            <a:off x="839789" y="2880660"/>
            <a:ext cx="1480788" cy="3409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: 圆角 20">
            <a:extLst>
              <a:ext uri="{FF2B5EF4-FFF2-40B4-BE49-F238E27FC236}">
                <a16:creationId xmlns:a16="http://schemas.microsoft.com/office/drawing/2014/main" id="{C6B95E56-1D88-4A87-99DE-22B18CB4D54B}"/>
              </a:ext>
            </a:extLst>
          </p:cNvPr>
          <p:cNvSpPr/>
          <p:nvPr/>
        </p:nvSpPr>
        <p:spPr>
          <a:xfrm>
            <a:off x="3135973" y="1469579"/>
            <a:ext cx="3717603" cy="5328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FBA774-56DE-46BB-AB33-D197AF212F71}"/>
              </a:ext>
            </a:extLst>
          </p:cNvPr>
          <p:cNvSpPr txBox="1"/>
          <p:nvPr/>
        </p:nvSpPr>
        <p:spPr>
          <a:xfrm>
            <a:off x="744490" y="3282924"/>
            <a:ext cx="242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宋体" panose="02010600030101010101" pitchFamily="2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04B19AC-CA60-4609-9745-C3C6790C5734}"/>
              </a:ext>
            </a:extLst>
          </p:cNvPr>
          <p:cNvSpPr txBox="1"/>
          <p:nvPr/>
        </p:nvSpPr>
        <p:spPr>
          <a:xfrm>
            <a:off x="3392079" y="2174540"/>
            <a:ext cx="1203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Data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233DD8F-56CA-4D5B-934F-4E8E41580CB0}"/>
              </a:ext>
            </a:extLst>
          </p:cNvPr>
          <p:cNvSpPr/>
          <p:nvPr/>
        </p:nvSpPr>
        <p:spPr>
          <a:xfrm>
            <a:off x="3135973" y="2511245"/>
            <a:ext cx="1716003" cy="382650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88AA820-29DE-434D-983A-61F3347E8400}"/>
              </a:ext>
            </a:extLst>
          </p:cNvPr>
          <p:cNvSpPr txBox="1"/>
          <p:nvPr/>
        </p:nvSpPr>
        <p:spPr>
          <a:xfrm>
            <a:off x="5393679" y="2179999"/>
            <a:ext cx="1203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3857FA-7B7A-4322-9F5A-AF0BEE394F15}"/>
              </a:ext>
            </a:extLst>
          </p:cNvPr>
          <p:cNvSpPr/>
          <p:nvPr/>
        </p:nvSpPr>
        <p:spPr>
          <a:xfrm>
            <a:off x="5137573" y="2511245"/>
            <a:ext cx="1716003" cy="382650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: 圆角 41">
            <a:extLst>
              <a:ext uri="{FF2B5EF4-FFF2-40B4-BE49-F238E27FC236}">
                <a16:creationId xmlns:a16="http://schemas.microsoft.com/office/drawing/2014/main" id="{997AF8E8-F8B9-48DC-A966-5B2199D66569}"/>
              </a:ext>
            </a:extLst>
          </p:cNvPr>
          <p:cNvSpPr/>
          <p:nvPr/>
        </p:nvSpPr>
        <p:spPr>
          <a:xfrm>
            <a:off x="7597573" y="1469579"/>
            <a:ext cx="3717603" cy="5328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F904C5B-CF87-491E-B99A-84DC794377A6}"/>
              </a:ext>
            </a:extLst>
          </p:cNvPr>
          <p:cNvSpPr txBox="1"/>
          <p:nvPr/>
        </p:nvSpPr>
        <p:spPr>
          <a:xfrm>
            <a:off x="7925077" y="2174540"/>
            <a:ext cx="1203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2AB8285-3D85-4DCB-A290-69633A10561B}"/>
              </a:ext>
            </a:extLst>
          </p:cNvPr>
          <p:cNvSpPr/>
          <p:nvPr/>
        </p:nvSpPr>
        <p:spPr>
          <a:xfrm>
            <a:off x="7668972" y="2511245"/>
            <a:ext cx="1716003" cy="382650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ED92CAA-66C5-4440-807E-66F8C05C8110}"/>
              </a:ext>
            </a:extLst>
          </p:cNvPr>
          <p:cNvSpPr txBox="1"/>
          <p:nvPr/>
        </p:nvSpPr>
        <p:spPr>
          <a:xfrm>
            <a:off x="9855015" y="2179999"/>
            <a:ext cx="1203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61D69B9-8B09-4370-9178-F52EFA677809}"/>
              </a:ext>
            </a:extLst>
          </p:cNvPr>
          <p:cNvSpPr/>
          <p:nvPr/>
        </p:nvSpPr>
        <p:spPr>
          <a:xfrm>
            <a:off x="9598909" y="2511245"/>
            <a:ext cx="1716003" cy="382650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C1B8763-EF6F-4FF8-9EFE-E479C4617F7A}"/>
              </a:ext>
            </a:extLst>
          </p:cNvPr>
          <p:cNvCxnSpPr>
            <a:cxnSpLocks/>
          </p:cNvCxnSpPr>
          <p:nvPr/>
        </p:nvCxnSpPr>
        <p:spPr>
          <a:xfrm>
            <a:off x="839789" y="3789800"/>
            <a:ext cx="10477500" cy="0"/>
          </a:xfrm>
          <a:prstGeom prst="line">
            <a:avLst/>
          </a:prstGeom>
          <a:ln w="12700">
            <a:solidFill>
              <a:schemeClr val="tx1">
                <a:alpha val="2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19B151A-18F0-4082-88A4-8327338D8B6E}"/>
              </a:ext>
            </a:extLst>
          </p:cNvPr>
          <p:cNvCxnSpPr>
            <a:cxnSpLocks/>
          </p:cNvCxnSpPr>
          <p:nvPr/>
        </p:nvCxnSpPr>
        <p:spPr>
          <a:xfrm>
            <a:off x="839789" y="5063777"/>
            <a:ext cx="10477500" cy="0"/>
          </a:xfrm>
          <a:prstGeom prst="line">
            <a:avLst/>
          </a:prstGeom>
          <a:ln w="12700">
            <a:solidFill>
              <a:schemeClr val="tx1">
                <a:alpha val="2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8BB38BD-D66C-41E6-A586-2297BCBA8CF9}"/>
              </a:ext>
            </a:extLst>
          </p:cNvPr>
          <p:cNvCxnSpPr>
            <a:cxnSpLocks/>
          </p:cNvCxnSpPr>
          <p:nvPr/>
        </p:nvCxnSpPr>
        <p:spPr>
          <a:xfrm>
            <a:off x="839789" y="2515823"/>
            <a:ext cx="10477500" cy="0"/>
          </a:xfrm>
          <a:prstGeom prst="line">
            <a:avLst/>
          </a:prstGeom>
          <a:ln w="15875" cap="rnd">
            <a:solidFill>
              <a:srgbClr val="000000">
                <a:alpha val="6862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5841293-2E37-4D56-9CC8-70EE5E31ECAA}"/>
              </a:ext>
            </a:extLst>
          </p:cNvPr>
          <p:cNvCxnSpPr>
            <a:cxnSpLocks/>
          </p:cNvCxnSpPr>
          <p:nvPr/>
        </p:nvCxnSpPr>
        <p:spPr>
          <a:xfrm>
            <a:off x="839789" y="6337753"/>
            <a:ext cx="10477500" cy="0"/>
          </a:xfrm>
          <a:prstGeom prst="line">
            <a:avLst/>
          </a:prstGeom>
          <a:ln w="15875" cap="rnd">
            <a:solidFill>
              <a:srgbClr val="000000">
                <a:alpha val="6862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7F6956FA-6C15-42DA-B725-EA66E911E004}"/>
              </a:ext>
            </a:extLst>
          </p:cNvPr>
          <p:cNvSpPr txBox="1"/>
          <p:nvPr/>
        </p:nvSpPr>
        <p:spPr>
          <a:xfrm>
            <a:off x="744490" y="4509093"/>
            <a:ext cx="242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宋体" panose="02010600030101010101" pitchFamily="2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00036EC-1DA3-42C0-A1DA-A3D7F717E1B9}"/>
              </a:ext>
            </a:extLst>
          </p:cNvPr>
          <p:cNvSpPr txBox="1"/>
          <p:nvPr/>
        </p:nvSpPr>
        <p:spPr>
          <a:xfrm>
            <a:off x="744490" y="5798629"/>
            <a:ext cx="2428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宋体" panose="02010600030101010101" pitchFamily="2" charset="-122"/>
              </a:rPr>
              <a:t>Add title text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2AB5FC9-0501-4BFC-BD9C-BC72CFF76074}"/>
              </a:ext>
            </a:extLst>
          </p:cNvPr>
          <p:cNvSpPr txBox="1"/>
          <p:nvPr/>
        </p:nvSpPr>
        <p:spPr>
          <a:xfrm>
            <a:off x="899032" y="2876385"/>
            <a:ext cx="134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Solution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C0EA0A4-3A42-4CC7-85FA-357EE7A2A8D1}"/>
              </a:ext>
            </a:extLst>
          </p:cNvPr>
          <p:cNvSpPr txBox="1"/>
          <p:nvPr/>
        </p:nvSpPr>
        <p:spPr>
          <a:xfrm>
            <a:off x="899032" y="4077520"/>
            <a:ext cx="164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Solution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6BB727B-5215-4855-B09B-03F350ADE305}"/>
              </a:ext>
            </a:extLst>
          </p:cNvPr>
          <p:cNvSpPr txBox="1"/>
          <p:nvPr/>
        </p:nvSpPr>
        <p:spPr>
          <a:xfrm>
            <a:off x="836139" y="5382616"/>
            <a:ext cx="173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Solution 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A2DBB5-C0AA-4209-97A1-6EDB4F49126F}"/>
              </a:ext>
            </a:extLst>
          </p:cNvPr>
          <p:cNvSpPr txBox="1"/>
          <p:nvPr/>
        </p:nvSpPr>
        <p:spPr>
          <a:xfrm>
            <a:off x="3454092" y="3021293"/>
            <a:ext cx="10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421.9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782C30B-9A12-4E7A-A73B-EEED04226B2B}"/>
              </a:ext>
            </a:extLst>
          </p:cNvPr>
          <p:cNvSpPr txBox="1"/>
          <p:nvPr/>
        </p:nvSpPr>
        <p:spPr>
          <a:xfrm>
            <a:off x="7742683" y="2998462"/>
            <a:ext cx="156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1046.73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F2DA113-AD87-4BC1-A589-DEA01A4A96D2}"/>
              </a:ext>
            </a:extLst>
          </p:cNvPr>
          <p:cNvSpPr txBox="1"/>
          <p:nvPr/>
        </p:nvSpPr>
        <p:spPr>
          <a:xfrm>
            <a:off x="5455692" y="3021293"/>
            <a:ext cx="10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650.0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8B0BC82-6194-4D4A-9AB0-D0C8B16D6518}"/>
              </a:ext>
            </a:extLst>
          </p:cNvPr>
          <p:cNvSpPr txBox="1"/>
          <p:nvPr/>
        </p:nvSpPr>
        <p:spPr>
          <a:xfrm>
            <a:off x="9672622" y="2998462"/>
            <a:ext cx="156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1048.26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70ECBAB-6E17-4DB0-8C5B-6DF3B04434AE}"/>
              </a:ext>
            </a:extLst>
          </p:cNvPr>
          <p:cNvSpPr txBox="1"/>
          <p:nvPr/>
        </p:nvSpPr>
        <p:spPr>
          <a:xfrm>
            <a:off x="3454092" y="4256632"/>
            <a:ext cx="10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570.1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E6CA4C6-FCC2-4014-AE37-D8AC77209431}"/>
              </a:ext>
            </a:extLst>
          </p:cNvPr>
          <p:cNvSpPr txBox="1"/>
          <p:nvPr/>
        </p:nvSpPr>
        <p:spPr>
          <a:xfrm>
            <a:off x="5455692" y="4256632"/>
            <a:ext cx="10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839.0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1F3D351-32A3-4F42-AB3B-67E340D6895E}"/>
              </a:ext>
            </a:extLst>
          </p:cNvPr>
          <p:cNvSpPr txBox="1"/>
          <p:nvPr/>
        </p:nvSpPr>
        <p:spPr>
          <a:xfrm>
            <a:off x="7742683" y="4233801"/>
            <a:ext cx="156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1046.54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8323F19-C5AB-4D06-8D68-185C2F711339}"/>
              </a:ext>
            </a:extLst>
          </p:cNvPr>
          <p:cNvSpPr txBox="1"/>
          <p:nvPr/>
        </p:nvSpPr>
        <p:spPr>
          <a:xfrm>
            <a:off x="9672622" y="4233801"/>
            <a:ext cx="156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1047.76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902AF56-08F1-420D-8611-7EFB654E2EFB}"/>
              </a:ext>
            </a:extLst>
          </p:cNvPr>
          <p:cNvSpPr txBox="1"/>
          <p:nvPr/>
        </p:nvSpPr>
        <p:spPr>
          <a:xfrm>
            <a:off x="3454092" y="5512723"/>
            <a:ext cx="10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707.2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67F4297-0697-4901-AA6F-F685885D7F59}"/>
              </a:ext>
            </a:extLst>
          </p:cNvPr>
          <p:cNvSpPr txBox="1"/>
          <p:nvPr/>
        </p:nvSpPr>
        <p:spPr>
          <a:xfrm>
            <a:off x="5455692" y="5512723"/>
            <a:ext cx="10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998.3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819ECC5-2D1A-46B8-9BB1-4E93774707D2}"/>
              </a:ext>
            </a:extLst>
          </p:cNvPr>
          <p:cNvSpPr txBox="1"/>
          <p:nvPr/>
        </p:nvSpPr>
        <p:spPr>
          <a:xfrm>
            <a:off x="7742683" y="5489892"/>
            <a:ext cx="156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1046.39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A0DA9E8-CE57-4627-AF05-389448ED4D52}"/>
              </a:ext>
            </a:extLst>
          </p:cNvPr>
          <p:cNvSpPr txBox="1"/>
          <p:nvPr/>
        </p:nvSpPr>
        <p:spPr>
          <a:xfrm>
            <a:off x="9672622" y="5489892"/>
            <a:ext cx="156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1047.40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9643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9199" y="1662546"/>
            <a:ext cx="2651252" cy="4350432"/>
            <a:chOff x="605768" y="1484161"/>
            <a:chExt cx="2874330" cy="450759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9034650-7FCA-40E2-A240-A82523B08683}"/>
                </a:ext>
              </a:extLst>
            </p:cNvPr>
            <p:cNvSpPr/>
            <p:nvPr/>
          </p:nvSpPr>
          <p:spPr>
            <a:xfrm>
              <a:off x="605771" y="2980906"/>
              <a:ext cx="2872998" cy="3010852"/>
            </a:xfrm>
            <a:prstGeom prst="rect">
              <a:avLst/>
            </a:prstGeom>
            <a:gradFill flip="none" rotWithShape="1">
              <a:gsLst>
                <a:gs pos="99000">
                  <a:schemeClr val="accent1">
                    <a:lumMod val="20000"/>
                    <a:lumOff val="80000"/>
                    <a:alpha val="0"/>
                  </a:schemeClr>
                </a:gs>
                <a:gs pos="1000">
                  <a:schemeClr val="accent1">
                    <a:lumMod val="20000"/>
                    <a:lumOff val="80000"/>
                    <a:alpha val="9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36">
              <a:extLst>
                <a:ext uri="{FF2B5EF4-FFF2-40B4-BE49-F238E27FC236}">
                  <a16:creationId xmlns:a16="http://schemas.microsoft.com/office/drawing/2014/main" id="{AEE18128-F0FD-4D15-9C1C-07F8CE0BE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768" y="1484161"/>
              <a:ext cx="2872999" cy="14967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D6659A-68D7-4C7B-AD74-F2E6AD31A284}"/>
                </a:ext>
              </a:extLst>
            </p:cNvPr>
            <p:cNvSpPr/>
            <p:nvPr/>
          </p:nvSpPr>
          <p:spPr>
            <a:xfrm>
              <a:off x="605769" y="1484161"/>
              <a:ext cx="2872997" cy="1496744"/>
            </a:xfrm>
            <a:prstGeom prst="rect">
              <a:avLst/>
            </a:prstGeom>
            <a:gradFill flip="none" rotWithShape="1">
              <a:gsLst>
                <a:gs pos="99000">
                  <a:schemeClr val="accent1">
                    <a:alpha val="63000"/>
                  </a:schemeClr>
                </a:gs>
                <a:gs pos="26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B8CAA6A4-04BD-4692-8D38-17FFBEF84E8C}"/>
                </a:ext>
              </a:extLst>
            </p:cNvPr>
            <p:cNvCxnSpPr>
              <a:cxnSpLocks/>
            </p:cNvCxnSpPr>
            <p:nvPr/>
          </p:nvCxnSpPr>
          <p:spPr>
            <a:xfrm>
              <a:off x="605770" y="5991758"/>
              <a:ext cx="2872996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DD64645-9F7C-4DFF-969B-3B842C29448B}"/>
                </a:ext>
              </a:extLst>
            </p:cNvPr>
            <p:cNvSpPr txBox="1"/>
            <p:nvPr/>
          </p:nvSpPr>
          <p:spPr>
            <a:xfrm>
              <a:off x="793794" y="1993632"/>
              <a:ext cx="2284628" cy="478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5A274FA-2FA4-4F97-A3C2-80AF34A58205}"/>
                </a:ext>
              </a:extLst>
            </p:cNvPr>
            <p:cNvSpPr txBox="1"/>
            <p:nvPr/>
          </p:nvSpPr>
          <p:spPr>
            <a:xfrm>
              <a:off x="793794" y="2410323"/>
              <a:ext cx="2686304" cy="31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alpha val="41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Engineering project</a:t>
              </a:r>
              <a:endParaRPr lang="zh-CN" altLang="en-US" sz="1400" dirty="0">
                <a:solidFill>
                  <a:schemeClr val="bg1">
                    <a:alpha val="41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4B58F70-02AA-4283-A55F-0D76385942CF}"/>
                </a:ext>
              </a:extLst>
            </p:cNvPr>
            <p:cNvSpPr txBox="1"/>
            <p:nvPr/>
          </p:nvSpPr>
          <p:spPr>
            <a:xfrm>
              <a:off x="774694" y="3171163"/>
              <a:ext cx="2499042" cy="13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5750"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32563" y="1662546"/>
            <a:ext cx="2652477" cy="4350432"/>
            <a:chOff x="604440" y="1484161"/>
            <a:chExt cx="2875658" cy="450759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9034650-7FCA-40E2-A240-A82523B08683}"/>
                </a:ext>
              </a:extLst>
            </p:cNvPr>
            <p:cNvSpPr/>
            <p:nvPr/>
          </p:nvSpPr>
          <p:spPr>
            <a:xfrm>
              <a:off x="605771" y="2980906"/>
              <a:ext cx="2872998" cy="3010852"/>
            </a:xfrm>
            <a:prstGeom prst="rect">
              <a:avLst/>
            </a:prstGeom>
            <a:gradFill flip="none" rotWithShape="1">
              <a:gsLst>
                <a:gs pos="99000">
                  <a:schemeClr val="accent1">
                    <a:lumMod val="20000"/>
                    <a:lumOff val="80000"/>
                    <a:alpha val="0"/>
                  </a:schemeClr>
                </a:gs>
                <a:gs pos="1000">
                  <a:schemeClr val="accent1">
                    <a:lumMod val="20000"/>
                    <a:lumOff val="80000"/>
                    <a:alpha val="9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AEE18128-F0FD-4D15-9C1C-07F8CE0BE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4440" y="1484161"/>
              <a:ext cx="2874322" cy="14967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FD6659A-68D7-4C7B-AD74-F2E6AD31A284}"/>
                </a:ext>
              </a:extLst>
            </p:cNvPr>
            <p:cNvSpPr/>
            <p:nvPr/>
          </p:nvSpPr>
          <p:spPr>
            <a:xfrm>
              <a:off x="605769" y="1484161"/>
              <a:ext cx="2872993" cy="1496743"/>
            </a:xfrm>
            <a:prstGeom prst="rect">
              <a:avLst/>
            </a:prstGeom>
            <a:gradFill flip="none" rotWithShape="1">
              <a:gsLst>
                <a:gs pos="99000">
                  <a:schemeClr val="accent1">
                    <a:alpha val="63000"/>
                  </a:schemeClr>
                </a:gs>
                <a:gs pos="26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8CAA6A4-04BD-4692-8D38-17FFBEF84E8C}"/>
                </a:ext>
              </a:extLst>
            </p:cNvPr>
            <p:cNvCxnSpPr>
              <a:cxnSpLocks/>
            </p:cNvCxnSpPr>
            <p:nvPr/>
          </p:nvCxnSpPr>
          <p:spPr>
            <a:xfrm>
              <a:off x="605770" y="5991758"/>
              <a:ext cx="2872996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DD64645-9F7C-4DFF-969B-3B842C29448B}"/>
                </a:ext>
              </a:extLst>
            </p:cNvPr>
            <p:cNvSpPr txBox="1"/>
            <p:nvPr/>
          </p:nvSpPr>
          <p:spPr>
            <a:xfrm>
              <a:off x="793794" y="1993632"/>
              <a:ext cx="2472653" cy="478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5A274FA-2FA4-4F97-A3C2-80AF34A58205}"/>
                </a:ext>
              </a:extLst>
            </p:cNvPr>
            <p:cNvSpPr txBox="1"/>
            <p:nvPr/>
          </p:nvSpPr>
          <p:spPr>
            <a:xfrm>
              <a:off x="793794" y="2410323"/>
              <a:ext cx="2686304" cy="31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alpha val="41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Engineering project</a:t>
              </a:r>
              <a:endParaRPr lang="zh-CN" altLang="en-US" sz="1400" dirty="0">
                <a:solidFill>
                  <a:schemeClr val="bg1">
                    <a:alpha val="41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4B58F70-02AA-4283-A55F-0D76385942CF}"/>
                </a:ext>
              </a:extLst>
            </p:cNvPr>
            <p:cNvSpPr txBox="1"/>
            <p:nvPr/>
          </p:nvSpPr>
          <p:spPr>
            <a:xfrm>
              <a:off x="774693" y="3171163"/>
              <a:ext cx="2499042" cy="13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5750"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58375" y="1662546"/>
            <a:ext cx="2651252" cy="4350432"/>
            <a:chOff x="605768" y="1484161"/>
            <a:chExt cx="2874330" cy="450759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9034650-7FCA-40E2-A240-A82523B08683}"/>
                </a:ext>
              </a:extLst>
            </p:cNvPr>
            <p:cNvSpPr/>
            <p:nvPr/>
          </p:nvSpPr>
          <p:spPr>
            <a:xfrm>
              <a:off x="605771" y="2980906"/>
              <a:ext cx="2872998" cy="3010852"/>
            </a:xfrm>
            <a:prstGeom prst="rect">
              <a:avLst/>
            </a:prstGeom>
            <a:gradFill flip="none" rotWithShape="1">
              <a:gsLst>
                <a:gs pos="99000">
                  <a:schemeClr val="accent1">
                    <a:lumMod val="20000"/>
                    <a:lumOff val="80000"/>
                    <a:alpha val="0"/>
                  </a:schemeClr>
                </a:gs>
                <a:gs pos="1000">
                  <a:schemeClr val="accent1">
                    <a:lumMod val="20000"/>
                    <a:lumOff val="80000"/>
                    <a:alpha val="9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9" name="Picture 36">
              <a:extLst>
                <a:ext uri="{FF2B5EF4-FFF2-40B4-BE49-F238E27FC236}">
                  <a16:creationId xmlns:a16="http://schemas.microsoft.com/office/drawing/2014/main" id="{AEE18128-F0FD-4D15-9C1C-07F8CE0BE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768" y="1484161"/>
              <a:ext cx="2872999" cy="149674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FD6659A-68D7-4C7B-AD74-F2E6AD31A284}"/>
                </a:ext>
              </a:extLst>
            </p:cNvPr>
            <p:cNvSpPr/>
            <p:nvPr/>
          </p:nvSpPr>
          <p:spPr>
            <a:xfrm>
              <a:off x="605769" y="1484161"/>
              <a:ext cx="2872997" cy="1496744"/>
            </a:xfrm>
            <a:prstGeom prst="rect">
              <a:avLst/>
            </a:prstGeom>
            <a:gradFill flip="none" rotWithShape="1">
              <a:gsLst>
                <a:gs pos="99000">
                  <a:schemeClr val="accent1">
                    <a:alpha val="63000"/>
                  </a:schemeClr>
                </a:gs>
                <a:gs pos="26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8CAA6A4-04BD-4692-8D38-17FFBEF84E8C}"/>
                </a:ext>
              </a:extLst>
            </p:cNvPr>
            <p:cNvCxnSpPr>
              <a:cxnSpLocks/>
            </p:cNvCxnSpPr>
            <p:nvPr/>
          </p:nvCxnSpPr>
          <p:spPr>
            <a:xfrm>
              <a:off x="605770" y="5991758"/>
              <a:ext cx="2872996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DD64645-9F7C-4DFF-969B-3B842C29448B}"/>
                </a:ext>
              </a:extLst>
            </p:cNvPr>
            <p:cNvSpPr txBox="1"/>
            <p:nvPr/>
          </p:nvSpPr>
          <p:spPr>
            <a:xfrm>
              <a:off x="793794" y="1993632"/>
              <a:ext cx="2365463" cy="478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5A274FA-2FA4-4F97-A3C2-80AF34A58205}"/>
                </a:ext>
              </a:extLst>
            </p:cNvPr>
            <p:cNvSpPr txBox="1"/>
            <p:nvPr/>
          </p:nvSpPr>
          <p:spPr>
            <a:xfrm>
              <a:off x="793794" y="2410323"/>
              <a:ext cx="2686304" cy="31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alpha val="41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Engineering project</a:t>
              </a:r>
              <a:endParaRPr lang="zh-CN" altLang="en-US" sz="1400" dirty="0">
                <a:solidFill>
                  <a:schemeClr val="bg1">
                    <a:alpha val="41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4B58F70-02AA-4283-A55F-0D76385942CF}"/>
                </a:ext>
              </a:extLst>
            </p:cNvPr>
            <p:cNvSpPr txBox="1"/>
            <p:nvPr/>
          </p:nvSpPr>
          <p:spPr>
            <a:xfrm>
              <a:off x="774694" y="3171163"/>
              <a:ext cx="2499042" cy="13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5750"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82962" y="1662546"/>
            <a:ext cx="2651255" cy="4350432"/>
            <a:chOff x="605765" y="1484161"/>
            <a:chExt cx="2874333" cy="450759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9034650-7FCA-40E2-A240-A82523B08683}"/>
                </a:ext>
              </a:extLst>
            </p:cNvPr>
            <p:cNvSpPr/>
            <p:nvPr/>
          </p:nvSpPr>
          <p:spPr>
            <a:xfrm>
              <a:off x="605771" y="2980906"/>
              <a:ext cx="2872998" cy="3010852"/>
            </a:xfrm>
            <a:prstGeom prst="rect">
              <a:avLst/>
            </a:prstGeom>
            <a:gradFill flip="none" rotWithShape="1">
              <a:gsLst>
                <a:gs pos="99000">
                  <a:schemeClr val="accent1">
                    <a:lumMod val="20000"/>
                    <a:lumOff val="80000"/>
                    <a:alpha val="0"/>
                  </a:schemeClr>
                </a:gs>
                <a:gs pos="1000">
                  <a:schemeClr val="accent1">
                    <a:lumMod val="20000"/>
                    <a:lumOff val="80000"/>
                    <a:alpha val="9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EE18128-F0FD-4D15-9C1C-07F8CE0BE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765" y="1484161"/>
              <a:ext cx="2873000" cy="14967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FD6659A-68D7-4C7B-AD74-F2E6AD31A284}"/>
                </a:ext>
              </a:extLst>
            </p:cNvPr>
            <p:cNvSpPr/>
            <p:nvPr/>
          </p:nvSpPr>
          <p:spPr>
            <a:xfrm>
              <a:off x="605768" y="1484161"/>
              <a:ext cx="2872995" cy="1496743"/>
            </a:xfrm>
            <a:prstGeom prst="rect">
              <a:avLst/>
            </a:prstGeom>
            <a:gradFill flip="none" rotWithShape="1">
              <a:gsLst>
                <a:gs pos="99000">
                  <a:schemeClr val="accent1">
                    <a:alpha val="63000"/>
                  </a:schemeClr>
                </a:gs>
                <a:gs pos="26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8CAA6A4-04BD-4692-8D38-17FFBEF84E8C}"/>
                </a:ext>
              </a:extLst>
            </p:cNvPr>
            <p:cNvCxnSpPr>
              <a:cxnSpLocks/>
            </p:cNvCxnSpPr>
            <p:nvPr/>
          </p:nvCxnSpPr>
          <p:spPr>
            <a:xfrm>
              <a:off x="605770" y="5991758"/>
              <a:ext cx="2872996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DD64645-9F7C-4DFF-969B-3B842C29448B}"/>
                </a:ext>
              </a:extLst>
            </p:cNvPr>
            <p:cNvSpPr txBox="1"/>
            <p:nvPr/>
          </p:nvSpPr>
          <p:spPr>
            <a:xfrm>
              <a:off x="793793" y="1993632"/>
              <a:ext cx="2479941" cy="478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5A274FA-2FA4-4F97-A3C2-80AF34A58205}"/>
                </a:ext>
              </a:extLst>
            </p:cNvPr>
            <p:cNvSpPr txBox="1"/>
            <p:nvPr/>
          </p:nvSpPr>
          <p:spPr>
            <a:xfrm>
              <a:off x="793794" y="2410323"/>
              <a:ext cx="2686304" cy="31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alpha val="41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Engineering project</a:t>
              </a:r>
              <a:endParaRPr lang="zh-CN" altLang="en-US" sz="1400" dirty="0">
                <a:solidFill>
                  <a:schemeClr val="bg1">
                    <a:alpha val="41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4B58F70-02AA-4283-A55F-0D76385942CF}"/>
                </a:ext>
              </a:extLst>
            </p:cNvPr>
            <p:cNvSpPr txBox="1"/>
            <p:nvPr/>
          </p:nvSpPr>
          <p:spPr>
            <a:xfrm>
              <a:off x="774694" y="3171163"/>
              <a:ext cx="2499043" cy="13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5750"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69532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276435" y="2491339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chemeClr val="accent2">
                    <a:alpha val="20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04</a:t>
            </a:r>
            <a:endParaRPr lang="zh-CN" altLang="en-US" sz="14500" dirty="0">
              <a:solidFill>
                <a:schemeClr val="accent2">
                  <a:alpha val="20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9215" y="2664898"/>
            <a:ext cx="5248566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5400" b="1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479041" y="3737488"/>
            <a:ext cx="5346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微软雅黑" pitchFamily="34" charset="-122"/>
              <a:ea typeface="微软雅黑" pitchFamily="34" charset="-122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17" r="-324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71687" y="3438656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512148" y="3454420"/>
            <a:ext cx="1955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FOUR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960692" y="2873475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53216" y="586255"/>
            <a:ext cx="723593" cy="723593"/>
          </a:xfrm>
          <a:prstGeom prst="roundRect">
            <a:avLst>
              <a:gd name="adj" fmla="val 12872"/>
            </a:avLst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101600" dist="38100" dir="2700000" algn="tl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/>
          <a:stretch>
            <a:fillRect/>
          </a:stretch>
        </p:blipFill>
        <p:spPr>
          <a:xfrm>
            <a:off x="8438133" y="3494233"/>
            <a:ext cx="5027535" cy="3360199"/>
          </a:xfrm>
          <a:custGeom>
            <a:avLst/>
            <a:gdLst>
              <a:gd name="connsiteX0" fmla="*/ 0 w 11003527"/>
              <a:gd name="connsiteY0" fmla="*/ 0 h 7354310"/>
              <a:gd name="connsiteX1" fmla="*/ 11003527 w 11003527"/>
              <a:gd name="connsiteY1" fmla="*/ 0 h 7354310"/>
              <a:gd name="connsiteX2" fmla="*/ 11003527 w 11003527"/>
              <a:gd name="connsiteY2" fmla="*/ 7354310 h 7354310"/>
              <a:gd name="connsiteX3" fmla="*/ 2675417 w 11003527"/>
              <a:gd name="connsiteY3" fmla="*/ 7354310 h 7354310"/>
              <a:gd name="connsiteX4" fmla="*/ 4265231 w 11003527"/>
              <a:gd name="connsiteY4" fmla="*/ 1080900 h 73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3527" h="7354310">
                <a:moveTo>
                  <a:pt x="0" y="0"/>
                </a:moveTo>
                <a:lnTo>
                  <a:pt x="11003527" y="0"/>
                </a:lnTo>
                <a:lnTo>
                  <a:pt x="11003527" y="7354310"/>
                </a:lnTo>
                <a:lnTo>
                  <a:pt x="2675417" y="7354310"/>
                </a:lnTo>
                <a:lnTo>
                  <a:pt x="4265231" y="1080900"/>
                </a:lnTo>
                <a:close/>
              </a:path>
            </a:pathLst>
          </a:custGeom>
          <a:effectLst>
            <a:outerShdw blurRad="190500" dist="63500" dir="2700000" algn="tl" rotWithShape="0">
              <a:schemeClr val="accent2">
                <a:alpha val="15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467406" y="377829"/>
            <a:ext cx="1980358" cy="338554"/>
            <a:chOff x="2170223" y="6323191"/>
            <a:chExt cx="2123435" cy="363014"/>
          </a:xfrm>
        </p:grpSpPr>
        <p:sp>
          <p:nvSpPr>
            <p:cNvPr id="35" name="文本框 34"/>
            <p:cNvSpPr txBox="1"/>
            <p:nvPr/>
          </p:nvSpPr>
          <p:spPr>
            <a:xfrm>
              <a:off x="217022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285626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3276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361880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9530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11606369" y="442911"/>
            <a:ext cx="227603" cy="170090"/>
            <a:chOff x="762000" y="6033231"/>
            <a:chExt cx="598382" cy="25833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62000" y="6033231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62000" y="6162399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62000" y="6291567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接连接符 43"/>
          <p:cNvCxnSpPr/>
          <p:nvPr/>
        </p:nvCxnSpPr>
        <p:spPr>
          <a:xfrm flipH="1">
            <a:off x="7872075" y="5535170"/>
            <a:ext cx="1422832" cy="13502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flipV="1">
            <a:off x="-2740" y="-2"/>
            <a:ext cx="5318015" cy="2669362"/>
          </a:xfrm>
          <a:prstGeom prst="triangle">
            <a:avLst/>
          </a:prstGeom>
          <a:gradFill>
            <a:gsLst>
              <a:gs pos="0">
                <a:srgbClr val="64A9D7"/>
              </a:gs>
              <a:gs pos="71000">
                <a:srgbClr val="3F7FBB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34850" y="1588646"/>
            <a:ext cx="5891253" cy="584775"/>
            <a:chOff x="7189814" y="1707021"/>
            <a:chExt cx="5891253" cy="584775"/>
          </a:xfrm>
        </p:grpSpPr>
        <p:sp>
          <p:nvSpPr>
            <p:cNvPr id="15" name="圆角矩形 14"/>
            <p:cNvSpPr/>
            <p:nvPr/>
          </p:nvSpPr>
          <p:spPr>
            <a:xfrm>
              <a:off x="8357516" y="1771254"/>
              <a:ext cx="2740766" cy="46166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189814" y="1707021"/>
              <a:ext cx="5891253" cy="584775"/>
              <a:chOff x="5581921" y="2645395"/>
              <a:chExt cx="5891253" cy="58477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9670154" y="2823850"/>
                <a:ext cx="180302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WORK REPORT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581921" y="2645395"/>
                <a:ext cx="1093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n w="12700">
                      <a:gradFill>
                        <a:gsLst>
                          <a:gs pos="0">
                            <a:schemeClr val="accent2"/>
                          </a:gs>
                          <a:gs pos="100000">
                            <a:schemeClr val="accent1"/>
                          </a:gs>
                        </a:gsLst>
                        <a:lin ang="5400000" scaled="1"/>
                      </a:gradFill>
                    </a:ln>
                    <a:noFill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01.</a:t>
                </a:r>
                <a:endParaRPr lang="zh-CN" altLang="en-US" sz="3200" dirty="0">
                  <a:ln w="127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ln>
                  <a:noFill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929388" y="2709628"/>
                <a:ext cx="2338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634850" y="2459390"/>
            <a:ext cx="5891253" cy="584775"/>
            <a:chOff x="7189814" y="1707021"/>
            <a:chExt cx="5891253" cy="584775"/>
          </a:xfrm>
        </p:grpSpPr>
        <p:sp>
          <p:nvSpPr>
            <p:cNvPr id="24" name="圆角矩形 23"/>
            <p:cNvSpPr/>
            <p:nvPr/>
          </p:nvSpPr>
          <p:spPr>
            <a:xfrm>
              <a:off x="8357516" y="1771254"/>
              <a:ext cx="2740766" cy="46166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189814" y="1707021"/>
              <a:ext cx="5891253" cy="584775"/>
              <a:chOff x="5581921" y="2645395"/>
              <a:chExt cx="5891253" cy="58477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670154" y="2823850"/>
                <a:ext cx="180302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WORK REPORT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581921" y="2645395"/>
                <a:ext cx="1093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n w="12700">
                      <a:gradFill>
                        <a:gsLst>
                          <a:gs pos="0">
                            <a:schemeClr val="accent2"/>
                          </a:gs>
                          <a:gs pos="100000">
                            <a:schemeClr val="accent1"/>
                          </a:gs>
                        </a:gsLst>
                        <a:lin ang="5400000" scaled="1"/>
                      </a:gradFill>
                    </a:ln>
                    <a:noFill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02.</a:t>
                </a:r>
                <a:endParaRPr lang="zh-CN" altLang="en-US" sz="3200" dirty="0">
                  <a:ln w="127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ln>
                  <a:noFill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929388" y="2709628"/>
                <a:ext cx="2338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34850" y="3330133"/>
            <a:ext cx="5891253" cy="584775"/>
            <a:chOff x="7189814" y="1707021"/>
            <a:chExt cx="5891253" cy="584775"/>
          </a:xfrm>
        </p:grpSpPr>
        <p:sp>
          <p:nvSpPr>
            <p:cNvPr id="30" name="圆角矩形 29"/>
            <p:cNvSpPr/>
            <p:nvPr/>
          </p:nvSpPr>
          <p:spPr>
            <a:xfrm>
              <a:off x="8357516" y="1771254"/>
              <a:ext cx="2740766" cy="46166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189814" y="1707021"/>
              <a:ext cx="5891253" cy="584775"/>
              <a:chOff x="5581921" y="2645395"/>
              <a:chExt cx="5891253" cy="58477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9670154" y="2823850"/>
                <a:ext cx="180302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WORK REPORT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581921" y="2645395"/>
                <a:ext cx="1093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n w="12700">
                      <a:gradFill>
                        <a:gsLst>
                          <a:gs pos="0">
                            <a:schemeClr val="accent2"/>
                          </a:gs>
                          <a:gs pos="100000">
                            <a:schemeClr val="accent1"/>
                          </a:gs>
                        </a:gsLst>
                        <a:lin ang="5400000" scaled="1"/>
                      </a:gradFill>
                    </a:ln>
                    <a:noFill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03.</a:t>
                </a:r>
                <a:endParaRPr lang="zh-CN" altLang="en-US" sz="3200" dirty="0">
                  <a:ln w="127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ln>
                  <a:noFill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929388" y="2709628"/>
                <a:ext cx="2338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634850" y="4200876"/>
            <a:ext cx="5891253" cy="584775"/>
            <a:chOff x="7189814" y="1707021"/>
            <a:chExt cx="5891253" cy="584775"/>
          </a:xfrm>
        </p:grpSpPr>
        <p:sp>
          <p:nvSpPr>
            <p:cNvPr id="36" name="圆角矩形 35"/>
            <p:cNvSpPr/>
            <p:nvPr/>
          </p:nvSpPr>
          <p:spPr>
            <a:xfrm>
              <a:off x="8357516" y="1771254"/>
              <a:ext cx="2740766" cy="46166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189814" y="1707021"/>
              <a:ext cx="5891253" cy="584775"/>
              <a:chOff x="5581921" y="2645395"/>
              <a:chExt cx="5891253" cy="58477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9670154" y="2823850"/>
                <a:ext cx="180302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WORK REPORT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5581921" y="2645395"/>
                <a:ext cx="1093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n w="12700">
                      <a:gradFill>
                        <a:gsLst>
                          <a:gs pos="0">
                            <a:schemeClr val="accent2"/>
                          </a:gs>
                          <a:gs pos="100000">
                            <a:schemeClr val="accent1"/>
                          </a:gs>
                        </a:gsLst>
                        <a:lin ang="5400000" scaled="1"/>
                      </a:gradFill>
                    </a:ln>
                    <a:noFill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04.</a:t>
                </a:r>
                <a:endParaRPr lang="zh-CN" altLang="en-US" sz="3200" dirty="0">
                  <a:ln w="127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ln>
                  <a:noFill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929388" y="2709628"/>
                <a:ext cx="2338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5634850" y="5071618"/>
            <a:ext cx="5891253" cy="584775"/>
            <a:chOff x="7189814" y="1707021"/>
            <a:chExt cx="5891253" cy="584775"/>
          </a:xfrm>
        </p:grpSpPr>
        <p:sp>
          <p:nvSpPr>
            <p:cNvPr id="42" name="圆角矩形 41"/>
            <p:cNvSpPr/>
            <p:nvPr/>
          </p:nvSpPr>
          <p:spPr>
            <a:xfrm>
              <a:off x="8357516" y="1771254"/>
              <a:ext cx="2740766" cy="46166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189814" y="1707021"/>
              <a:ext cx="5891253" cy="584775"/>
              <a:chOff x="5581921" y="2645395"/>
              <a:chExt cx="5891253" cy="58477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9670154" y="2823850"/>
                <a:ext cx="180302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WORK REPORT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581921" y="2645395"/>
                <a:ext cx="1093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n w="12700">
                      <a:gradFill>
                        <a:gsLst>
                          <a:gs pos="0">
                            <a:schemeClr val="accent2"/>
                          </a:gs>
                          <a:gs pos="100000">
                            <a:schemeClr val="accent1"/>
                          </a:gs>
                        </a:gsLst>
                        <a:lin ang="5400000" scaled="1"/>
                      </a:gradFill>
                    </a:ln>
                    <a:noFill/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05.</a:t>
                </a:r>
                <a:endParaRPr lang="zh-CN" altLang="en-US" sz="3200" dirty="0">
                  <a:ln w="12700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ln>
                  <a:noFill/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929388" y="2709628"/>
                <a:ext cx="2338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Add title text</a:t>
                </a:r>
                <a:endParaRPr lang="zh-CN" altLang="en-US" sz="2400" b="1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880228" y="1446440"/>
            <a:ext cx="3552085" cy="3552085"/>
            <a:chOff x="7826415" y="1063032"/>
            <a:chExt cx="4751076" cy="4751076"/>
          </a:xfrm>
        </p:grpSpPr>
        <p:sp>
          <p:nvSpPr>
            <p:cNvPr id="8" name="圆角矩形 7"/>
            <p:cNvSpPr/>
            <p:nvPr/>
          </p:nvSpPr>
          <p:spPr>
            <a:xfrm rot="2700000">
              <a:off x="7826415" y="1063032"/>
              <a:ext cx="4751076" cy="4751076"/>
            </a:xfrm>
            <a:prstGeom prst="roundRect">
              <a:avLst>
                <a:gd name="adj" fmla="val 13413"/>
              </a:avLst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 rot="2700000">
              <a:off x="8622681" y="1859298"/>
              <a:ext cx="3158545" cy="3158545"/>
            </a:xfrm>
            <a:prstGeom prst="roundRect">
              <a:avLst>
                <a:gd name="adj" fmla="val 18555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63500" dir="2700000" algn="tl" rotWithShape="0">
                <a:schemeClr val="accent2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54930F2-2839-4D7F-90FD-A5E513DE108E}"/>
              </a:ext>
            </a:extLst>
          </p:cNvPr>
          <p:cNvSpPr txBox="1"/>
          <p:nvPr/>
        </p:nvSpPr>
        <p:spPr bwMode="auto">
          <a:xfrm>
            <a:off x="608900" y="2794811"/>
            <a:ext cx="431257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>
              <a:defRPr/>
            </a:pPr>
            <a:r>
              <a:rPr lang="en-US" altLang="zh-CN" sz="4800" b="0" spc="0" dirty="0">
                <a:gradFill>
                  <a:gsLst>
                    <a:gs pos="0">
                      <a:srgbClr val="64A9D7"/>
                    </a:gs>
                    <a:gs pos="71000">
                      <a:srgbClr val="3F7FBB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0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CONTENTS</a:t>
            </a:r>
          </a:p>
        </p:txBody>
      </p:sp>
      <p:grpSp>
        <p:nvGrpSpPr>
          <p:cNvPr id="55" name="组合 54"/>
          <p:cNvGrpSpPr/>
          <p:nvPr/>
        </p:nvGrpSpPr>
        <p:grpSpPr>
          <a:xfrm flipH="1">
            <a:off x="10611790" y="5609094"/>
            <a:ext cx="2833967" cy="1261576"/>
            <a:chOff x="-1083778" y="5789472"/>
            <a:chExt cx="2464187" cy="1096964"/>
          </a:xfrm>
        </p:grpSpPr>
        <p:sp>
          <p:nvSpPr>
            <p:cNvPr id="51" name="等腰三角形 50"/>
            <p:cNvSpPr/>
            <p:nvPr/>
          </p:nvSpPr>
          <p:spPr>
            <a:xfrm>
              <a:off x="-1083778" y="5789472"/>
              <a:ext cx="2185418" cy="1096964"/>
            </a:xfrm>
            <a:prstGeom prst="triangle">
              <a:avLst/>
            </a:prstGeom>
            <a:gradFill>
              <a:gsLst>
                <a:gs pos="0">
                  <a:srgbClr val="64A9D7"/>
                </a:gs>
                <a:gs pos="71000">
                  <a:srgbClr val="3F7FBB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717288" y="6203932"/>
              <a:ext cx="663121" cy="670756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圆角矩形 53"/>
          <p:cNvSpPr/>
          <p:nvPr/>
        </p:nvSpPr>
        <p:spPr>
          <a:xfrm rot="2700000">
            <a:off x="2266905" y="5208367"/>
            <a:ext cx="802041" cy="802041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5691350" y="2317532"/>
            <a:ext cx="4982444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691350" y="3184635"/>
            <a:ext cx="4982444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691350" y="4051738"/>
            <a:ext cx="4982444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5691350" y="4918841"/>
            <a:ext cx="4982444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5691350" y="5785944"/>
            <a:ext cx="4982444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9467406" y="377829"/>
            <a:ext cx="1980358" cy="338554"/>
            <a:chOff x="2170223" y="6323191"/>
            <a:chExt cx="2123435" cy="363014"/>
          </a:xfrm>
        </p:grpSpPr>
        <p:sp>
          <p:nvSpPr>
            <p:cNvPr id="65" name="文本框 64"/>
            <p:cNvSpPr txBox="1"/>
            <p:nvPr/>
          </p:nvSpPr>
          <p:spPr>
            <a:xfrm>
              <a:off x="217022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flipV="1">
              <a:off x="285626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93276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flipV="1">
              <a:off x="361880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69530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 flipH="1">
            <a:off x="11592921" y="429464"/>
            <a:ext cx="227603" cy="170090"/>
            <a:chOff x="762000" y="6033231"/>
            <a:chExt cx="598382" cy="258336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762000" y="6033231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762000" y="6162399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762000" y="6291567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-27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3235989"/>
      </p:ext>
    </p:extLst>
  </p:cSld>
  <p:clrMapOvr>
    <a:masterClrMapping/>
  </p:clrMapOvr>
  <p:transition spd="slow" advClick="0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1" grpId="0"/>
          <p:bldP spid="5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1" grpId="0"/>
          <p:bldP spid="54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296508" y="438128"/>
                <a:ext cx="233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zh-CN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存在主要问题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8049489" y="1925782"/>
            <a:ext cx="3500719" cy="4488874"/>
          </a:xfrm>
          <a:prstGeom prst="roundRect">
            <a:avLst>
              <a:gd name="adj" fmla="val 10731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46446" y="1925782"/>
            <a:ext cx="3500719" cy="4488874"/>
          </a:xfrm>
          <a:prstGeom prst="roundRect">
            <a:avLst>
              <a:gd name="adj" fmla="val 10731"/>
            </a:avLst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48139" y="2753482"/>
            <a:ext cx="3711640" cy="3197546"/>
            <a:chOff x="4053497" y="2226946"/>
            <a:chExt cx="4100921" cy="3532910"/>
          </a:xfrm>
        </p:grpSpPr>
        <p:grpSp>
          <p:nvGrpSpPr>
            <p:cNvPr id="15" name="组合 14"/>
            <p:cNvGrpSpPr/>
            <p:nvPr/>
          </p:nvGrpSpPr>
          <p:grpSpPr>
            <a:xfrm>
              <a:off x="4686209" y="2226946"/>
              <a:ext cx="1787236" cy="3532910"/>
              <a:chOff x="4378037" y="2272145"/>
              <a:chExt cx="1787236" cy="353291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378037" y="2272145"/>
                <a:ext cx="1787236" cy="35329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4949277" y="3006436"/>
                <a:ext cx="727886" cy="20643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656029" y="2226946"/>
              <a:ext cx="1787236" cy="3532910"/>
              <a:chOff x="4378037" y="2272145"/>
              <a:chExt cx="1787236" cy="353291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378037" y="2272145"/>
                <a:ext cx="1787236" cy="353291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949277" y="3006436"/>
                <a:ext cx="727886" cy="20643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7" name="右箭头 16"/>
            <p:cNvSpPr/>
            <p:nvPr/>
          </p:nvSpPr>
          <p:spPr>
            <a:xfrm flipH="1">
              <a:off x="4053497" y="3254721"/>
              <a:ext cx="1615250" cy="678528"/>
            </a:xfrm>
            <a:prstGeom prst="rightArrow">
              <a:avLst>
                <a:gd name="adj1" fmla="val 68582"/>
                <a:gd name="adj2" fmla="val 64859"/>
              </a:avLst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右箭头 17"/>
            <p:cNvSpPr/>
            <p:nvPr/>
          </p:nvSpPr>
          <p:spPr>
            <a:xfrm flipH="1">
              <a:off x="4053497" y="4152729"/>
              <a:ext cx="1615250" cy="678528"/>
            </a:xfrm>
            <a:prstGeom prst="rightArrow">
              <a:avLst>
                <a:gd name="adj1" fmla="val 68582"/>
                <a:gd name="adj2" fmla="val 64859"/>
              </a:avLst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>
              <a:off x="6539168" y="3254721"/>
              <a:ext cx="1615250" cy="678528"/>
            </a:xfrm>
            <a:prstGeom prst="rightArrow">
              <a:avLst>
                <a:gd name="adj1" fmla="val 68582"/>
                <a:gd name="adj2" fmla="val 64859"/>
              </a:avLst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6539168" y="4152729"/>
              <a:ext cx="1615250" cy="678528"/>
            </a:xfrm>
            <a:prstGeom prst="rightArrow">
              <a:avLst>
                <a:gd name="adj1" fmla="val 68582"/>
                <a:gd name="adj2" fmla="val 64859"/>
              </a:avLst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1036209" y="3020292"/>
            <a:ext cx="2728657" cy="890693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marL="171450" indent="-171450">
              <a:lnSpc>
                <a:spcPct val="150000"/>
              </a:lnSpc>
              <a:buSzPct val="10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36141" y="2286000"/>
            <a:ext cx="2994206" cy="442792"/>
            <a:chOff x="936140" y="2092036"/>
            <a:chExt cx="2994205" cy="442792"/>
          </a:xfrm>
        </p:grpSpPr>
        <p:sp>
          <p:nvSpPr>
            <p:cNvPr id="27" name="圆角矩形 26"/>
            <p:cNvSpPr/>
            <p:nvPr/>
          </p:nvSpPr>
          <p:spPr>
            <a:xfrm>
              <a:off x="936140" y="2092036"/>
              <a:ext cx="2916332" cy="44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76249" y="2105613"/>
              <a:ext cx="415637" cy="415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6817" y="2128765"/>
              <a:ext cx="2353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title</a:t>
              </a:r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存在问题一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13086" y="2286000"/>
            <a:ext cx="2916332" cy="442792"/>
            <a:chOff x="936140" y="2092036"/>
            <a:chExt cx="2916332" cy="442792"/>
          </a:xfrm>
        </p:grpSpPr>
        <p:sp>
          <p:nvSpPr>
            <p:cNvPr id="31" name="圆角矩形 30"/>
            <p:cNvSpPr/>
            <p:nvPr/>
          </p:nvSpPr>
          <p:spPr>
            <a:xfrm>
              <a:off x="936140" y="2092036"/>
              <a:ext cx="2916332" cy="442792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393079" y="2105613"/>
              <a:ext cx="415637" cy="415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79955" y="2128765"/>
              <a:ext cx="23535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title</a:t>
              </a:r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存在问题二</a:t>
              </a:r>
            </a:p>
          </p:txBody>
        </p:sp>
      </p:grpSp>
      <p:sp>
        <p:nvSpPr>
          <p:cNvPr id="34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1036209" y="4715634"/>
            <a:ext cx="2728657" cy="1167692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marL="171450" indent="-171450">
              <a:lnSpc>
                <a:spcPct val="150000"/>
              </a:lnSpc>
              <a:buSzPct val="10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SzPct val="100000"/>
              <a:buFont typeface="Wingdings" panose="05000000000000000000" pitchFamily="2" charset="2"/>
              <a:buChar char="l"/>
              <a:defRPr/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184068" y="4491087"/>
            <a:ext cx="242407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2">
            <a:extLst>
              <a:ext uri="{FF2B5EF4-FFF2-40B4-BE49-F238E27FC236}">
                <a16:creationId xmlns:a16="http://schemas.microsoft.com/office/drawing/2014/main" id="{CF5D8CC9-FE4E-3D00-0928-2BDA31605B8F}"/>
              </a:ext>
            </a:extLst>
          </p:cNvPr>
          <p:cNvSpPr txBox="1">
            <a:spLocks/>
          </p:cNvSpPr>
          <p:nvPr/>
        </p:nvSpPr>
        <p:spPr>
          <a:xfrm>
            <a:off x="8540402" y="3020293"/>
            <a:ext cx="2728657" cy="1998689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/>
          <a:p>
            <a:pPr marL="171450" indent="-171450">
              <a:lnSpc>
                <a:spcPct val="150000"/>
              </a:lnSpc>
              <a:buSzPct val="10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6749939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/>
      <p:bldP spid="34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2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83566" y="1643813"/>
            <a:ext cx="1449511" cy="4868829"/>
            <a:chOff x="5407949" y="1514714"/>
            <a:chExt cx="1449511" cy="48688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45928"/>
            <a:stretch>
              <a:fillRect/>
            </a:stretch>
          </p:blipFill>
          <p:spPr>
            <a:xfrm>
              <a:off x="5407949" y="1514715"/>
              <a:ext cx="787860" cy="4852837"/>
            </a:xfrm>
            <a:custGeom>
              <a:avLst/>
              <a:gdLst>
                <a:gd name="connsiteX0" fmla="*/ 0 w 787860"/>
                <a:gd name="connsiteY0" fmla="*/ 0 h 4852837"/>
                <a:gd name="connsiteX1" fmla="*/ 787860 w 787860"/>
                <a:gd name="connsiteY1" fmla="*/ 0 h 4852837"/>
                <a:gd name="connsiteX2" fmla="*/ 787860 w 787860"/>
                <a:gd name="connsiteY2" fmla="*/ 4408644 h 4852837"/>
                <a:gd name="connsiteX3" fmla="*/ 632878 w 787860"/>
                <a:gd name="connsiteY3" fmla="*/ 4333156 h 4852837"/>
                <a:gd name="connsiteX4" fmla="*/ 379753 w 787860"/>
                <a:gd name="connsiteY4" fmla="*/ 4852837 h 4852837"/>
                <a:gd name="connsiteX5" fmla="*/ 0 w 787860"/>
                <a:gd name="connsiteY5" fmla="*/ 4852837 h 485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860" h="4852837">
                  <a:moveTo>
                    <a:pt x="0" y="0"/>
                  </a:moveTo>
                  <a:lnTo>
                    <a:pt x="787860" y="0"/>
                  </a:lnTo>
                  <a:lnTo>
                    <a:pt x="787860" y="4408644"/>
                  </a:lnTo>
                  <a:lnTo>
                    <a:pt x="632878" y="4333156"/>
                  </a:lnTo>
                  <a:lnTo>
                    <a:pt x="379753" y="4852837"/>
                  </a:lnTo>
                  <a:lnTo>
                    <a:pt x="0" y="4852837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5000"/>
                      </a14:imgEffect>
                    </a14:imgLayer>
                  </a14:imgProps>
                </a:ext>
              </a:extLst>
            </a:blip>
            <a:srcRect r="50000"/>
            <a:stretch>
              <a:fillRect/>
            </a:stretch>
          </p:blipFill>
          <p:spPr>
            <a:xfrm flipH="1">
              <a:off x="6128925" y="1514714"/>
              <a:ext cx="728535" cy="4852837"/>
            </a:xfrm>
            <a:custGeom>
              <a:avLst/>
              <a:gdLst>
                <a:gd name="connsiteX0" fmla="*/ 220788 w 728535"/>
                <a:gd name="connsiteY0" fmla="*/ 0 h 4852837"/>
                <a:gd name="connsiteX1" fmla="*/ 0 w 728535"/>
                <a:gd name="connsiteY1" fmla="*/ 0 h 4852837"/>
                <a:gd name="connsiteX2" fmla="*/ 0 w 728535"/>
                <a:gd name="connsiteY2" fmla="*/ 4852837 h 4852837"/>
                <a:gd name="connsiteX3" fmla="*/ 728535 w 728535"/>
                <a:gd name="connsiteY3" fmla="*/ 4852837 h 4852837"/>
                <a:gd name="connsiteX4" fmla="*/ 728535 w 728535"/>
                <a:gd name="connsiteY4" fmla="*/ 1042437 h 485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535" h="4852837">
                  <a:moveTo>
                    <a:pt x="220788" y="0"/>
                  </a:moveTo>
                  <a:lnTo>
                    <a:pt x="0" y="0"/>
                  </a:lnTo>
                  <a:lnTo>
                    <a:pt x="0" y="4852837"/>
                  </a:lnTo>
                  <a:lnTo>
                    <a:pt x="728535" y="4852837"/>
                  </a:lnTo>
                  <a:lnTo>
                    <a:pt x="728535" y="1042437"/>
                  </a:lnTo>
                  <a:close/>
                </a:path>
              </a:pathLst>
            </a:custGeom>
          </p:spPr>
        </p:pic>
        <p:sp>
          <p:nvSpPr>
            <p:cNvPr id="15" name="等腰三角形 14"/>
            <p:cNvSpPr/>
            <p:nvPr/>
          </p:nvSpPr>
          <p:spPr>
            <a:xfrm rot="6803702">
              <a:off x="5763025" y="6131451"/>
              <a:ext cx="228412" cy="27577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6803702" flipH="1" flipV="1">
              <a:off x="6337511" y="1522755"/>
              <a:ext cx="228412" cy="27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 rot="5400000">
            <a:off x="4019872" y="3687254"/>
            <a:ext cx="4193721" cy="9095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40295" y="1725144"/>
            <a:ext cx="4080840" cy="1379913"/>
            <a:chOff x="1023174" y="1596043"/>
            <a:chExt cx="4080840" cy="1379913"/>
          </a:xfrm>
        </p:grpSpPr>
        <p:sp>
          <p:nvSpPr>
            <p:cNvPr id="19" name="圆角矩形 18"/>
            <p:cNvSpPr/>
            <p:nvPr/>
          </p:nvSpPr>
          <p:spPr>
            <a:xfrm>
              <a:off x="1023174" y="1596043"/>
              <a:ext cx="4080840" cy="13799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468229" y="2016237"/>
              <a:ext cx="3376547" cy="613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081903" y="1603236"/>
              <a:ext cx="1135241" cy="415152"/>
            </a:xfrm>
            <a:custGeom>
              <a:avLst/>
              <a:gdLst>
                <a:gd name="connsiteX0" fmla="*/ 632348 w 1135241"/>
                <a:gd name="connsiteY0" fmla="*/ 0 h 415152"/>
                <a:gd name="connsiteX1" fmla="*/ 1135241 w 1135241"/>
                <a:gd name="connsiteY1" fmla="*/ 0 h 415152"/>
                <a:gd name="connsiteX2" fmla="*/ 1019201 w 1135241"/>
                <a:gd name="connsiteY2" fmla="*/ 89779 h 415152"/>
                <a:gd name="connsiteX3" fmla="*/ 608041 w 1135241"/>
                <a:gd name="connsiteY3" fmla="*/ 298783 h 415152"/>
                <a:gd name="connsiteX4" fmla="*/ 159750 w 1135241"/>
                <a:gd name="connsiteY4" fmla="*/ 407278 h 415152"/>
                <a:gd name="connsiteX5" fmla="*/ 0 w 1135241"/>
                <a:gd name="connsiteY5" fmla="*/ 415152 h 415152"/>
                <a:gd name="connsiteX6" fmla="*/ 60225 w 1135241"/>
                <a:gd name="connsiteY6" fmla="*/ 304195 h 415152"/>
                <a:gd name="connsiteX7" fmla="*/ 632348 w 1135241"/>
                <a:gd name="connsiteY7" fmla="*/ 0 h 4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5241" h="415152">
                  <a:moveTo>
                    <a:pt x="632348" y="0"/>
                  </a:moveTo>
                  <a:lnTo>
                    <a:pt x="1135241" y="0"/>
                  </a:lnTo>
                  <a:lnTo>
                    <a:pt x="1019201" y="89779"/>
                  </a:lnTo>
                  <a:cubicBezTo>
                    <a:pt x="899076" y="170932"/>
                    <a:pt x="760471" y="242472"/>
                    <a:pt x="608041" y="298783"/>
                  </a:cubicBezTo>
                  <a:cubicBezTo>
                    <a:pt x="455610" y="355094"/>
                    <a:pt x="303785" y="390845"/>
                    <a:pt x="159750" y="407278"/>
                  </a:cubicBezTo>
                  <a:lnTo>
                    <a:pt x="0" y="415152"/>
                  </a:lnTo>
                  <a:lnTo>
                    <a:pt x="60225" y="304195"/>
                  </a:lnTo>
                  <a:cubicBezTo>
                    <a:pt x="184215" y="120666"/>
                    <a:pt x="394190" y="0"/>
                    <a:pt x="632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70693" y="166156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0295" y="3380276"/>
            <a:ext cx="4080840" cy="1379913"/>
            <a:chOff x="1023174" y="1596043"/>
            <a:chExt cx="4080840" cy="1379913"/>
          </a:xfrm>
        </p:grpSpPr>
        <p:sp>
          <p:nvSpPr>
            <p:cNvPr id="24" name="圆角矩形 23"/>
            <p:cNvSpPr/>
            <p:nvPr/>
          </p:nvSpPr>
          <p:spPr>
            <a:xfrm>
              <a:off x="1023174" y="1596043"/>
              <a:ext cx="4080840" cy="13799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468229" y="2016237"/>
              <a:ext cx="3376547" cy="613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081903" y="1603236"/>
              <a:ext cx="1135241" cy="415152"/>
            </a:xfrm>
            <a:custGeom>
              <a:avLst/>
              <a:gdLst>
                <a:gd name="connsiteX0" fmla="*/ 632348 w 1135241"/>
                <a:gd name="connsiteY0" fmla="*/ 0 h 415152"/>
                <a:gd name="connsiteX1" fmla="*/ 1135241 w 1135241"/>
                <a:gd name="connsiteY1" fmla="*/ 0 h 415152"/>
                <a:gd name="connsiteX2" fmla="*/ 1019201 w 1135241"/>
                <a:gd name="connsiteY2" fmla="*/ 89779 h 415152"/>
                <a:gd name="connsiteX3" fmla="*/ 608041 w 1135241"/>
                <a:gd name="connsiteY3" fmla="*/ 298783 h 415152"/>
                <a:gd name="connsiteX4" fmla="*/ 159750 w 1135241"/>
                <a:gd name="connsiteY4" fmla="*/ 407278 h 415152"/>
                <a:gd name="connsiteX5" fmla="*/ 0 w 1135241"/>
                <a:gd name="connsiteY5" fmla="*/ 415152 h 415152"/>
                <a:gd name="connsiteX6" fmla="*/ 60225 w 1135241"/>
                <a:gd name="connsiteY6" fmla="*/ 304195 h 415152"/>
                <a:gd name="connsiteX7" fmla="*/ 632348 w 1135241"/>
                <a:gd name="connsiteY7" fmla="*/ 0 h 4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5241" h="415152">
                  <a:moveTo>
                    <a:pt x="632348" y="0"/>
                  </a:moveTo>
                  <a:lnTo>
                    <a:pt x="1135241" y="0"/>
                  </a:lnTo>
                  <a:lnTo>
                    <a:pt x="1019201" y="89779"/>
                  </a:lnTo>
                  <a:cubicBezTo>
                    <a:pt x="899076" y="170932"/>
                    <a:pt x="760471" y="242472"/>
                    <a:pt x="608041" y="298783"/>
                  </a:cubicBezTo>
                  <a:cubicBezTo>
                    <a:pt x="455610" y="355094"/>
                    <a:pt x="303785" y="390845"/>
                    <a:pt x="159750" y="407278"/>
                  </a:cubicBezTo>
                  <a:lnTo>
                    <a:pt x="0" y="415152"/>
                  </a:lnTo>
                  <a:lnTo>
                    <a:pt x="60225" y="304195"/>
                  </a:lnTo>
                  <a:cubicBezTo>
                    <a:pt x="184215" y="120666"/>
                    <a:pt x="394190" y="0"/>
                    <a:pt x="632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70693" y="166156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0295" y="5035408"/>
            <a:ext cx="4080840" cy="1379913"/>
            <a:chOff x="1023174" y="1596043"/>
            <a:chExt cx="4080840" cy="1379913"/>
          </a:xfrm>
        </p:grpSpPr>
        <p:sp>
          <p:nvSpPr>
            <p:cNvPr id="29" name="圆角矩形 28"/>
            <p:cNvSpPr/>
            <p:nvPr/>
          </p:nvSpPr>
          <p:spPr>
            <a:xfrm>
              <a:off x="1023174" y="1596043"/>
              <a:ext cx="4080840" cy="13799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468229" y="2016237"/>
              <a:ext cx="3376547" cy="613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1081903" y="1603236"/>
              <a:ext cx="1135241" cy="415152"/>
            </a:xfrm>
            <a:custGeom>
              <a:avLst/>
              <a:gdLst>
                <a:gd name="connsiteX0" fmla="*/ 632348 w 1135241"/>
                <a:gd name="connsiteY0" fmla="*/ 0 h 415152"/>
                <a:gd name="connsiteX1" fmla="*/ 1135241 w 1135241"/>
                <a:gd name="connsiteY1" fmla="*/ 0 h 415152"/>
                <a:gd name="connsiteX2" fmla="*/ 1019201 w 1135241"/>
                <a:gd name="connsiteY2" fmla="*/ 89779 h 415152"/>
                <a:gd name="connsiteX3" fmla="*/ 608041 w 1135241"/>
                <a:gd name="connsiteY3" fmla="*/ 298783 h 415152"/>
                <a:gd name="connsiteX4" fmla="*/ 159750 w 1135241"/>
                <a:gd name="connsiteY4" fmla="*/ 407278 h 415152"/>
                <a:gd name="connsiteX5" fmla="*/ 0 w 1135241"/>
                <a:gd name="connsiteY5" fmla="*/ 415152 h 415152"/>
                <a:gd name="connsiteX6" fmla="*/ 60225 w 1135241"/>
                <a:gd name="connsiteY6" fmla="*/ 304195 h 415152"/>
                <a:gd name="connsiteX7" fmla="*/ 632348 w 1135241"/>
                <a:gd name="connsiteY7" fmla="*/ 0 h 4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5241" h="415152">
                  <a:moveTo>
                    <a:pt x="632348" y="0"/>
                  </a:moveTo>
                  <a:lnTo>
                    <a:pt x="1135241" y="0"/>
                  </a:lnTo>
                  <a:lnTo>
                    <a:pt x="1019201" y="89779"/>
                  </a:lnTo>
                  <a:cubicBezTo>
                    <a:pt x="899076" y="170932"/>
                    <a:pt x="760471" y="242472"/>
                    <a:pt x="608041" y="298783"/>
                  </a:cubicBezTo>
                  <a:cubicBezTo>
                    <a:pt x="455610" y="355094"/>
                    <a:pt x="303785" y="390845"/>
                    <a:pt x="159750" y="407278"/>
                  </a:cubicBezTo>
                  <a:lnTo>
                    <a:pt x="0" y="415152"/>
                  </a:lnTo>
                  <a:lnTo>
                    <a:pt x="60225" y="304195"/>
                  </a:lnTo>
                  <a:cubicBezTo>
                    <a:pt x="184215" y="120666"/>
                    <a:pt x="394190" y="0"/>
                    <a:pt x="632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70693" y="166156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312219" y="1725144"/>
            <a:ext cx="4080840" cy="1379913"/>
            <a:chOff x="7312219" y="1596043"/>
            <a:chExt cx="4080840" cy="1379913"/>
          </a:xfrm>
        </p:grpSpPr>
        <p:grpSp>
          <p:nvGrpSpPr>
            <p:cNvPr id="34" name="组合 33"/>
            <p:cNvGrpSpPr/>
            <p:nvPr/>
          </p:nvGrpSpPr>
          <p:grpSpPr>
            <a:xfrm flipH="1">
              <a:off x="7312219" y="1596043"/>
              <a:ext cx="4080840" cy="1379913"/>
              <a:chOff x="7312219" y="1596043"/>
              <a:chExt cx="4080840" cy="1379913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7312219" y="1596043"/>
                <a:ext cx="4080840" cy="13799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7370948" y="1603236"/>
                <a:ext cx="1135241" cy="415152"/>
              </a:xfrm>
              <a:custGeom>
                <a:avLst/>
                <a:gdLst>
                  <a:gd name="connsiteX0" fmla="*/ 632348 w 1135241"/>
                  <a:gd name="connsiteY0" fmla="*/ 0 h 415152"/>
                  <a:gd name="connsiteX1" fmla="*/ 1135241 w 1135241"/>
                  <a:gd name="connsiteY1" fmla="*/ 0 h 415152"/>
                  <a:gd name="connsiteX2" fmla="*/ 1019201 w 1135241"/>
                  <a:gd name="connsiteY2" fmla="*/ 89779 h 415152"/>
                  <a:gd name="connsiteX3" fmla="*/ 608041 w 1135241"/>
                  <a:gd name="connsiteY3" fmla="*/ 298783 h 415152"/>
                  <a:gd name="connsiteX4" fmla="*/ 159750 w 1135241"/>
                  <a:gd name="connsiteY4" fmla="*/ 407278 h 415152"/>
                  <a:gd name="connsiteX5" fmla="*/ 0 w 1135241"/>
                  <a:gd name="connsiteY5" fmla="*/ 415152 h 415152"/>
                  <a:gd name="connsiteX6" fmla="*/ 60225 w 1135241"/>
                  <a:gd name="connsiteY6" fmla="*/ 304195 h 415152"/>
                  <a:gd name="connsiteX7" fmla="*/ 632348 w 1135241"/>
                  <a:gd name="connsiteY7" fmla="*/ 0 h 4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5241" h="415152">
                    <a:moveTo>
                      <a:pt x="632348" y="0"/>
                    </a:moveTo>
                    <a:lnTo>
                      <a:pt x="1135241" y="0"/>
                    </a:lnTo>
                    <a:lnTo>
                      <a:pt x="1019201" y="89779"/>
                    </a:lnTo>
                    <a:cubicBezTo>
                      <a:pt x="899076" y="170932"/>
                      <a:pt x="760471" y="242472"/>
                      <a:pt x="608041" y="298783"/>
                    </a:cubicBezTo>
                    <a:cubicBezTo>
                      <a:pt x="455610" y="355094"/>
                      <a:pt x="303785" y="390845"/>
                      <a:pt x="159750" y="407278"/>
                    </a:cubicBezTo>
                    <a:lnTo>
                      <a:pt x="0" y="415152"/>
                    </a:lnTo>
                    <a:lnTo>
                      <a:pt x="60225" y="304195"/>
                    </a:lnTo>
                    <a:cubicBezTo>
                      <a:pt x="184215" y="120666"/>
                      <a:pt x="394190" y="0"/>
                      <a:pt x="6323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5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7708506" y="2016237"/>
              <a:ext cx="3376547" cy="613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681366" y="166156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312219" y="3380273"/>
            <a:ext cx="4080840" cy="1379913"/>
            <a:chOff x="7312219" y="1596043"/>
            <a:chExt cx="4080840" cy="1379913"/>
          </a:xfrm>
        </p:grpSpPr>
        <p:grpSp>
          <p:nvGrpSpPr>
            <p:cNvPr id="40" name="组合 39"/>
            <p:cNvGrpSpPr/>
            <p:nvPr/>
          </p:nvGrpSpPr>
          <p:grpSpPr>
            <a:xfrm flipH="1">
              <a:off x="7312219" y="1596043"/>
              <a:ext cx="4080840" cy="1379913"/>
              <a:chOff x="7312219" y="1596043"/>
              <a:chExt cx="4080840" cy="1379913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7312219" y="1596043"/>
                <a:ext cx="4080840" cy="13799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7370948" y="1603236"/>
                <a:ext cx="1135241" cy="415152"/>
              </a:xfrm>
              <a:custGeom>
                <a:avLst/>
                <a:gdLst>
                  <a:gd name="connsiteX0" fmla="*/ 632348 w 1135241"/>
                  <a:gd name="connsiteY0" fmla="*/ 0 h 415152"/>
                  <a:gd name="connsiteX1" fmla="*/ 1135241 w 1135241"/>
                  <a:gd name="connsiteY1" fmla="*/ 0 h 415152"/>
                  <a:gd name="connsiteX2" fmla="*/ 1019201 w 1135241"/>
                  <a:gd name="connsiteY2" fmla="*/ 89779 h 415152"/>
                  <a:gd name="connsiteX3" fmla="*/ 608041 w 1135241"/>
                  <a:gd name="connsiteY3" fmla="*/ 298783 h 415152"/>
                  <a:gd name="connsiteX4" fmla="*/ 159750 w 1135241"/>
                  <a:gd name="connsiteY4" fmla="*/ 407278 h 415152"/>
                  <a:gd name="connsiteX5" fmla="*/ 0 w 1135241"/>
                  <a:gd name="connsiteY5" fmla="*/ 415152 h 415152"/>
                  <a:gd name="connsiteX6" fmla="*/ 60225 w 1135241"/>
                  <a:gd name="connsiteY6" fmla="*/ 304195 h 415152"/>
                  <a:gd name="connsiteX7" fmla="*/ 632348 w 1135241"/>
                  <a:gd name="connsiteY7" fmla="*/ 0 h 4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5241" h="415152">
                    <a:moveTo>
                      <a:pt x="632348" y="0"/>
                    </a:moveTo>
                    <a:lnTo>
                      <a:pt x="1135241" y="0"/>
                    </a:lnTo>
                    <a:lnTo>
                      <a:pt x="1019201" y="89779"/>
                    </a:lnTo>
                    <a:cubicBezTo>
                      <a:pt x="899076" y="170932"/>
                      <a:pt x="760471" y="242472"/>
                      <a:pt x="608041" y="298783"/>
                    </a:cubicBezTo>
                    <a:cubicBezTo>
                      <a:pt x="455610" y="355094"/>
                      <a:pt x="303785" y="390845"/>
                      <a:pt x="159750" y="407278"/>
                    </a:cubicBezTo>
                    <a:lnTo>
                      <a:pt x="0" y="415152"/>
                    </a:lnTo>
                    <a:lnTo>
                      <a:pt x="60225" y="304195"/>
                    </a:lnTo>
                    <a:cubicBezTo>
                      <a:pt x="184215" y="120666"/>
                      <a:pt x="394190" y="0"/>
                      <a:pt x="6323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1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7708506" y="2016237"/>
              <a:ext cx="3376547" cy="613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681366" y="166156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312219" y="5035406"/>
            <a:ext cx="4080840" cy="1379913"/>
            <a:chOff x="7312219" y="1596043"/>
            <a:chExt cx="4080840" cy="1379913"/>
          </a:xfrm>
        </p:grpSpPr>
        <p:grpSp>
          <p:nvGrpSpPr>
            <p:cNvPr id="46" name="组合 45"/>
            <p:cNvGrpSpPr/>
            <p:nvPr/>
          </p:nvGrpSpPr>
          <p:grpSpPr>
            <a:xfrm flipH="1">
              <a:off x="7312219" y="1596043"/>
              <a:ext cx="4080840" cy="1379913"/>
              <a:chOff x="7312219" y="1596043"/>
              <a:chExt cx="4080840" cy="1379913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7312219" y="1596043"/>
                <a:ext cx="4080840" cy="13799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190500" dist="635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7370948" y="1603236"/>
                <a:ext cx="1135241" cy="415152"/>
              </a:xfrm>
              <a:custGeom>
                <a:avLst/>
                <a:gdLst>
                  <a:gd name="connsiteX0" fmla="*/ 632348 w 1135241"/>
                  <a:gd name="connsiteY0" fmla="*/ 0 h 415152"/>
                  <a:gd name="connsiteX1" fmla="*/ 1135241 w 1135241"/>
                  <a:gd name="connsiteY1" fmla="*/ 0 h 415152"/>
                  <a:gd name="connsiteX2" fmla="*/ 1019201 w 1135241"/>
                  <a:gd name="connsiteY2" fmla="*/ 89779 h 415152"/>
                  <a:gd name="connsiteX3" fmla="*/ 608041 w 1135241"/>
                  <a:gd name="connsiteY3" fmla="*/ 298783 h 415152"/>
                  <a:gd name="connsiteX4" fmla="*/ 159750 w 1135241"/>
                  <a:gd name="connsiteY4" fmla="*/ 407278 h 415152"/>
                  <a:gd name="connsiteX5" fmla="*/ 0 w 1135241"/>
                  <a:gd name="connsiteY5" fmla="*/ 415152 h 415152"/>
                  <a:gd name="connsiteX6" fmla="*/ 60225 w 1135241"/>
                  <a:gd name="connsiteY6" fmla="*/ 304195 h 415152"/>
                  <a:gd name="connsiteX7" fmla="*/ 632348 w 1135241"/>
                  <a:gd name="connsiteY7" fmla="*/ 0 h 41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5241" h="415152">
                    <a:moveTo>
                      <a:pt x="632348" y="0"/>
                    </a:moveTo>
                    <a:lnTo>
                      <a:pt x="1135241" y="0"/>
                    </a:lnTo>
                    <a:lnTo>
                      <a:pt x="1019201" y="89779"/>
                    </a:lnTo>
                    <a:cubicBezTo>
                      <a:pt x="899076" y="170932"/>
                      <a:pt x="760471" y="242472"/>
                      <a:pt x="608041" y="298783"/>
                    </a:cubicBezTo>
                    <a:cubicBezTo>
                      <a:pt x="455610" y="355094"/>
                      <a:pt x="303785" y="390845"/>
                      <a:pt x="159750" y="407278"/>
                    </a:cubicBezTo>
                    <a:lnTo>
                      <a:pt x="0" y="415152"/>
                    </a:lnTo>
                    <a:lnTo>
                      <a:pt x="60225" y="304195"/>
                    </a:lnTo>
                    <a:cubicBezTo>
                      <a:pt x="184215" y="120666"/>
                      <a:pt x="394190" y="0"/>
                      <a:pt x="6323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7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7708506" y="2016237"/>
              <a:ext cx="3376547" cy="613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681366" y="166156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06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808954" y="2900321"/>
            <a:ext cx="615553" cy="28657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spc="3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2800" spc="3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1532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2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4612" y="1400341"/>
            <a:ext cx="3207435" cy="4510225"/>
            <a:chOff x="703384" y="1308295"/>
            <a:chExt cx="3207434" cy="4510225"/>
          </a:xfrm>
        </p:grpSpPr>
        <p:sp>
          <p:nvSpPr>
            <p:cNvPr id="13" name="圆角矩形 12"/>
            <p:cNvSpPr/>
            <p:nvPr/>
          </p:nvSpPr>
          <p:spPr>
            <a:xfrm>
              <a:off x="703384" y="1744394"/>
              <a:ext cx="3207434" cy="4074126"/>
            </a:xfrm>
            <a:prstGeom prst="roundRect">
              <a:avLst>
                <a:gd name="adj" fmla="val 709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814731" y="1308295"/>
              <a:ext cx="984740" cy="984738"/>
            </a:xfrm>
            <a:prstGeom prst="ellipse">
              <a:avLst/>
            </a:prstGeom>
            <a:ln w="127000"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800" dirty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04848" y="2117794"/>
            <a:ext cx="3207435" cy="4510225"/>
            <a:chOff x="703384" y="1308295"/>
            <a:chExt cx="3207434" cy="4510225"/>
          </a:xfrm>
        </p:grpSpPr>
        <p:sp>
          <p:nvSpPr>
            <p:cNvPr id="16" name="圆角矩形 15"/>
            <p:cNvSpPr/>
            <p:nvPr/>
          </p:nvSpPr>
          <p:spPr>
            <a:xfrm>
              <a:off x="703384" y="1744394"/>
              <a:ext cx="3207434" cy="4074126"/>
            </a:xfrm>
            <a:prstGeom prst="roundRect">
              <a:avLst>
                <a:gd name="adj" fmla="val 7091"/>
              </a:avLst>
            </a:prstGeom>
            <a:solidFill>
              <a:schemeClr val="accent2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814731" y="1308295"/>
              <a:ext cx="984740" cy="984738"/>
            </a:xfrm>
            <a:prstGeom prst="ellipse">
              <a:avLst/>
            </a:prstGeom>
            <a:solidFill>
              <a:schemeClr val="accent2"/>
            </a:solidFill>
            <a:ln w="127000"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800" dirty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55084" y="1400341"/>
            <a:ext cx="3207435" cy="4510225"/>
            <a:chOff x="703384" y="1308295"/>
            <a:chExt cx="3207434" cy="4510225"/>
          </a:xfrm>
        </p:grpSpPr>
        <p:sp>
          <p:nvSpPr>
            <p:cNvPr id="19" name="圆角矩形 18"/>
            <p:cNvSpPr/>
            <p:nvPr/>
          </p:nvSpPr>
          <p:spPr>
            <a:xfrm>
              <a:off x="703384" y="1744394"/>
              <a:ext cx="3207434" cy="4074126"/>
            </a:xfrm>
            <a:prstGeom prst="roundRect">
              <a:avLst>
                <a:gd name="adj" fmla="val 709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814731" y="1308295"/>
              <a:ext cx="984740" cy="984738"/>
            </a:xfrm>
            <a:prstGeom prst="ellipse">
              <a:avLst/>
            </a:prstGeom>
            <a:ln w="127000">
              <a:solidFill>
                <a:schemeClr val="bg1"/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800" dirty="0"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</a:t>
              </a:r>
              <a:endParaRPr lang="zh-CN" altLang="en-US" sz="2800" dirty="0"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1" name="弧形 20"/>
          <p:cNvSpPr/>
          <p:nvPr/>
        </p:nvSpPr>
        <p:spPr>
          <a:xfrm rot="900000">
            <a:off x="2630330" y="1562121"/>
            <a:ext cx="3327007" cy="1547447"/>
          </a:xfrm>
          <a:prstGeom prst="arc">
            <a:avLst>
              <a:gd name="adj1" fmla="val 12079609"/>
              <a:gd name="adj2" fmla="val 20325953"/>
            </a:avLst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弧形 21"/>
          <p:cNvSpPr/>
          <p:nvPr/>
        </p:nvSpPr>
        <p:spPr>
          <a:xfrm rot="20700000">
            <a:off x="6331382" y="1489268"/>
            <a:ext cx="3327007" cy="1547447"/>
          </a:xfrm>
          <a:prstGeom prst="arc">
            <a:avLst>
              <a:gd name="adj1" fmla="val 12079609"/>
              <a:gd name="adj2" fmla="val 20325953"/>
            </a:avLst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5289" y="2684007"/>
            <a:ext cx="2926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74319" y="3177039"/>
            <a:ext cx="2768024" cy="1205481"/>
            <a:chOff x="1059529" y="3054373"/>
            <a:chExt cx="2804637" cy="1205481"/>
          </a:xfrm>
        </p:grpSpPr>
        <p:grpSp>
          <p:nvGrpSpPr>
            <p:cNvPr id="25" name="组合 24"/>
            <p:cNvGrpSpPr/>
            <p:nvPr/>
          </p:nvGrpSpPr>
          <p:grpSpPr>
            <a:xfrm>
              <a:off x="1059529" y="3054373"/>
              <a:ext cx="2804637" cy="1183106"/>
              <a:chOff x="444138" y="4072794"/>
              <a:chExt cx="3331028" cy="1183106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444138" y="4072794"/>
                <a:ext cx="3331028" cy="118310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8" name="Text2">
                <a:extLst>
                  <a:ext uri="{FF2B5EF4-FFF2-40B4-BE49-F238E27FC236}">
                    <a16:creationId xmlns:a16="http://schemas.microsoft.com/office/drawing/2014/main" id="{CF5D8CC9-FE4E-3D00-0928-2BDA31605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66" y="4158444"/>
                <a:ext cx="2914841" cy="613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45720" rIns="0" bIns="4572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  <a:defRPr/>
                </a:pPr>
                <a:r>
                  <a:rPr kumimoji="0" lang="en-US" altLang="zh-CN" sz="1200" b="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1059529" y="4259854"/>
              <a:ext cx="280463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974319" y="4526023"/>
            <a:ext cx="2768024" cy="1205481"/>
            <a:chOff x="1059529" y="3054373"/>
            <a:chExt cx="2804637" cy="1205481"/>
          </a:xfrm>
        </p:grpSpPr>
        <p:grpSp>
          <p:nvGrpSpPr>
            <p:cNvPr id="30" name="组合 29"/>
            <p:cNvGrpSpPr/>
            <p:nvPr/>
          </p:nvGrpSpPr>
          <p:grpSpPr>
            <a:xfrm>
              <a:off x="1059529" y="3054373"/>
              <a:ext cx="2804637" cy="1183106"/>
              <a:chOff x="444138" y="4072794"/>
              <a:chExt cx="3331028" cy="1183106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444138" y="4072794"/>
                <a:ext cx="3331028" cy="118310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Text2">
                <a:extLst>
                  <a:ext uri="{FF2B5EF4-FFF2-40B4-BE49-F238E27FC236}">
                    <a16:creationId xmlns:a16="http://schemas.microsoft.com/office/drawing/2014/main" id="{CF5D8CC9-FE4E-3D00-0928-2BDA31605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66" y="4158444"/>
                <a:ext cx="2914841" cy="613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45720" rIns="0" bIns="4572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  <a:defRPr/>
                </a:pPr>
                <a:r>
                  <a:rPr kumimoji="0" lang="en-US" altLang="zh-CN" sz="1200" b="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1059529" y="4259854"/>
              <a:ext cx="280463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/>
        </p:nvSpPr>
        <p:spPr>
          <a:xfrm>
            <a:off x="4648020" y="3352635"/>
            <a:ext cx="2926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27049" y="3845667"/>
            <a:ext cx="2768024" cy="1205481"/>
            <a:chOff x="1059529" y="3054373"/>
            <a:chExt cx="2804637" cy="1205481"/>
          </a:xfrm>
        </p:grpSpPr>
        <p:grpSp>
          <p:nvGrpSpPr>
            <p:cNvPr id="36" name="组合 35"/>
            <p:cNvGrpSpPr/>
            <p:nvPr/>
          </p:nvGrpSpPr>
          <p:grpSpPr>
            <a:xfrm>
              <a:off x="1059529" y="3054373"/>
              <a:ext cx="2804637" cy="1183106"/>
              <a:chOff x="444138" y="4072794"/>
              <a:chExt cx="3331028" cy="1183106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444138" y="4072794"/>
                <a:ext cx="3331028" cy="118310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Text2">
                <a:extLst>
                  <a:ext uri="{FF2B5EF4-FFF2-40B4-BE49-F238E27FC236}">
                    <a16:creationId xmlns:a16="http://schemas.microsoft.com/office/drawing/2014/main" id="{CF5D8CC9-FE4E-3D00-0928-2BDA31605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66" y="4158444"/>
                <a:ext cx="2914841" cy="613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45720" rIns="0" bIns="4572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  <a:defRPr/>
                </a:pPr>
                <a:r>
                  <a:rPr kumimoji="0" lang="en-US" altLang="zh-CN" sz="1200" b="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37" name="直接连接符 36"/>
            <p:cNvCxnSpPr/>
            <p:nvPr/>
          </p:nvCxnSpPr>
          <p:spPr>
            <a:xfrm>
              <a:off x="1059529" y="4259854"/>
              <a:ext cx="280463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727049" y="5194651"/>
            <a:ext cx="2768024" cy="1205481"/>
            <a:chOff x="1059529" y="3054373"/>
            <a:chExt cx="2804637" cy="1205481"/>
          </a:xfrm>
        </p:grpSpPr>
        <p:grpSp>
          <p:nvGrpSpPr>
            <p:cNvPr id="41" name="组合 40"/>
            <p:cNvGrpSpPr/>
            <p:nvPr/>
          </p:nvGrpSpPr>
          <p:grpSpPr>
            <a:xfrm>
              <a:off x="1059529" y="3054373"/>
              <a:ext cx="2804637" cy="1183106"/>
              <a:chOff x="444138" y="4072794"/>
              <a:chExt cx="3331028" cy="1183106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444138" y="4072794"/>
                <a:ext cx="3331028" cy="118310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Text2">
                <a:extLst>
                  <a:ext uri="{FF2B5EF4-FFF2-40B4-BE49-F238E27FC236}">
                    <a16:creationId xmlns:a16="http://schemas.microsoft.com/office/drawing/2014/main" id="{CF5D8CC9-FE4E-3D00-0928-2BDA31605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66" y="4158444"/>
                <a:ext cx="2914841" cy="613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45720" rIns="0" bIns="4572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  <a:defRPr/>
                </a:pPr>
                <a:r>
                  <a:rPr kumimoji="0" lang="en-US" altLang="zh-CN" sz="1200" b="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42" name="直接连接符 41"/>
            <p:cNvCxnSpPr/>
            <p:nvPr/>
          </p:nvCxnSpPr>
          <p:spPr>
            <a:xfrm>
              <a:off x="1059529" y="4259854"/>
              <a:ext cx="280463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矩形 44"/>
          <p:cNvSpPr/>
          <p:nvPr/>
        </p:nvSpPr>
        <p:spPr>
          <a:xfrm>
            <a:off x="8397199" y="2684007"/>
            <a:ext cx="2926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476228" y="3177039"/>
            <a:ext cx="2768024" cy="1205481"/>
            <a:chOff x="1059529" y="3054373"/>
            <a:chExt cx="2804637" cy="1205481"/>
          </a:xfrm>
        </p:grpSpPr>
        <p:grpSp>
          <p:nvGrpSpPr>
            <p:cNvPr id="47" name="组合 46"/>
            <p:cNvGrpSpPr/>
            <p:nvPr/>
          </p:nvGrpSpPr>
          <p:grpSpPr>
            <a:xfrm>
              <a:off x="1059529" y="3054373"/>
              <a:ext cx="2804637" cy="1183106"/>
              <a:chOff x="444138" y="4072794"/>
              <a:chExt cx="3331028" cy="1183106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444138" y="4072794"/>
                <a:ext cx="3331028" cy="118310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Text2">
                <a:extLst>
                  <a:ext uri="{FF2B5EF4-FFF2-40B4-BE49-F238E27FC236}">
                    <a16:creationId xmlns:a16="http://schemas.microsoft.com/office/drawing/2014/main" id="{CF5D8CC9-FE4E-3D00-0928-2BDA31605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66" y="4158444"/>
                <a:ext cx="2914841" cy="613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45720" rIns="0" bIns="4572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  <a:defRPr/>
                </a:pPr>
                <a:r>
                  <a:rPr kumimoji="0" lang="en-US" altLang="zh-CN" sz="1200" b="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>
              <a:off x="1059529" y="4259854"/>
              <a:ext cx="280463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8476228" y="4526023"/>
            <a:ext cx="2768024" cy="1205481"/>
            <a:chOff x="1059529" y="3054373"/>
            <a:chExt cx="2804637" cy="1205481"/>
          </a:xfrm>
        </p:grpSpPr>
        <p:grpSp>
          <p:nvGrpSpPr>
            <p:cNvPr id="52" name="组合 51"/>
            <p:cNvGrpSpPr/>
            <p:nvPr/>
          </p:nvGrpSpPr>
          <p:grpSpPr>
            <a:xfrm>
              <a:off x="1059529" y="3054373"/>
              <a:ext cx="2804637" cy="1183106"/>
              <a:chOff x="444138" y="4072794"/>
              <a:chExt cx="3331028" cy="1183106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444138" y="4072794"/>
                <a:ext cx="3331028" cy="118310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Text2">
                <a:extLst>
                  <a:ext uri="{FF2B5EF4-FFF2-40B4-BE49-F238E27FC236}">
                    <a16:creationId xmlns:a16="http://schemas.microsoft.com/office/drawing/2014/main" id="{CF5D8CC9-FE4E-3D00-0928-2BDA31605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66" y="4158444"/>
                <a:ext cx="2914841" cy="613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45720" rIns="0" bIns="4572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  <a:defRPr/>
                </a:pPr>
                <a:r>
                  <a:rPr kumimoji="0" lang="en-US" altLang="zh-CN" sz="1200" b="0" i="0" u="none" strike="noStrike" kern="1200" cap="none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Click here to add content, content to match the title. 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>
              <a:off x="1059529" y="4259854"/>
              <a:ext cx="280463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647400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00D9F0-8975-47CB-B7AE-444F3D5D9E78}"/>
              </a:ext>
            </a:extLst>
          </p:cNvPr>
          <p:cNvGrpSpPr/>
          <p:nvPr/>
        </p:nvGrpSpPr>
        <p:grpSpPr>
          <a:xfrm>
            <a:off x="3788989" y="1734443"/>
            <a:ext cx="4614232" cy="4613806"/>
            <a:chOff x="3866190" y="1199401"/>
            <a:chExt cx="4459829" cy="4459417"/>
          </a:xfrm>
        </p:grpSpPr>
        <p:sp>
          <p:nvSpPr>
            <p:cNvPr id="12" name="任意多边形: 形状 6">
              <a:extLst>
                <a:ext uri="{FF2B5EF4-FFF2-40B4-BE49-F238E27FC236}">
                  <a16:creationId xmlns:a16="http://schemas.microsoft.com/office/drawing/2014/main" id="{3EEE03F4-0AF2-4E50-9FA8-706209B20DA9}"/>
                </a:ext>
              </a:extLst>
            </p:cNvPr>
            <p:cNvSpPr/>
            <p:nvPr/>
          </p:nvSpPr>
          <p:spPr>
            <a:xfrm>
              <a:off x="6135901" y="1199401"/>
              <a:ext cx="2189723" cy="2189700"/>
            </a:xfrm>
            <a:custGeom>
              <a:avLst/>
              <a:gdLst>
                <a:gd name="connsiteX0" fmla="*/ 0 w 2189723"/>
                <a:gd name="connsiteY0" fmla="*/ 0 h 2189700"/>
                <a:gd name="connsiteX1" fmla="*/ 191109 w 2189723"/>
                <a:gd name="connsiteY1" fmla="*/ 9907 h 2189700"/>
                <a:gd name="connsiteX2" fmla="*/ 2181493 w 2189723"/>
                <a:gd name="connsiteY2" fmla="*/ 2015723 h 2189700"/>
                <a:gd name="connsiteX3" fmla="*/ 2189723 w 2189723"/>
                <a:gd name="connsiteY3" fmla="*/ 2189700 h 2189700"/>
                <a:gd name="connsiteX4" fmla="*/ 1073967 w 2189723"/>
                <a:gd name="connsiteY4" fmla="*/ 2189700 h 2189700"/>
                <a:gd name="connsiteX5" fmla="*/ 1070796 w 2189723"/>
                <a:gd name="connsiteY5" fmla="*/ 2122663 h 2189700"/>
                <a:gd name="connsiteX6" fmla="*/ 75604 w 2189723"/>
                <a:gd name="connsiteY6" fmla="*/ 1119754 h 2189700"/>
                <a:gd name="connsiteX7" fmla="*/ 0 w 2189723"/>
                <a:gd name="connsiteY7" fmla="*/ 1115836 h 2189700"/>
                <a:gd name="connsiteX8" fmla="*/ 0 w 2189723"/>
                <a:gd name="connsiteY8" fmla="*/ 0 h 218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723" h="2189700">
                  <a:moveTo>
                    <a:pt x="0" y="0"/>
                  </a:moveTo>
                  <a:lnTo>
                    <a:pt x="191109" y="9907"/>
                  </a:lnTo>
                  <a:cubicBezTo>
                    <a:pt x="1244910" y="118299"/>
                    <a:pt x="2081088" y="959860"/>
                    <a:pt x="2181493" y="2015723"/>
                  </a:cubicBezTo>
                  <a:lnTo>
                    <a:pt x="2189723" y="2189700"/>
                  </a:lnTo>
                  <a:lnTo>
                    <a:pt x="1073967" y="2189700"/>
                  </a:lnTo>
                  <a:lnTo>
                    <a:pt x="1070796" y="2122663"/>
                  </a:lnTo>
                  <a:cubicBezTo>
                    <a:pt x="1020593" y="1594730"/>
                    <a:pt x="602505" y="1173950"/>
                    <a:pt x="75604" y="1119754"/>
                  </a:cubicBezTo>
                  <a:lnTo>
                    <a:pt x="0" y="11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任意多边形: 形状 7">
              <a:extLst>
                <a:ext uri="{FF2B5EF4-FFF2-40B4-BE49-F238E27FC236}">
                  <a16:creationId xmlns:a16="http://schemas.microsoft.com/office/drawing/2014/main" id="{1A7C4D77-5C38-40DC-B6C2-F8FB8C282F0E}"/>
                </a:ext>
              </a:extLst>
            </p:cNvPr>
            <p:cNvSpPr/>
            <p:nvPr/>
          </p:nvSpPr>
          <p:spPr>
            <a:xfrm>
              <a:off x="3866190" y="1199602"/>
              <a:ext cx="2189911" cy="2189498"/>
            </a:xfrm>
            <a:custGeom>
              <a:avLst/>
              <a:gdLst>
                <a:gd name="connsiteX0" fmla="*/ 2189911 w 2189911"/>
                <a:gd name="connsiteY0" fmla="*/ 0 h 2189498"/>
                <a:gd name="connsiteX1" fmla="*/ 2189911 w 2189911"/>
                <a:gd name="connsiteY1" fmla="*/ 1115680 h 2189498"/>
                <a:gd name="connsiteX2" fmla="*/ 2117374 w 2189911"/>
                <a:gd name="connsiteY2" fmla="*/ 1119238 h 2189498"/>
                <a:gd name="connsiteX3" fmla="*/ 1119415 w 2189911"/>
                <a:gd name="connsiteY3" fmla="*/ 2119394 h 2189498"/>
                <a:gd name="connsiteX4" fmla="*/ 1115905 w 2189911"/>
                <a:gd name="connsiteY4" fmla="*/ 2189498 h 2189498"/>
                <a:gd name="connsiteX5" fmla="*/ 0 w 2189911"/>
                <a:gd name="connsiteY5" fmla="*/ 2189498 h 2189498"/>
                <a:gd name="connsiteX6" fmla="*/ 9019 w 2189911"/>
                <a:gd name="connsiteY6" fmla="*/ 2009386 h 2189498"/>
                <a:gd name="connsiteX7" fmla="*/ 2004937 w 2189911"/>
                <a:gd name="connsiteY7" fmla="*/ 9076 h 2189498"/>
                <a:gd name="connsiteX8" fmla="*/ 2189911 w 2189911"/>
                <a:gd name="connsiteY8" fmla="*/ 0 h 218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911" h="2189498">
                  <a:moveTo>
                    <a:pt x="2189911" y="0"/>
                  </a:moveTo>
                  <a:lnTo>
                    <a:pt x="2189911" y="1115680"/>
                  </a:lnTo>
                  <a:lnTo>
                    <a:pt x="2117374" y="1119238"/>
                  </a:lnTo>
                  <a:cubicBezTo>
                    <a:pt x="1590326" y="1171979"/>
                    <a:pt x="1171077" y="1591604"/>
                    <a:pt x="1119415" y="2119394"/>
                  </a:cubicBezTo>
                  <a:lnTo>
                    <a:pt x="1115905" y="2189498"/>
                  </a:lnTo>
                  <a:lnTo>
                    <a:pt x="0" y="2189498"/>
                  </a:lnTo>
                  <a:lnTo>
                    <a:pt x="9019" y="2009386"/>
                  </a:lnTo>
                  <a:cubicBezTo>
                    <a:pt x="112340" y="953804"/>
                    <a:pt x="950842" y="114556"/>
                    <a:pt x="2004937" y="9076"/>
                  </a:cubicBezTo>
                  <a:lnTo>
                    <a:pt x="218991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任意多边形: 形状 8">
              <a:extLst>
                <a:ext uri="{FF2B5EF4-FFF2-40B4-BE49-F238E27FC236}">
                  <a16:creationId xmlns:a16="http://schemas.microsoft.com/office/drawing/2014/main" id="{7074748C-2344-4E7A-AA92-F1976CB46DBA}"/>
                </a:ext>
              </a:extLst>
            </p:cNvPr>
            <p:cNvSpPr/>
            <p:nvPr/>
          </p:nvSpPr>
          <p:spPr>
            <a:xfrm>
              <a:off x="3866551" y="3468901"/>
              <a:ext cx="2189550" cy="2189917"/>
            </a:xfrm>
            <a:custGeom>
              <a:avLst/>
              <a:gdLst>
                <a:gd name="connsiteX0" fmla="*/ 0 w 2189550"/>
                <a:gd name="connsiteY0" fmla="*/ 0 h 2189917"/>
                <a:gd name="connsiteX1" fmla="*/ 1115613 w 2189550"/>
                <a:gd name="connsiteY1" fmla="*/ 0 h 2189917"/>
                <a:gd name="connsiteX2" fmla="*/ 1118462 w 2189550"/>
                <a:gd name="connsiteY2" fmla="*/ 63970 h 2189917"/>
                <a:gd name="connsiteX3" fmla="*/ 2110880 w 2189550"/>
                <a:gd name="connsiteY3" fmla="*/ 1069624 h 2189917"/>
                <a:gd name="connsiteX4" fmla="*/ 2189550 w 2189550"/>
                <a:gd name="connsiteY4" fmla="*/ 1073920 h 2189917"/>
                <a:gd name="connsiteX5" fmla="*/ 2189550 w 2189550"/>
                <a:gd name="connsiteY5" fmla="*/ 2189917 h 2189917"/>
                <a:gd name="connsiteX6" fmla="*/ 1992311 w 2189550"/>
                <a:gd name="connsiteY6" fmla="*/ 2179147 h 2189917"/>
                <a:gd name="connsiteX7" fmla="*/ 7475 w 2189550"/>
                <a:gd name="connsiteY7" fmla="*/ 167839 h 2189917"/>
                <a:gd name="connsiteX8" fmla="*/ 0 w 2189550"/>
                <a:gd name="connsiteY8" fmla="*/ 0 h 218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9550" h="2189917">
                  <a:moveTo>
                    <a:pt x="0" y="0"/>
                  </a:moveTo>
                  <a:lnTo>
                    <a:pt x="1115613" y="0"/>
                  </a:lnTo>
                  <a:lnTo>
                    <a:pt x="1118462" y="63970"/>
                  </a:lnTo>
                  <a:cubicBezTo>
                    <a:pt x="1167207" y="592039"/>
                    <a:pt x="1584132" y="1013973"/>
                    <a:pt x="2110880" y="1069624"/>
                  </a:cubicBezTo>
                  <a:lnTo>
                    <a:pt x="2189550" y="1073920"/>
                  </a:lnTo>
                  <a:lnTo>
                    <a:pt x="2189550" y="2189917"/>
                  </a:lnTo>
                  <a:lnTo>
                    <a:pt x="1992311" y="2179147"/>
                  </a:lnTo>
                  <a:cubicBezTo>
                    <a:pt x="938813" y="2067844"/>
                    <a:pt x="104963" y="1223977"/>
                    <a:pt x="7475" y="1678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任意多边形: 形状 9">
              <a:extLst>
                <a:ext uri="{FF2B5EF4-FFF2-40B4-BE49-F238E27FC236}">
                  <a16:creationId xmlns:a16="http://schemas.microsoft.com/office/drawing/2014/main" id="{FB80175B-4739-4EFD-91AA-803ED2951D32}"/>
                </a:ext>
              </a:extLst>
            </p:cNvPr>
            <p:cNvSpPr/>
            <p:nvPr/>
          </p:nvSpPr>
          <p:spPr>
            <a:xfrm>
              <a:off x="6135901" y="3468902"/>
              <a:ext cx="2190118" cy="2189314"/>
            </a:xfrm>
            <a:custGeom>
              <a:avLst/>
              <a:gdLst>
                <a:gd name="connsiteX0" fmla="*/ 1074055 w 2190118"/>
                <a:gd name="connsiteY0" fmla="*/ 0 h 2189314"/>
                <a:gd name="connsiteX1" fmla="*/ 2190118 w 2190118"/>
                <a:gd name="connsiteY1" fmla="*/ 0 h 2189314"/>
                <a:gd name="connsiteX2" fmla="*/ 2180276 w 2190118"/>
                <a:gd name="connsiteY2" fmla="*/ 186245 h 2189314"/>
                <a:gd name="connsiteX3" fmla="*/ 178840 w 2190118"/>
                <a:gd name="connsiteY3" fmla="*/ 2181034 h 2189314"/>
                <a:gd name="connsiteX4" fmla="*/ 0 w 2190118"/>
                <a:gd name="connsiteY4" fmla="*/ 2189314 h 2189314"/>
                <a:gd name="connsiteX5" fmla="*/ 0 w 2190118"/>
                <a:gd name="connsiteY5" fmla="*/ 1073783 h 2189314"/>
                <a:gd name="connsiteX6" fmla="*/ 69469 w 2190118"/>
                <a:gd name="connsiteY6" fmla="*/ 1070568 h 2189314"/>
                <a:gd name="connsiteX7" fmla="*/ 1070188 w 2190118"/>
                <a:gd name="connsiteY7" fmla="*/ 73173 h 2189314"/>
                <a:gd name="connsiteX8" fmla="*/ 1074055 w 2190118"/>
                <a:gd name="connsiteY8" fmla="*/ 0 h 21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118" h="2189314">
                  <a:moveTo>
                    <a:pt x="1074055" y="0"/>
                  </a:moveTo>
                  <a:lnTo>
                    <a:pt x="2190118" y="0"/>
                  </a:lnTo>
                  <a:lnTo>
                    <a:pt x="2180276" y="186245"/>
                  </a:lnTo>
                  <a:cubicBezTo>
                    <a:pt x="2074038" y="1241538"/>
                    <a:pt x="1233224" y="2078467"/>
                    <a:pt x="178840" y="2181034"/>
                  </a:cubicBezTo>
                  <a:lnTo>
                    <a:pt x="0" y="2189314"/>
                  </a:lnTo>
                  <a:lnTo>
                    <a:pt x="0" y="1073783"/>
                  </a:lnTo>
                  <a:lnTo>
                    <a:pt x="69469" y="1070568"/>
                  </a:lnTo>
                  <a:cubicBezTo>
                    <a:pt x="596661" y="1019284"/>
                    <a:pt x="1017069" y="600819"/>
                    <a:pt x="1070188" y="73173"/>
                  </a:cubicBezTo>
                  <a:lnTo>
                    <a:pt x="107405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>
                  <a:alpha val="1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45A6CE0-4163-4369-8D64-8523591F7FBE}"/>
              </a:ext>
            </a:extLst>
          </p:cNvPr>
          <p:cNvSpPr txBox="1"/>
          <p:nvPr/>
        </p:nvSpPr>
        <p:spPr>
          <a:xfrm>
            <a:off x="4399015" y="2344251"/>
            <a:ext cx="3393971" cy="33939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8042"/>
              </a:avLst>
            </a:prstTxWarp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D72940-D752-45C1-8F2D-A7DD16C631CE}"/>
              </a:ext>
            </a:extLst>
          </p:cNvPr>
          <p:cNvSpPr txBox="1"/>
          <p:nvPr/>
        </p:nvSpPr>
        <p:spPr>
          <a:xfrm rot="16200000">
            <a:off x="4381336" y="2428173"/>
            <a:ext cx="3393970" cy="342932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7327235"/>
              </a:avLst>
            </a:prstTxWarp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5A911E-511C-4988-878C-6EBFAB9E3709}"/>
              </a:ext>
            </a:extLst>
          </p:cNvPr>
          <p:cNvSpPr txBox="1"/>
          <p:nvPr/>
        </p:nvSpPr>
        <p:spPr>
          <a:xfrm>
            <a:off x="4434373" y="2344251"/>
            <a:ext cx="3393971" cy="33939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7325575"/>
              </a:avLst>
            </a:prstTxWarp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726116-8EA8-4A86-95CE-9E0B74E80165}"/>
              </a:ext>
            </a:extLst>
          </p:cNvPr>
          <p:cNvSpPr txBox="1"/>
          <p:nvPr/>
        </p:nvSpPr>
        <p:spPr>
          <a:xfrm>
            <a:off x="4409732" y="2445851"/>
            <a:ext cx="3393971" cy="339397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6790382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: 圆角 12">
            <a:extLst>
              <a:ext uri="{FF2B5EF4-FFF2-40B4-BE49-F238E27FC236}">
                <a16:creationId xmlns:a16="http://schemas.microsoft.com/office/drawing/2014/main" id="{0F6BCEBC-C2FB-4368-9939-6F71D240D7B4}"/>
              </a:ext>
            </a:extLst>
          </p:cNvPr>
          <p:cNvSpPr/>
          <p:nvPr/>
        </p:nvSpPr>
        <p:spPr>
          <a:xfrm>
            <a:off x="1338270" y="2025419"/>
            <a:ext cx="1685007" cy="5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1">
                <a:alpha val="40000"/>
              </a:schemeClr>
            </a:solidFill>
          </a:ln>
          <a:effectLst>
            <a:outerShdw blurRad="203200" dist="127000" dir="2700000" sx="96000" sy="96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F08BECD-18D2-4B44-9BD6-094464483822}"/>
              </a:ext>
            </a:extLst>
          </p:cNvPr>
          <p:cNvSpPr txBox="1"/>
          <p:nvPr/>
        </p:nvSpPr>
        <p:spPr>
          <a:xfrm>
            <a:off x="1338270" y="2115264"/>
            <a:ext cx="168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: 圆角 15">
            <a:extLst>
              <a:ext uri="{FF2B5EF4-FFF2-40B4-BE49-F238E27FC236}">
                <a16:creationId xmlns:a16="http://schemas.microsoft.com/office/drawing/2014/main" id="{B07CAEDB-2B9E-487E-90C1-0399D7B8F97C}"/>
              </a:ext>
            </a:extLst>
          </p:cNvPr>
          <p:cNvSpPr/>
          <p:nvPr/>
        </p:nvSpPr>
        <p:spPr>
          <a:xfrm>
            <a:off x="932763" y="3196549"/>
            <a:ext cx="1685007" cy="5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1">
                <a:alpha val="40000"/>
              </a:schemeClr>
            </a:solidFill>
          </a:ln>
          <a:effectLst>
            <a:outerShdw blurRad="203200" dist="127000" dir="2700000" sx="96000" sy="96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6CCF030-D914-40EC-B39A-8461F794D137}"/>
              </a:ext>
            </a:extLst>
          </p:cNvPr>
          <p:cNvSpPr txBox="1"/>
          <p:nvPr/>
        </p:nvSpPr>
        <p:spPr>
          <a:xfrm>
            <a:off x="932763" y="3286394"/>
            <a:ext cx="168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: 圆角 18">
            <a:extLst>
              <a:ext uri="{FF2B5EF4-FFF2-40B4-BE49-F238E27FC236}">
                <a16:creationId xmlns:a16="http://schemas.microsoft.com/office/drawing/2014/main" id="{D4E4FB04-6408-4E89-AA86-6897F26AB042}"/>
              </a:ext>
            </a:extLst>
          </p:cNvPr>
          <p:cNvSpPr/>
          <p:nvPr/>
        </p:nvSpPr>
        <p:spPr>
          <a:xfrm>
            <a:off x="932763" y="4367679"/>
            <a:ext cx="1685007" cy="5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1">
                <a:alpha val="40000"/>
              </a:schemeClr>
            </a:solidFill>
          </a:ln>
          <a:effectLst>
            <a:outerShdw blurRad="203200" dist="127000" dir="2700000" sx="96000" sy="96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12E8D74-91F8-41A0-B629-E03FDEA2A28D}"/>
              </a:ext>
            </a:extLst>
          </p:cNvPr>
          <p:cNvSpPr txBox="1"/>
          <p:nvPr/>
        </p:nvSpPr>
        <p:spPr>
          <a:xfrm>
            <a:off x="932763" y="4457524"/>
            <a:ext cx="168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: 圆角 21">
            <a:extLst>
              <a:ext uri="{FF2B5EF4-FFF2-40B4-BE49-F238E27FC236}">
                <a16:creationId xmlns:a16="http://schemas.microsoft.com/office/drawing/2014/main" id="{EF4BD7F6-F421-4727-A927-4DB0B6927075}"/>
              </a:ext>
            </a:extLst>
          </p:cNvPr>
          <p:cNvSpPr/>
          <p:nvPr/>
        </p:nvSpPr>
        <p:spPr>
          <a:xfrm>
            <a:off x="1338270" y="5538810"/>
            <a:ext cx="1685007" cy="5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1">
                <a:alpha val="40000"/>
              </a:schemeClr>
            </a:solidFill>
          </a:ln>
          <a:effectLst>
            <a:outerShdw blurRad="203200" dist="127000" dir="2700000" sx="96000" sy="96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A548D87-87A2-4677-8D10-9580AF76AE84}"/>
              </a:ext>
            </a:extLst>
          </p:cNvPr>
          <p:cNvSpPr txBox="1"/>
          <p:nvPr/>
        </p:nvSpPr>
        <p:spPr>
          <a:xfrm>
            <a:off x="1367575" y="5628655"/>
            <a:ext cx="1626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: 圆角 24">
            <a:extLst>
              <a:ext uri="{FF2B5EF4-FFF2-40B4-BE49-F238E27FC236}">
                <a16:creationId xmlns:a16="http://schemas.microsoft.com/office/drawing/2014/main" id="{70C96FB9-D436-4565-8E73-29A597F70D56}"/>
              </a:ext>
            </a:extLst>
          </p:cNvPr>
          <p:cNvSpPr/>
          <p:nvPr/>
        </p:nvSpPr>
        <p:spPr>
          <a:xfrm flipH="1">
            <a:off x="9168725" y="2025419"/>
            <a:ext cx="1685007" cy="5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1">
                <a:alpha val="40000"/>
              </a:schemeClr>
            </a:solidFill>
          </a:ln>
          <a:effectLst>
            <a:outerShdw blurRad="203200" dist="127000" dir="2700000" sx="96000" sy="96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9FFFAD3-2CBF-4C91-A835-B91F2041AA02}"/>
              </a:ext>
            </a:extLst>
          </p:cNvPr>
          <p:cNvSpPr txBox="1"/>
          <p:nvPr/>
        </p:nvSpPr>
        <p:spPr>
          <a:xfrm flipH="1">
            <a:off x="9168725" y="2115264"/>
            <a:ext cx="168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: 圆角 27">
            <a:extLst>
              <a:ext uri="{FF2B5EF4-FFF2-40B4-BE49-F238E27FC236}">
                <a16:creationId xmlns:a16="http://schemas.microsoft.com/office/drawing/2014/main" id="{D6858835-DBD6-49F5-A3AB-A9CBC9C92F72}"/>
              </a:ext>
            </a:extLst>
          </p:cNvPr>
          <p:cNvSpPr/>
          <p:nvPr/>
        </p:nvSpPr>
        <p:spPr>
          <a:xfrm flipH="1">
            <a:off x="9574231" y="3196549"/>
            <a:ext cx="1685007" cy="5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1">
                <a:alpha val="40000"/>
              </a:schemeClr>
            </a:solidFill>
          </a:ln>
          <a:effectLst>
            <a:outerShdw blurRad="203200" dist="127000" dir="2700000" sx="96000" sy="96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AAFC0D3-5776-4AAE-9B5F-B5E478B256E2}"/>
              </a:ext>
            </a:extLst>
          </p:cNvPr>
          <p:cNvSpPr txBox="1"/>
          <p:nvPr/>
        </p:nvSpPr>
        <p:spPr>
          <a:xfrm flipH="1">
            <a:off x="9611833" y="3286394"/>
            <a:ext cx="1521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: 圆角 30">
            <a:extLst>
              <a:ext uri="{FF2B5EF4-FFF2-40B4-BE49-F238E27FC236}">
                <a16:creationId xmlns:a16="http://schemas.microsoft.com/office/drawing/2014/main" id="{ABE9EB0B-9A34-4D22-9469-7A6F99E59142}"/>
              </a:ext>
            </a:extLst>
          </p:cNvPr>
          <p:cNvSpPr/>
          <p:nvPr/>
        </p:nvSpPr>
        <p:spPr>
          <a:xfrm flipH="1">
            <a:off x="9574231" y="4367679"/>
            <a:ext cx="1685007" cy="5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1">
                <a:alpha val="40000"/>
              </a:schemeClr>
            </a:solidFill>
          </a:ln>
          <a:effectLst>
            <a:outerShdw blurRad="203200" dist="127000" dir="2700000" sx="96000" sy="96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5E46409-C2AA-4797-ACBA-28BBE03A747A}"/>
              </a:ext>
            </a:extLst>
          </p:cNvPr>
          <p:cNvSpPr txBox="1"/>
          <p:nvPr/>
        </p:nvSpPr>
        <p:spPr>
          <a:xfrm flipH="1">
            <a:off x="9574231" y="4457524"/>
            <a:ext cx="168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72218C1D-33A6-4AC6-BBA9-4CF367652F52}"/>
              </a:ext>
            </a:extLst>
          </p:cNvPr>
          <p:cNvSpPr/>
          <p:nvPr/>
        </p:nvSpPr>
        <p:spPr>
          <a:xfrm flipH="1">
            <a:off x="9168725" y="5538810"/>
            <a:ext cx="1685007" cy="5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1">
                <a:alpha val="40000"/>
              </a:schemeClr>
            </a:solidFill>
          </a:ln>
          <a:effectLst>
            <a:outerShdw blurRad="203200" dist="127000" dir="2700000" sx="96000" sy="96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E28DC17-987D-4CAF-AD42-F3544FAFD198}"/>
              </a:ext>
            </a:extLst>
          </p:cNvPr>
          <p:cNvSpPr txBox="1"/>
          <p:nvPr/>
        </p:nvSpPr>
        <p:spPr>
          <a:xfrm flipH="1">
            <a:off x="9223743" y="5628655"/>
            <a:ext cx="160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title text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FFB6BB3-85F3-4A6E-9520-20A8BB0E3D32}"/>
              </a:ext>
            </a:extLst>
          </p:cNvPr>
          <p:cNvSpPr/>
          <p:nvPr/>
        </p:nvSpPr>
        <p:spPr>
          <a:xfrm>
            <a:off x="5065594" y="3010829"/>
            <a:ext cx="2060815" cy="20608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342900" dir="5400000" sx="88000" sy="88000" algn="t" rotWithShape="0">
              <a:schemeClr val="accent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7" name="图形 14">
            <a:extLst>
              <a:ext uri="{FF2B5EF4-FFF2-40B4-BE49-F238E27FC236}">
                <a16:creationId xmlns:a16="http://schemas.microsoft.com/office/drawing/2014/main" id="{B2A17CCB-6F09-4273-8FAF-F1F1E5BCB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91" y="3508226"/>
            <a:ext cx="1066020" cy="10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1115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300186" y="2491339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chemeClr val="accent2">
                    <a:alpha val="20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05</a:t>
            </a:r>
            <a:endParaRPr lang="zh-CN" altLang="en-US" sz="14500" dirty="0">
              <a:solidFill>
                <a:schemeClr val="accent2">
                  <a:alpha val="20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9214" y="2664898"/>
            <a:ext cx="5556329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5400" b="1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479041" y="3737488"/>
            <a:ext cx="5346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微软雅黑" pitchFamily="34" charset="-122"/>
              <a:ea typeface="微软雅黑" pitchFamily="34" charset="-122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17" r="-324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71687" y="3438656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813694" y="3454420"/>
            <a:ext cx="135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FIVE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960692" y="2873475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53216" y="586255"/>
            <a:ext cx="723593" cy="723593"/>
          </a:xfrm>
          <a:prstGeom prst="roundRect">
            <a:avLst>
              <a:gd name="adj" fmla="val 12872"/>
            </a:avLst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101600" dist="38100" dir="2700000" algn="tl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/>
          <a:stretch>
            <a:fillRect/>
          </a:stretch>
        </p:blipFill>
        <p:spPr>
          <a:xfrm>
            <a:off x="8438133" y="3494233"/>
            <a:ext cx="5027535" cy="3360199"/>
          </a:xfrm>
          <a:custGeom>
            <a:avLst/>
            <a:gdLst>
              <a:gd name="connsiteX0" fmla="*/ 0 w 11003527"/>
              <a:gd name="connsiteY0" fmla="*/ 0 h 7354310"/>
              <a:gd name="connsiteX1" fmla="*/ 11003527 w 11003527"/>
              <a:gd name="connsiteY1" fmla="*/ 0 h 7354310"/>
              <a:gd name="connsiteX2" fmla="*/ 11003527 w 11003527"/>
              <a:gd name="connsiteY2" fmla="*/ 7354310 h 7354310"/>
              <a:gd name="connsiteX3" fmla="*/ 2675417 w 11003527"/>
              <a:gd name="connsiteY3" fmla="*/ 7354310 h 7354310"/>
              <a:gd name="connsiteX4" fmla="*/ 4265231 w 11003527"/>
              <a:gd name="connsiteY4" fmla="*/ 1080900 h 73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3527" h="7354310">
                <a:moveTo>
                  <a:pt x="0" y="0"/>
                </a:moveTo>
                <a:lnTo>
                  <a:pt x="11003527" y="0"/>
                </a:lnTo>
                <a:lnTo>
                  <a:pt x="11003527" y="7354310"/>
                </a:lnTo>
                <a:lnTo>
                  <a:pt x="2675417" y="7354310"/>
                </a:lnTo>
                <a:lnTo>
                  <a:pt x="4265231" y="1080900"/>
                </a:lnTo>
                <a:close/>
              </a:path>
            </a:pathLst>
          </a:custGeom>
          <a:effectLst>
            <a:outerShdw blurRad="190500" dist="63500" dir="2700000" algn="tl" rotWithShape="0">
              <a:schemeClr val="accent2">
                <a:alpha val="15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467406" y="377829"/>
            <a:ext cx="1980358" cy="338554"/>
            <a:chOff x="2170223" y="6323191"/>
            <a:chExt cx="2123435" cy="363014"/>
          </a:xfrm>
        </p:grpSpPr>
        <p:sp>
          <p:nvSpPr>
            <p:cNvPr id="35" name="文本框 34"/>
            <p:cNvSpPr txBox="1"/>
            <p:nvPr/>
          </p:nvSpPr>
          <p:spPr>
            <a:xfrm>
              <a:off x="217022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285626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3276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361880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9530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11606369" y="442911"/>
            <a:ext cx="227603" cy="170090"/>
            <a:chOff x="762000" y="6033231"/>
            <a:chExt cx="598382" cy="25833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62000" y="6033231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62000" y="6162399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62000" y="6291567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接连接符 43"/>
          <p:cNvCxnSpPr/>
          <p:nvPr/>
        </p:nvCxnSpPr>
        <p:spPr>
          <a:xfrm flipH="1">
            <a:off x="7872075" y="5535170"/>
            <a:ext cx="1422832" cy="13502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564406" y="2382717"/>
            <a:ext cx="2926079" cy="4774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虚尾箭头 12"/>
          <p:cNvSpPr/>
          <p:nvPr/>
        </p:nvSpPr>
        <p:spPr>
          <a:xfrm>
            <a:off x="564406" y="3175143"/>
            <a:ext cx="3683727" cy="418011"/>
          </a:xfrm>
          <a:prstGeom prst="stripedRightArrow">
            <a:avLst>
              <a:gd name="adj1" fmla="val 50000"/>
              <a:gd name="adj2" fmla="val 68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316575" y="2382717"/>
            <a:ext cx="2926079" cy="4774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虚尾箭头 14"/>
          <p:cNvSpPr/>
          <p:nvPr/>
        </p:nvSpPr>
        <p:spPr>
          <a:xfrm>
            <a:off x="4316575" y="3175143"/>
            <a:ext cx="3683727" cy="418011"/>
          </a:xfrm>
          <a:prstGeom prst="stripedRightArrow">
            <a:avLst>
              <a:gd name="adj1" fmla="val 50000"/>
              <a:gd name="adj2" fmla="val 68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068746" y="2382717"/>
            <a:ext cx="2926079" cy="4774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虚尾箭头 16"/>
          <p:cNvSpPr/>
          <p:nvPr/>
        </p:nvSpPr>
        <p:spPr>
          <a:xfrm>
            <a:off x="8068746" y="3175143"/>
            <a:ext cx="3683727" cy="418011"/>
          </a:xfrm>
          <a:prstGeom prst="stripedRightArrow">
            <a:avLst>
              <a:gd name="adj1" fmla="val 50000"/>
              <a:gd name="adj2" fmla="val 68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4403" y="2421906"/>
            <a:ext cx="292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16575" y="2421906"/>
            <a:ext cx="292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68746" y="2421906"/>
            <a:ext cx="292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5368" y="1317621"/>
            <a:ext cx="730997" cy="693187"/>
            <a:chOff x="1411308" y="1711198"/>
            <a:chExt cx="489208" cy="463904"/>
          </a:xfrm>
          <a:solidFill>
            <a:schemeClr val="accent1"/>
          </a:solid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1411308" y="1711198"/>
              <a:ext cx="489208" cy="463904"/>
            </a:xfrm>
            <a:custGeom>
              <a:avLst/>
              <a:gdLst>
                <a:gd name="T0" fmla="*/ 175 w 192"/>
                <a:gd name="T1" fmla="*/ 0 h 182"/>
                <a:gd name="T2" fmla="*/ 16 w 192"/>
                <a:gd name="T3" fmla="*/ 0 h 182"/>
                <a:gd name="T4" fmla="*/ 0 w 192"/>
                <a:gd name="T5" fmla="*/ 16 h 182"/>
                <a:gd name="T6" fmla="*/ 0 w 192"/>
                <a:gd name="T7" fmla="*/ 129 h 182"/>
                <a:gd name="T8" fmla="*/ 16 w 192"/>
                <a:gd name="T9" fmla="*/ 146 h 182"/>
                <a:gd name="T10" fmla="*/ 90 w 192"/>
                <a:gd name="T11" fmla="*/ 146 h 182"/>
                <a:gd name="T12" fmla="*/ 89 w 192"/>
                <a:gd name="T13" fmla="*/ 146 h 182"/>
                <a:gd name="T14" fmla="*/ 89 w 192"/>
                <a:gd name="T15" fmla="*/ 170 h 182"/>
                <a:gd name="T16" fmla="*/ 44 w 192"/>
                <a:gd name="T17" fmla="*/ 170 h 182"/>
                <a:gd name="T18" fmla="*/ 38 w 192"/>
                <a:gd name="T19" fmla="*/ 176 h 182"/>
                <a:gd name="T20" fmla="*/ 44 w 192"/>
                <a:gd name="T21" fmla="*/ 182 h 182"/>
                <a:gd name="T22" fmla="*/ 147 w 192"/>
                <a:gd name="T23" fmla="*/ 182 h 182"/>
                <a:gd name="T24" fmla="*/ 153 w 192"/>
                <a:gd name="T25" fmla="*/ 176 h 182"/>
                <a:gd name="T26" fmla="*/ 147 w 192"/>
                <a:gd name="T27" fmla="*/ 170 h 182"/>
                <a:gd name="T28" fmla="*/ 102 w 192"/>
                <a:gd name="T29" fmla="*/ 170 h 182"/>
                <a:gd name="T30" fmla="*/ 102 w 192"/>
                <a:gd name="T31" fmla="*/ 146 h 182"/>
                <a:gd name="T32" fmla="*/ 102 w 192"/>
                <a:gd name="T33" fmla="*/ 146 h 182"/>
                <a:gd name="T34" fmla="*/ 175 w 192"/>
                <a:gd name="T35" fmla="*/ 146 h 182"/>
                <a:gd name="T36" fmla="*/ 192 w 192"/>
                <a:gd name="T37" fmla="*/ 129 h 182"/>
                <a:gd name="T38" fmla="*/ 192 w 192"/>
                <a:gd name="T39" fmla="*/ 16 h 182"/>
                <a:gd name="T40" fmla="*/ 175 w 192"/>
                <a:gd name="T41" fmla="*/ 0 h 182"/>
                <a:gd name="T42" fmla="*/ 125 w 192"/>
                <a:gd name="T43" fmla="*/ 66 h 182"/>
                <a:gd name="T44" fmla="*/ 118 w 192"/>
                <a:gd name="T45" fmla="*/ 90 h 182"/>
                <a:gd name="T46" fmla="*/ 118 w 192"/>
                <a:gd name="T47" fmla="*/ 105 h 182"/>
                <a:gd name="T48" fmla="*/ 115 w 192"/>
                <a:gd name="T49" fmla="*/ 108 h 182"/>
                <a:gd name="T50" fmla="*/ 90 w 192"/>
                <a:gd name="T51" fmla="*/ 111 h 182"/>
                <a:gd name="T52" fmla="*/ 90 w 192"/>
                <a:gd name="T53" fmla="*/ 110 h 182"/>
                <a:gd name="T54" fmla="*/ 87 w 192"/>
                <a:gd name="T55" fmla="*/ 100 h 182"/>
                <a:gd name="T56" fmla="*/ 75 w 192"/>
                <a:gd name="T57" fmla="*/ 97 h 182"/>
                <a:gd name="T58" fmla="*/ 72 w 192"/>
                <a:gd name="T59" fmla="*/ 87 h 182"/>
                <a:gd name="T60" fmla="*/ 71 w 192"/>
                <a:gd name="T61" fmla="*/ 85 h 182"/>
                <a:gd name="T62" fmla="*/ 69 w 192"/>
                <a:gd name="T63" fmla="*/ 83 h 182"/>
                <a:gd name="T64" fmla="*/ 72 w 192"/>
                <a:gd name="T65" fmla="*/ 80 h 182"/>
                <a:gd name="T66" fmla="*/ 68 w 192"/>
                <a:gd name="T67" fmla="*/ 78 h 182"/>
                <a:gd name="T68" fmla="*/ 67 w 192"/>
                <a:gd name="T69" fmla="*/ 73 h 182"/>
                <a:gd name="T70" fmla="*/ 63 w 192"/>
                <a:gd name="T71" fmla="*/ 72 h 182"/>
                <a:gd name="T72" fmla="*/ 59 w 192"/>
                <a:gd name="T73" fmla="*/ 70 h 182"/>
                <a:gd name="T74" fmla="*/ 62 w 192"/>
                <a:gd name="T75" fmla="*/ 61 h 182"/>
                <a:gd name="T76" fmla="*/ 63 w 192"/>
                <a:gd name="T77" fmla="*/ 47 h 182"/>
                <a:gd name="T78" fmla="*/ 66 w 192"/>
                <a:gd name="T79" fmla="*/ 32 h 182"/>
                <a:gd name="T80" fmla="*/ 100 w 192"/>
                <a:gd name="T81" fmla="*/ 14 h 182"/>
                <a:gd name="T82" fmla="*/ 100 w 192"/>
                <a:gd name="T83" fmla="*/ 14 h 182"/>
                <a:gd name="T84" fmla="*/ 100 w 192"/>
                <a:gd name="T85" fmla="*/ 14 h 182"/>
                <a:gd name="T86" fmla="*/ 100 w 192"/>
                <a:gd name="T87" fmla="*/ 14 h 182"/>
                <a:gd name="T88" fmla="*/ 132 w 192"/>
                <a:gd name="T89" fmla="*/ 46 h 182"/>
                <a:gd name="T90" fmla="*/ 125 w 192"/>
                <a:gd name="T91" fmla="*/ 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82">
                  <a:moveTo>
                    <a:pt x="17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8"/>
                    <a:pt x="7" y="146"/>
                    <a:pt x="16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90" y="146"/>
                    <a:pt x="89" y="146"/>
                    <a:pt x="89" y="146"/>
                  </a:cubicBezTo>
                  <a:cubicBezTo>
                    <a:pt x="89" y="170"/>
                    <a:pt x="89" y="170"/>
                    <a:pt x="89" y="170"/>
                  </a:cubicBezTo>
                  <a:cubicBezTo>
                    <a:pt x="44" y="170"/>
                    <a:pt x="44" y="170"/>
                    <a:pt x="44" y="170"/>
                  </a:cubicBezTo>
                  <a:cubicBezTo>
                    <a:pt x="41" y="170"/>
                    <a:pt x="38" y="173"/>
                    <a:pt x="38" y="176"/>
                  </a:cubicBezTo>
                  <a:cubicBezTo>
                    <a:pt x="38" y="180"/>
                    <a:pt x="41" y="182"/>
                    <a:pt x="44" y="182"/>
                  </a:cubicBezTo>
                  <a:cubicBezTo>
                    <a:pt x="147" y="182"/>
                    <a:pt x="147" y="182"/>
                    <a:pt x="147" y="182"/>
                  </a:cubicBezTo>
                  <a:cubicBezTo>
                    <a:pt x="150" y="182"/>
                    <a:pt x="153" y="180"/>
                    <a:pt x="153" y="176"/>
                  </a:cubicBezTo>
                  <a:cubicBezTo>
                    <a:pt x="153" y="173"/>
                    <a:pt x="150" y="170"/>
                    <a:pt x="147" y="170"/>
                  </a:cubicBezTo>
                  <a:cubicBezTo>
                    <a:pt x="102" y="170"/>
                    <a:pt x="102" y="170"/>
                    <a:pt x="102" y="170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84" y="146"/>
                    <a:pt x="192" y="138"/>
                    <a:pt x="192" y="129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2" y="7"/>
                    <a:pt x="184" y="0"/>
                    <a:pt x="175" y="0"/>
                  </a:cubicBezTo>
                  <a:close/>
                  <a:moveTo>
                    <a:pt x="125" y="66"/>
                  </a:moveTo>
                  <a:cubicBezTo>
                    <a:pt x="119" y="74"/>
                    <a:pt x="118" y="82"/>
                    <a:pt x="118" y="90"/>
                  </a:cubicBezTo>
                  <a:cubicBezTo>
                    <a:pt x="118" y="95"/>
                    <a:pt x="118" y="100"/>
                    <a:pt x="118" y="105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07"/>
                    <a:pt x="89" y="103"/>
                    <a:pt x="87" y="100"/>
                  </a:cubicBezTo>
                  <a:cubicBezTo>
                    <a:pt x="84" y="95"/>
                    <a:pt x="80" y="98"/>
                    <a:pt x="75" y="97"/>
                  </a:cubicBezTo>
                  <a:cubicBezTo>
                    <a:pt x="69" y="96"/>
                    <a:pt x="72" y="91"/>
                    <a:pt x="72" y="87"/>
                  </a:cubicBezTo>
                  <a:cubicBezTo>
                    <a:pt x="72" y="87"/>
                    <a:pt x="72" y="85"/>
                    <a:pt x="71" y="85"/>
                  </a:cubicBezTo>
                  <a:cubicBezTo>
                    <a:pt x="71" y="84"/>
                    <a:pt x="70" y="84"/>
                    <a:pt x="69" y="83"/>
                  </a:cubicBezTo>
                  <a:cubicBezTo>
                    <a:pt x="69" y="81"/>
                    <a:pt x="72" y="81"/>
                    <a:pt x="72" y="80"/>
                  </a:cubicBezTo>
                  <a:cubicBezTo>
                    <a:pt x="71" y="79"/>
                    <a:pt x="69" y="79"/>
                    <a:pt x="68" y="78"/>
                  </a:cubicBezTo>
                  <a:cubicBezTo>
                    <a:pt x="67" y="76"/>
                    <a:pt x="69" y="74"/>
                    <a:pt x="67" y="73"/>
                  </a:cubicBezTo>
                  <a:cubicBezTo>
                    <a:pt x="66" y="72"/>
                    <a:pt x="64" y="72"/>
                    <a:pt x="63" y="72"/>
                  </a:cubicBezTo>
                  <a:cubicBezTo>
                    <a:pt x="62" y="71"/>
                    <a:pt x="60" y="71"/>
                    <a:pt x="59" y="70"/>
                  </a:cubicBezTo>
                  <a:cubicBezTo>
                    <a:pt x="59" y="67"/>
                    <a:pt x="61" y="64"/>
                    <a:pt x="62" y="61"/>
                  </a:cubicBezTo>
                  <a:cubicBezTo>
                    <a:pt x="63" y="56"/>
                    <a:pt x="63" y="52"/>
                    <a:pt x="63" y="47"/>
                  </a:cubicBezTo>
                  <a:cubicBezTo>
                    <a:pt x="63" y="42"/>
                    <a:pt x="64" y="36"/>
                    <a:pt x="66" y="32"/>
                  </a:cubicBezTo>
                  <a:cubicBezTo>
                    <a:pt x="70" y="24"/>
                    <a:pt x="8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18" y="14"/>
                    <a:pt x="132" y="29"/>
                    <a:pt x="132" y="46"/>
                  </a:cubicBezTo>
                  <a:cubicBezTo>
                    <a:pt x="132" y="54"/>
                    <a:pt x="129" y="60"/>
                    <a:pt x="12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1640448" y="1780081"/>
              <a:ext cx="43579" cy="84346"/>
            </a:xfrm>
            <a:custGeom>
              <a:avLst/>
              <a:gdLst>
                <a:gd name="T0" fmla="*/ 14 w 17"/>
                <a:gd name="T1" fmla="*/ 16 h 33"/>
                <a:gd name="T2" fmla="*/ 10 w 17"/>
                <a:gd name="T3" fmla="*/ 15 h 33"/>
                <a:gd name="T4" fmla="*/ 6 w 17"/>
                <a:gd name="T5" fmla="*/ 14 h 33"/>
                <a:gd name="T6" fmla="*/ 3 w 17"/>
                <a:gd name="T7" fmla="*/ 11 h 33"/>
                <a:gd name="T8" fmla="*/ 4 w 17"/>
                <a:gd name="T9" fmla="*/ 8 h 33"/>
                <a:gd name="T10" fmla="*/ 8 w 17"/>
                <a:gd name="T11" fmla="*/ 7 h 33"/>
                <a:gd name="T12" fmla="*/ 11 w 17"/>
                <a:gd name="T13" fmla="*/ 7 h 33"/>
                <a:gd name="T14" fmla="*/ 13 w 17"/>
                <a:gd name="T15" fmla="*/ 8 h 33"/>
                <a:gd name="T16" fmla="*/ 14 w 17"/>
                <a:gd name="T17" fmla="*/ 7 h 33"/>
                <a:gd name="T18" fmla="*/ 14 w 17"/>
                <a:gd name="T19" fmla="*/ 6 h 33"/>
                <a:gd name="T20" fmla="*/ 13 w 17"/>
                <a:gd name="T21" fmla="*/ 5 h 33"/>
                <a:gd name="T22" fmla="*/ 13 w 17"/>
                <a:gd name="T23" fmla="*/ 5 h 33"/>
                <a:gd name="T24" fmla="*/ 11 w 17"/>
                <a:gd name="T25" fmla="*/ 4 h 33"/>
                <a:gd name="T26" fmla="*/ 9 w 17"/>
                <a:gd name="T27" fmla="*/ 4 h 33"/>
                <a:gd name="T28" fmla="*/ 9 w 17"/>
                <a:gd name="T29" fmla="*/ 0 h 33"/>
                <a:gd name="T30" fmla="*/ 8 w 17"/>
                <a:gd name="T31" fmla="*/ 0 h 33"/>
                <a:gd name="T32" fmla="*/ 7 w 17"/>
                <a:gd name="T33" fmla="*/ 0 h 33"/>
                <a:gd name="T34" fmla="*/ 6 w 17"/>
                <a:gd name="T35" fmla="*/ 0 h 33"/>
                <a:gd name="T36" fmla="*/ 6 w 17"/>
                <a:gd name="T37" fmla="*/ 4 h 33"/>
                <a:gd name="T38" fmla="*/ 1 w 17"/>
                <a:gd name="T39" fmla="*/ 7 h 33"/>
                <a:gd name="T40" fmla="*/ 0 w 17"/>
                <a:gd name="T41" fmla="*/ 11 h 33"/>
                <a:gd name="T42" fmla="*/ 3 w 17"/>
                <a:gd name="T43" fmla="*/ 16 h 33"/>
                <a:gd name="T44" fmla="*/ 7 w 17"/>
                <a:gd name="T45" fmla="*/ 17 h 33"/>
                <a:gd name="T46" fmla="*/ 11 w 17"/>
                <a:gd name="T47" fmla="*/ 18 h 33"/>
                <a:gd name="T48" fmla="*/ 14 w 17"/>
                <a:gd name="T49" fmla="*/ 21 h 33"/>
                <a:gd name="T50" fmla="*/ 9 w 17"/>
                <a:gd name="T51" fmla="*/ 26 h 33"/>
                <a:gd name="T52" fmla="*/ 4 w 17"/>
                <a:gd name="T53" fmla="*/ 26 h 33"/>
                <a:gd name="T54" fmla="*/ 2 w 17"/>
                <a:gd name="T55" fmla="*/ 25 h 33"/>
                <a:gd name="T56" fmla="*/ 2 w 17"/>
                <a:gd name="T57" fmla="*/ 25 h 33"/>
                <a:gd name="T58" fmla="*/ 2 w 17"/>
                <a:gd name="T59" fmla="*/ 27 h 33"/>
                <a:gd name="T60" fmla="*/ 2 w 17"/>
                <a:gd name="T61" fmla="*/ 28 h 33"/>
                <a:gd name="T62" fmla="*/ 4 w 17"/>
                <a:gd name="T63" fmla="*/ 29 h 33"/>
                <a:gd name="T64" fmla="*/ 7 w 17"/>
                <a:gd name="T65" fmla="*/ 29 h 33"/>
                <a:gd name="T66" fmla="*/ 7 w 17"/>
                <a:gd name="T67" fmla="*/ 33 h 33"/>
                <a:gd name="T68" fmla="*/ 8 w 17"/>
                <a:gd name="T69" fmla="*/ 33 h 33"/>
                <a:gd name="T70" fmla="*/ 9 w 17"/>
                <a:gd name="T71" fmla="*/ 33 h 33"/>
                <a:gd name="T72" fmla="*/ 10 w 17"/>
                <a:gd name="T73" fmla="*/ 33 h 33"/>
                <a:gd name="T74" fmla="*/ 10 w 17"/>
                <a:gd name="T75" fmla="*/ 29 h 33"/>
                <a:gd name="T76" fmla="*/ 15 w 17"/>
                <a:gd name="T77" fmla="*/ 26 h 33"/>
                <a:gd name="T78" fmla="*/ 17 w 17"/>
                <a:gd name="T7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33">
                  <a:moveTo>
                    <a:pt x="16" y="18"/>
                  </a:moveTo>
                  <a:cubicBezTo>
                    <a:pt x="16" y="17"/>
                    <a:pt x="15" y="17"/>
                    <a:pt x="14" y="16"/>
                  </a:cubicBezTo>
                  <a:cubicBezTo>
                    <a:pt x="14" y="16"/>
                    <a:pt x="13" y="16"/>
                    <a:pt x="12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4" y="12"/>
                    <a:pt x="3" y="11"/>
                  </a:cubicBezTo>
                  <a:cubicBezTo>
                    <a:pt x="3" y="10"/>
                    <a:pt x="3" y="10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1" y="8"/>
                    <a:pt x="1" y="8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2" y="15"/>
                    <a:pt x="2" y="15"/>
                    <a:pt x="3" y="16"/>
                  </a:cubicBezTo>
                  <a:cubicBezTo>
                    <a:pt x="3" y="16"/>
                    <a:pt x="4" y="16"/>
                    <a:pt x="5" y="17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8" y="17"/>
                    <a:pt x="9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9"/>
                    <a:pt x="12" y="19"/>
                    <a:pt x="13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3"/>
                    <a:pt x="13" y="24"/>
                    <a:pt x="13" y="24"/>
                  </a:cubicBezTo>
                  <a:cubicBezTo>
                    <a:pt x="12" y="25"/>
                    <a:pt x="10" y="26"/>
                    <a:pt x="9" y="26"/>
                  </a:cubicBezTo>
                  <a:cubicBezTo>
                    <a:pt x="8" y="26"/>
                    <a:pt x="7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3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3" y="28"/>
                    <a:pt x="4" y="28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5"/>
                    <a:pt x="16" y="24"/>
                    <a:pt x="17" y="23"/>
                  </a:cubicBezTo>
                  <a:cubicBezTo>
                    <a:pt x="17" y="23"/>
                    <a:pt x="17" y="22"/>
                    <a:pt x="17" y="21"/>
                  </a:cubicBezTo>
                  <a:cubicBezTo>
                    <a:pt x="17" y="20"/>
                    <a:pt x="16" y="19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73958" y="1292463"/>
            <a:ext cx="720492" cy="730997"/>
            <a:chOff x="5652516" y="3606176"/>
            <a:chExt cx="482178" cy="489208"/>
          </a:xfrm>
          <a:solidFill>
            <a:schemeClr val="accent1"/>
          </a:solid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5" name="Freeform 130"/>
            <p:cNvSpPr>
              <a:spLocks/>
            </p:cNvSpPr>
            <p:nvPr/>
          </p:nvSpPr>
          <p:spPr bwMode="auto">
            <a:xfrm>
              <a:off x="5739673" y="3659595"/>
              <a:ext cx="182750" cy="21087"/>
            </a:xfrm>
            <a:custGeom>
              <a:avLst/>
              <a:gdLst>
                <a:gd name="T0" fmla="*/ 4 w 72"/>
                <a:gd name="T1" fmla="*/ 8 h 8"/>
                <a:gd name="T2" fmla="*/ 68 w 72"/>
                <a:gd name="T3" fmla="*/ 8 h 8"/>
                <a:gd name="T4" fmla="*/ 72 w 72"/>
                <a:gd name="T5" fmla="*/ 4 h 8"/>
                <a:gd name="T6" fmla="*/ 68 w 72"/>
                <a:gd name="T7" fmla="*/ 0 h 8"/>
                <a:gd name="T8" fmla="*/ 4 w 72"/>
                <a:gd name="T9" fmla="*/ 0 h 8"/>
                <a:gd name="T10" fmla="*/ 0 w 72"/>
                <a:gd name="T11" fmla="*/ 4 h 8"/>
                <a:gd name="T12" fmla="*/ 4 w 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">
                  <a:moveTo>
                    <a:pt x="4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6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auto">
            <a:xfrm>
              <a:off x="5739673" y="3710202"/>
              <a:ext cx="182750" cy="21087"/>
            </a:xfrm>
            <a:custGeom>
              <a:avLst/>
              <a:gdLst>
                <a:gd name="T0" fmla="*/ 68 w 72"/>
                <a:gd name="T1" fmla="*/ 0 h 8"/>
                <a:gd name="T2" fmla="*/ 4 w 72"/>
                <a:gd name="T3" fmla="*/ 0 h 8"/>
                <a:gd name="T4" fmla="*/ 0 w 72"/>
                <a:gd name="T5" fmla="*/ 4 h 8"/>
                <a:gd name="T6" fmla="*/ 4 w 72"/>
                <a:gd name="T7" fmla="*/ 8 h 8"/>
                <a:gd name="T8" fmla="*/ 68 w 72"/>
                <a:gd name="T9" fmla="*/ 8 h 8"/>
                <a:gd name="T10" fmla="*/ 72 w 72"/>
                <a:gd name="T11" fmla="*/ 4 h 8"/>
                <a:gd name="T12" fmla="*/ 68 w 7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">
                  <a:moveTo>
                    <a:pt x="6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7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132"/>
            <p:cNvSpPr>
              <a:spLocks noEditPoints="1"/>
            </p:cNvSpPr>
            <p:nvPr/>
          </p:nvSpPr>
          <p:spPr bwMode="auto">
            <a:xfrm>
              <a:off x="5652516" y="3606176"/>
              <a:ext cx="357066" cy="416108"/>
            </a:xfrm>
            <a:custGeom>
              <a:avLst/>
              <a:gdLst>
                <a:gd name="T0" fmla="*/ 136 w 140"/>
                <a:gd name="T1" fmla="*/ 81 h 163"/>
                <a:gd name="T2" fmla="*/ 140 w 140"/>
                <a:gd name="T3" fmla="*/ 82 h 163"/>
                <a:gd name="T4" fmla="*/ 140 w 140"/>
                <a:gd name="T5" fmla="*/ 82 h 163"/>
                <a:gd name="T6" fmla="*/ 132 w 140"/>
                <a:gd name="T7" fmla="*/ 74 h 163"/>
                <a:gd name="T8" fmla="*/ 127 w 140"/>
                <a:gd name="T9" fmla="*/ 74 h 163"/>
                <a:gd name="T10" fmla="*/ 127 w 140"/>
                <a:gd name="T11" fmla="*/ 4 h 163"/>
                <a:gd name="T12" fmla="*/ 123 w 140"/>
                <a:gd name="T13" fmla="*/ 0 h 163"/>
                <a:gd name="T14" fmla="*/ 18 w 140"/>
                <a:gd name="T15" fmla="*/ 0 h 163"/>
                <a:gd name="T16" fmla="*/ 14 w 140"/>
                <a:gd name="T17" fmla="*/ 4 h 163"/>
                <a:gd name="T18" fmla="*/ 14 w 140"/>
                <a:gd name="T19" fmla="*/ 58 h 163"/>
                <a:gd name="T20" fmla="*/ 8 w 140"/>
                <a:gd name="T21" fmla="*/ 58 h 163"/>
                <a:gd name="T22" fmla="*/ 0 w 140"/>
                <a:gd name="T23" fmla="*/ 66 h 163"/>
                <a:gd name="T24" fmla="*/ 0 w 140"/>
                <a:gd name="T25" fmla="*/ 155 h 163"/>
                <a:gd name="T26" fmla="*/ 8 w 140"/>
                <a:gd name="T27" fmla="*/ 163 h 163"/>
                <a:gd name="T28" fmla="*/ 79 w 140"/>
                <a:gd name="T29" fmla="*/ 163 h 163"/>
                <a:gd name="T30" fmla="*/ 74 w 140"/>
                <a:gd name="T31" fmla="*/ 141 h 163"/>
                <a:gd name="T32" fmla="*/ 136 w 140"/>
                <a:gd name="T33" fmla="*/ 81 h 163"/>
                <a:gd name="T34" fmla="*/ 64 w 140"/>
                <a:gd name="T35" fmla="*/ 68 h 163"/>
                <a:gd name="T36" fmla="*/ 64 w 140"/>
                <a:gd name="T37" fmla="*/ 66 h 163"/>
                <a:gd name="T38" fmla="*/ 55 w 140"/>
                <a:gd name="T39" fmla="*/ 58 h 163"/>
                <a:gd name="T40" fmla="*/ 22 w 140"/>
                <a:gd name="T41" fmla="*/ 58 h 163"/>
                <a:gd name="T42" fmla="*/ 22 w 140"/>
                <a:gd name="T43" fmla="*/ 8 h 163"/>
                <a:gd name="T44" fmla="*/ 119 w 140"/>
                <a:gd name="T45" fmla="*/ 8 h 163"/>
                <a:gd name="T46" fmla="*/ 119 w 140"/>
                <a:gd name="T47" fmla="*/ 74 h 163"/>
                <a:gd name="T48" fmla="*/ 70 w 140"/>
                <a:gd name="T49" fmla="*/ 74 h 163"/>
                <a:gd name="T50" fmla="*/ 64 w 140"/>
                <a:gd name="T51" fmla="*/ 6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163">
                  <a:moveTo>
                    <a:pt x="136" y="81"/>
                  </a:moveTo>
                  <a:cubicBezTo>
                    <a:pt x="137" y="81"/>
                    <a:pt x="139" y="81"/>
                    <a:pt x="140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77"/>
                    <a:pt x="137" y="74"/>
                    <a:pt x="132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2"/>
                    <a:pt x="125" y="0"/>
                    <a:pt x="1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4" y="58"/>
                    <a:pt x="0" y="61"/>
                    <a:pt x="0" y="6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60"/>
                    <a:pt x="4" y="163"/>
                    <a:pt x="8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6" y="156"/>
                    <a:pt x="74" y="149"/>
                    <a:pt x="74" y="141"/>
                  </a:cubicBezTo>
                  <a:cubicBezTo>
                    <a:pt x="74" y="108"/>
                    <a:pt x="102" y="81"/>
                    <a:pt x="136" y="81"/>
                  </a:cubicBezTo>
                  <a:close/>
                  <a:moveTo>
                    <a:pt x="64" y="68"/>
                  </a:moveTo>
                  <a:cubicBezTo>
                    <a:pt x="64" y="66"/>
                    <a:pt x="64" y="66"/>
                    <a:pt x="64" y="66"/>
                  </a:cubicBezTo>
                  <a:cubicBezTo>
                    <a:pt x="64" y="61"/>
                    <a:pt x="60" y="58"/>
                    <a:pt x="5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6" y="74"/>
                    <a:pt x="64" y="71"/>
                    <a:pt x="6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133"/>
            <p:cNvSpPr>
              <a:spLocks noEditPoints="1"/>
            </p:cNvSpPr>
            <p:nvPr/>
          </p:nvSpPr>
          <p:spPr bwMode="auto">
            <a:xfrm>
              <a:off x="5861975" y="3832505"/>
              <a:ext cx="272719" cy="262879"/>
            </a:xfrm>
            <a:custGeom>
              <a:avLst/>
              <a:gdLst>
                <a:gd name="T0" fmla="*/ 54 w 107"/>
                <a:gd name="T1" fmla="*/ 0 h 103"/>
                <a:gd name="T2" fmla="*/ 0 w 107"/>
                <a:gd name="T3" fmla="*/ 52 h 103"/>
                <a:gd name="T4" fmla="*/ 54 w 107"/>
                <a:gd name="T5" fmla="*/ 103 h 103"/>
                <a:gd name="T6" fmla="*/ 107 w 107"/>
                <a:gd name="T7" fmla="*/ 52 h 103"/>
                <a:gd name="T8" fmla="*/ 54 w 107"/>
                <a:gd name="T9" fmla="*/ 0 h 103"/>
                <a:gd name="T10" fmla="*/ 56 w 107"/>
                <a:gd name="T11" fmla="*/ 79 h 103"/>
                <a:gd name="T12" fmla="*/ 56 w 107"/>
                <a:gd name="T13" fmla="*/ 88 h 103"/>
                <a:gd name="T14" fmla="*/ 51 w 107"/>
                <a:gd name="T15" fmla="*/ 88 h 103"/>
                <a:gd name="T16" fmla="*/ 51 w 107"/>
                <a:gd name="T17" fmla="*/ 79 h 103"/>
                <a:gd name="T18" fmla="*/ 36 w 107"/>
                <a:gd name="T19" fmla="*/ 75 h 103"/>
                <a:gd name="T20" fmla="*/ 39 w 107"/>
                <a:gd name="T21" fmla="*/ 69 h 103"/>
                <a:gd name="T22" fmla="*/ 52 w 107"/>
                <a:gd name="T23" fmla="*/ 73 h 103"/>
                <a:gd name="T24" fmla="*/ 63 w 107"/>
                <a:gd name="T25" fmla="*/ 64 h 103"/>
                <a:gd name="T26" fmla="*/ 53 w 107"/>
                <a:gd name="T27" fmla="*/ 54 h 103"/>
                <a:gd name="T28" fmla="*/ 37 w 107"/>
                <a:gd name="T29" fmla="*/ 38 h 103"/>
                <a:gd name="T30" fmla="*/ 51 w 107"/>
                <a:gd name="T31" fmla="*/ 24 h 103"/>
                <a:gd name="T32" fmla="*/ 51 w 107"/>
                <a:gd name="T33" fmla="*/ 15 h 103"/>
                <a:gd name="T34" fmla="*/ 57 w 107"/>
                <a:gd name="T35" fmla="*/ 15 h 103"/>
                <a:gd name="T36" fmla="*/ 57 w 107"/>
                <a:gd name="T37" fmla="*/ 24 h 103"/>
                <a:gd name="T38" fmla="*/ 69 w 107"/>
                <a:gd name="T39" fmla="*/ 27 h 103"/>
                <a:gd name="T40" fmla="*/ 67 w 107"/>
                <a:gd name="T41" fmla="*/ 33 h 103"/>
                <a:gd name="T42" fmla="*/ 55 w 107"/>
                <a:gd name="T43" fmla="*/ 30 h 103"/>
                <a:gd name="T44" fmla="*/ 45 w 107"/>
                <a:gd name="T45" fmla="*/ 37 h 103"/>
                <a:gd name="T46" fmla="*/ 57 w 107"/>
                <a:gd name="T47" fmla="*/ 47 h 103"/>
                <a:gd name="T48" fmla="*/ 71 w 107"/>
                <a:gd name="T49" fmla="*/ 64 h 103"/>
                <a:gd name="T50" fmla="*/ 56 w 107"/>
                <a:gd name="T51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03">
                  <a:moveTo>
                    <a:pt x="54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0"/>
                    <a:pt x="24" y="103"/>
                    <a:pt x="54" y="103"/>
                  </a:cubicBezTo>
                  <a:cubicBezTo>
                    <a:pt x="83" y="103"/>
                    <a:pt x="107" y="80"/>
                    <a:pt x="107" y="52"/>
                  </a:cubicBezTo>
                  <a:cubicBezTo>
                    <a:pt x="107" y="23"/>
                    <a:pt x="83" y="0"/>
                    <a:pt x="54" y="0"/>
                  </a:cubicBezTo>
                  <a:close/>
                  <a:moveTo>
                    <a:pt x="56" y="79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5" y="79"/>
                    <a:pt x="40" y="78"/>
                    <a:pt x="36" y="75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2" y="71"/>
                    <a:pt x="47" y="73"/>
                    <a:pt x="52" y="73"/>
                  </a:cubicBezTo>
                  <a:cubicBezTo>
                    <a:pt x="59" y="73"/>
                    <a:pt x="63" y="70"/>
                    <a:pt x="63" y="64"/>
                  </a:cubicBezTo>
                  <a:cubicBezTo>
                    <a:pt x="63" y="60"/>
                    <a:pt x="59" y="56"/>
                    <a:pt x="53" y="54"/>
                  </a:cubicBezTo>
                  <a:cubicBezTo>
                    <a:pt x="43" y="50"/>
                    <a:pt x="37" y="46"/>
                    <a:pt x="37" y="38"/>
                  </a:cubicBezTo>
                  <a:cubicBezTo>
                    <a:pt x="37" y="31"/>
                    <a:pt x="43" y="25"/>
                    <a:pt x="51" y="2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63" y="24"/>
                    <a:pt x="66" y="25"/>
                    <a:pt x="69" y="27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5" y="32"/>
                    <a:pt x="61" y="30"/>
                    <a:pt x="55" y="30"/>
                  </a:cubicBezTo>
                  <a:cubicBezTo>
                    <a:pt x="48" y="30"/>
                    <a:pt x="45" y="34"/>
                    <a:pt x="45" y="37"/>
                  </a:cubicBezTo>
                  <a:cubicBezTo>
                    <a:pt x="45" y="42"/>
                    <a:pt x="49" y="44"/>
                    <a:pt x="57" y="47"/>
                  </a:cubicBezTo>
                  <a:cubicBezTo>
                    <a:pt x="66" y="51"/>
                    <a:pt x="71" y="56"/>
                    <a:pt x="71" y="64"/>
                  </a:cubicBezTo>
                  <a:cubicBezTo>
                    <a:pt x="71" y="71"/>
                    <a:pt x="66" y="77"/>
                    <a:pt x="5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05225" y="1260744"/>
            <a:ext cx="726796" cy="739400"/>
            <a:chOff x="3535426" y="3600552"/>
            <a:chExt cx="486397" cy="494832"/>
          </a:xfrm>
          <a:solidFill>
            <a:schemeClr val="accent2"/>
          </a:solid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30" name="Freeform 180"/>
            <p:cNvSpPr>
              <a:spLocks/>
            </p:cNvSpPr>
            <p:nvPr/>
          </p:nvSpPr>
          <p:spPr bwMode="auto">
            <a:xfrm>
              <a:off x="3854536" y="3600552"/>
              <a:ext cx="167287" cy="161664"/>
            </a:xfrm>
            <a:custGeom>
              <a:avLst/>
              <a:gdLst>
                <a:gd name="T0" fmla="*/ 65 w 66"/>
                <a:gd name="T1" fmla="*/ 17 h 63"/>
                <a:gd name="T2" fmla="*/ 59 w 66"/>
                <a:gd name="T3" fmla="*/ 10 h 63"/>
                <a:gd name="T4" fmla="*/ 46 w 66"/>
                <a:gd name="T5" fmla="*/ 3 h 63"/>
                <a:gd name="T6" fmla="*/ 30 w 66"/>
                <a:gd name="T7" fmla="*/ 9 h 63"/>
                <a:gd name="T8" fmla="*/ 0 w 66"/>
                <a:gd name="T9" fmla="*/ 63 h 63"/>
                <a:gd name="T10" fmla="*/ 16 w 66"/>
                <a:gd name="T11" fmla="*/ 63 h 63"/>
                <a:gd name="T12" fmla="*/ 10 w 66"/>
                <a:gd name="T13" fmla="*/ 60 h 63"/>
                <a:gd name="T14" fmla="*/ 36 w 66"/>
                <a:gd name="T15" fmla="*/ 13 h 63"/>
                <a:gd name="T16" fmla="*/ 42 w 66"/>
                <a:gd name="T17" fmla="*/ 10 h 63"/>
                <a:gd name="T18" fmla="*/ 56 w 66"/>
                <a:gd name="T19" fmla="*/ 17 h 63"/>
                <a:gd name="T20" fmla="*/ 57 w 66"/>
                <a:gd name="T21" fmla="*/ 19 h 63"/>
                <a:gd name="T22" fmla="*/ 57 w 66"/>
                <a:gd name="T23" fmla="*/ 23 h 63"/>
                <a:gd name="T24" fmla="*/ 34 w 66"/>
                <a:gd name="T25" fmla="*/ 63 h 63"/>
                <a:gd name="T26" fmla="*/ 43 w 66"/>
                <a:gd name="T27" fmla="*/ 63 h 63"/>
                <a:gd name="T28" fmla="*/ 64 w 66"/>
                <a:gd name="T29" fmla="*/ 26 h 63"/>
                <a:gd name="T30" fmla="*/ 65 w 66"/>
                <a:gd name="T31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63">
                  <a:moveTo>
                    <a:pt x="65" y="17"/>
                  </a:moveTo>
                  <a:cubicBezTo>
                    <a:pt x="64" y="14"/>
                    <a:pt x="62" y="11"/>
                    <a:pt x="59" y="1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0" y="0"/>
                    <a:pt x="33" y="3"/>
                    <a:pt x="3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0"/>
                    <a:pt x="40" y="9"/>
                    <a:pt x="42" y="10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8"/>
                    <a:pt x="57" y="19"/>
                  </a:cubicBezTo>
                  <a:cubicBezTo>
                    <a:pt x="57" y="20"/>
                    <a:pt x="57" y="21"/>
                    <a:pt x="57" y="2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3"/>
                    <a:pt x="66" y="20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181"/>
            <p:cNvSpPr>
              <a:spLocks/>
            </p:cNvSpPr>
            <p:nvPr/>
          </p:nvSpPr>
          <p:spPr bwMode="auto">
            <a:xfrm>
              <a:off x="3912173" y="3638509"/>
              <a:ext cx="68883" cy="105433"/>
            </a:xfrm>
            <a:custGeom>
              <a:avLst/>
              <a:gdLst>
                <a:gd name="T0" fmla="*/ 4 w 27"/>
                <a:gd name="T1" fmla="*/ 41 h 41"/>
                <a:gd name="T2" fmla="*/ 8 w 27"/>
                <a:gd name="T3" fmla="*/ 39 h 41"/>
                <a:gd name="T4" fmla="*/ 26 w 27"/>
                <a:gd name="T5" fmla="*/ 7 h 41"/>
                <a:gd name="T6" fmla="*/ 24 w 27"/>
                <a:gd name="T7" fmla="*/ 1 h 41"/>
                <a:gd name="T8" fmla="*/ 19 w 27"/>
                <a:gd name="T9" fmla="*/ 3 h 41"/>
                <a:gd name="T10" fmla="*/ 1 w 27"/>
                <a:gd name="T11" fmla="*/ 35 h 41"/>
                <a:gd name="T12" fmla="*/ 2 w 27"/>
                <a:gd name="T13" fmla="*/ 41 h 41"/>
                <a:gd name="T14" fmla="*/ 4 w 2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1">
                  <a:moveTo>
                    <a:pt x="4" y="41"/>
                  </a:moveTo>
                  <a:cubicBezTo>
                    <a:pt x="6" y="41"/>
                    <a:pt x="7" y="40"/>
                    <a:pt x="8" y="3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5"/>
                    <a:pt x="26" y="2"/>
                    <a:pt x="24" y="1"/>
                  </a:cubicBezTo>
                  <a:cubicBezTo>
                    <a:pt x="22" y="0"/>
                    <a:pt x="20" y="1"/>
                    <a:pt x="19" y="3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7"/>
                    <a:pt x="0" y="39"/>
                    <a:pt x="2" y="41"/>
                  </a:cubicBezTo>
                  <a:cubicBezTo>
                    <a:pt x="3" y="41"/>
                    <a:pt x="4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182"/>
            <p:cNvSpPr>
              <a:spLocks/>
            </p:cNvSpPr>
            <p:nvPr/>
          </p:nvSpPr>
          <p:spPr bwMode="auto">
            <a:xfrm>
              <a:off x="3798305" y="3772056"/>
              <a:ext cx="119491" cy="163069"/>
            </a:xfrm>
            <a:custGeom>
              <a:avLst/>
              <a:gdLst>
                <a:gd name="T0" fmla="*/ 1 w 47"/>
                <a:gd name="T1" fmla="*/ 53 h 64"/>
                <a:gd name="T2" fmla="*/ 1 w 47"/>
                <a:gd name="T3" fmla="*/ 56 h 64"/>
                <a:gd name="T4" fmla="*/ 4 w 47"/>
                <a:gd name="T5" fmla="*/ 59 h 64"/>
                <a:gd name="T6" fmla="*/ 10 w 47"/>
                <a:gd name="T7" fmla="*/ 63 h 64"/>
                <a:gd name="T8" fmla="*/ 18 w 47"/>
                <a:gd name="T9" fmla="*/ 61 h 64"/>
                <a:gd name="T10" fmla="*/ 47 w 47"/>
                <a:gd name="T11" fmla="*/ 9 h 64"/>
                <a:gd name="T12" fmla="*/ 46 w 47"/>
                <a:gd name="T13" fmla="*/ 9 h 64"/>
                <a:gd name="T14" fmla="*/ 30 w 47"/>
                <a:gd name="T15" fmla="*/ 0 h 64"/>
                <a:gd name="T16" fmla="*/ 1 w 47"/>
                <a:gd name="T17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4">
                  <a:moveTo>
                    <a:pt x="1" y="53"/>
                  </a:moveTo>
                  <a:cubicBezTo>
                    <a:pt x="1" y="54"/>
                    <a:pt x="0" y="55"/>
                    <a:pt x="1" y="56"/>
                  </a:cubicBezTo>
                  <a:cubicBezTo>
                    <a:pt x="1" y="58"/>
                    <a:pt x="2" y="59"/>
                    <a:pt x="4" y="59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3" y="64"/>
                    <a:pt x="16" y="63"/>
                    <a:pt x="18" y="61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183"/>
            <p:cNvSpPr>
              <a:spLocks/>
            </p:cNvSpPr>
            <p:nvPr/>
          </p:nvSpPr>
          <p:spPr bwMode="auto">
            <a:xfrm>
              <a:off x="3789870" y="3940749"/>
              <a:ext cx="26710" cy="35145"/>
            </a:xfrm>
            <a:custGeom>
              <a:avLst/>
              <a:gdLst>
                <a:gd name="T0" fmla="*/ 2 w 10"/>
                <a:gd name="T1" fmla="*/ 0 h 14"/>
                <a:gd name="T2" fmla="*/ 0 w 10"/>
                <a:gd name="T3" fmla="*/ 14 h 14"/>
                <a:gd name="T4" fmla="*/ 10 w 10"/>
                <a:gd name="T5" fmla="*/ 4 h 14"/>
                <a:gd name="T6" fmla="*/ 9 w 10"/>
                <a:gd name="T7" fmla="*/ 4 h 14"/>
                <a:gd name="T8" fmla="*/ 3 w 10"/>
                <a:gd name="T9" fmla="*/ 1 h 14"/>
                <a:gd name="T10" fmla="*/ 2 w 1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184"/>
            <p:cNvSpPr>
              <a:spLocks noEditPoints="1"/>
            </p:cNvSpPr>
            <p:nvPr/>
          </p:nvSpPr>
          <p:spPr bwMode="auto">
            <a:xfrm>
              <a:off x="3535426" y="3762216"/>
              <a:ext cx="454064" cy="333168"/>
            </a:xfrm>
            <a:custGeom>
              <a:avLst/>
              <a:gdLst>
                <a:gd name="T0" fmla="*/ 168 w 178"/>
                <a:gd name="T1" fmla="*/ 1 h 131"/>
                <a:gd name="T2" fmla="*/ 158 w 178"/>
                <a:gd name="T3" fmla="*/ 17 h 131"/>
                <a:gd name="T4" fmla="*/ 157 w 178"/>
                <a:gd name="T5" fmla="*/ 16 h 131"/>
                <a:gd name="T6" fmla="*/ 128 w 178"/>
                <a:gd name="T7" fmla="*/ 69 h 131"/>
                <a:gd name="T8" fmla="*/ 125 w 178"/>
                <a:gd name="T9" fmla="*/ 72 h 131"/>
                <a:gd name="T10" fmla="*/ 124 w 178"/>
                <a:gd name="T11" fmla="*/ 73 h 131"/>
                <a:gd name="T12" fmla="*/ 97 w 178"/>
                <a:gd name="T13" fmla="*/ 96 h 131"/>
                <a:gd name="T14" fmla="*/ 94 w 178"/>
                <a:gd name="T15" fmla="*/ 97 h 131"/>
                <a:gd name="T16" fmla="*/ 92 w 178"/>
                <a:gd name="T17" fmla="*/ 97 h 131"/>
                <a:gd name="T18" fmla="*/ 90 w 178"/>
                <a:gd name="T19" fmla="*/ 93 h 131"/>
                <a:gd name="T20" fmla="*/ 95 w 178"/>
                <a:gd name="T21" fmla="*/ 58 h 131"/>
                <a:gd name="T22" fmla="*/ 96 w 178"/>
                <a:gd name="T23" fmla="*/ 56 h 131"/>
                <a:gd name="T24" fmla="*/ 97 w 178"/>
                <a:gd name="T25" fmla="*/ 53 h 131"/>
                <a:gd name="T26" fmla="*/ 126 w 178"/>
                <a:gd name="T27" fmla="*/ 1 h 131"/>
                <a:gd name="T28" fmla="*/ 124 w 178"/>
                <a:gd name="T29" fmla="*/ 0 h 131"/>
                <a:gd name="T30" fmla="*/ 124 w 178"/>
                <a:gd name="T31" fmla="*/ 0 h 131"/>
                <a:gd name="T32" fmla="*/ 16 w 178"/>
                <a:gd name="T33" fmla="*/ 0 h 131"/>
                <a:gd name="T34" fmla="*/ 0 w 178"/>
                <a:gd name="T35" fmla="*/ 15 h 131"/>
                <a:gd name="T36" fmla="*/ 0 w 178"/>
                <a:gd name="T37" fmla="*/ 115 h 131"/>
                <a:gd name="T38" fmla="*/ 16 w 178"/>
                <a:gd name="T39" fmla="*/ 131 h 131"/>
                <a:gd name="T40" fmla="*/ 162 w 178"/>
                <a:gd name="T41" fmla="*/ 131 h 131"/>
                <a:gd name="T42" fmla="*/ 178 w 178"/>
                <a:gd name="T43" fmla="*/ 115 h 131"/>
                <a:gd name="T44" fmla="*/ 178 w 178"/>
                <a:gd name="T45" fmla="*/ 15 h 131"/>
                <a:gd name="T46" fmla="*/ 168 w 178"/>
                <a:gd name="T47" fmla="*/ 1 h 131"/>
                <a:gd name="T48" fmla="*/ 71 w 178"/>
                <a:gd name="T49" fmla="*/ 110 h 131"/>
                <a:gd name="T50" fmla="*/ 24 w 178"/>
                <a:gd name="T51" fmla="*/ 110 h 131"/>
                <a:gd name="T52" fmla="*/ 20 w 178"/>
                <a:gd name="T53" fmla="*/ 106 h 131"/>
                <a:gd name="T54" fmla="*/ 24 w 178"/>
                <a:gd name="T55" fmla="*/ 102 h 131"/>
                <a:gd name="T56" fmla="*/ 71 w 178"/>
                <a:gd name="T57" fmla="*/ 102 h 131"/>
                <a:gd name="T58" fmla="*/ 75 w 178"/>
                <a:gd name="T59" fmla="*/ 106 h 131"/>
                <a:gd name="T60" fmla="*/ 71 w 178"/>
                <a:gd name="T61" fmla="*/ 110 h 131"/>
                <a:gd name="T62" fmla="*/ 71 w 178"/>
                <a:gd name="T63" fmla="*/ 72 h 131"/>
                <a:gd name="T64" fmla="*/ 24 w 178"/>
                <a:gd name="T65" fmla="*/ 72 h 131"/>
                <a:gd name="T66" fmla="*/ 20 w 178"/>
                <a:gd name="T67" fmla="*/ 68 h 131"/>
                <a:gd name="T68" fmla="*/ 24 w 178"/>
                <a:gd name="T69" fmla="*/ 64 h 131"/>
                <a:gd name="T70" fmla="*/ 71 w 178"/>
                <a:gd name="T71" fmla="*/ 64 h 131"/>
                <a:gd name="T72" fmla="*/ 75 w 178"/>
                <a:gd name="T73" fmla="*/ 68 h 131"/>
                <a:gd name="T74" fmla="*/ 71 w 178"/>
                <a:gd name="T75" fmla="*/ 72 h 131"/>
                <a:gd name="T76" fmla="*/ 71 w 178"/>
                <a:gd name="T77" fmla="*/ 35 h 131"/>
                <a:gd name="T78" fmla="*/ 24 w 178"/>
                <a:gd name="T79" fmla="*/ 35 h 131"/>
                <a:gd name="T80" fmla="*/ 20 w 178"/>
                <a:gd name="T81" fmla="*/ 31 h 131"/>
                <a:gd name="T82" fmla="*/ 24 w 178"/>
                <a:gd name="T83" fmla="*/ 27 h 131"/>
                <a:gd name="T84" fmla="*/ 71 w 178"/>
                <a:gd name="T85" fmla="*/ 27 h 131"/>
                <a:gd name="T86" fmla="*/ 75 w 178"/>
                <a:gd name="T87" fmla="*/ 31 h 131"/>
                <a:gd name="T88" fmla="*/ 71 w 178"/>
                <a:gd name="T89" fmla="*/ 3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131">
                  <a:moveTo>
                    <a:pt x="168" y="1"/>
                  </a:moveTo>
                  <a:cubicBezTo>
                    <a:pt x="158" y="17"/>
                    <a:pt x="158" y="17"/>
                    <a:pt x="158" y="17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7" y="70"/>
                    <a:pt x="126" y="71"/>
                    <a:pt x="125" y="72"/>
                  </a:cubicBezTo>
                  <a:cubicBezTo>
                    <a:pt x="125" y="72"/>
                    <a:pt x="125" y="73"/>
                    <a:pt x="124" y="73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6" y="97"/>
                    <a:pt x="95" y="97"/>
                    <a:pt x="94" y="97"/>
                  </a:cubicBezTo>
                  <a:cubicBezTo>
                    <a:pt x="94" y="97"/>
                    <a:pt x="93" y="97"/>
                    <a:pt x="92" y="97"/>
                  </a:cubicBezTo>
                  <a:cubicBezTo>
                    <a:pt x="91" y="96"/>
                    <a:pt x="90" y="94"/>
                    <a:pt x="90" y="9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57"/>
                    <a:pt x="96" y="57"/>
                    <a:pt x="96" y="56"/>
                  </a:cubicBezTo>
                  <a:cubicBezTo>
                    <a:pt x="96" y="55"/>
                    <a:pt x="97" y="54"/>
                    <a:pt x="97" y="53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4"/>
                    <a:pt x="7" y="131"/>
                    <a:pt x="16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71" y="131"/>
                    <a:pt x="178" y="124"/>
                    <a:pt x="178" y="1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8" y="9"/>
                    <a:pt x="174" y="3"/>
                    <a:pt x="168" y="1"/>
                  </a:cubicBezTo>
                  <a:close/>
                  <a:moveTo>
                    <a:pt x="71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2" y="110"/>
                    <a:pt x="20" y="108"/>
                    <a:pt x="20" y="106"/>
                  </a:cubicBezTo>
                  <a:cubicBezTo>
                    <a:pt x="20" y="104"/>
                    <a:pt x="22" y="102"/>
                    <a:pt x="2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5" y="104"/>
                    <a:pt x="75" y="106"/>
                  </a:cubicBezTo>
                  <a:cubicBezTo>
                    <a:pt x="75" y="108"/>
                    <a:pt x="74" y="110"/>
                    <a:pt x="71" y="110"/>
                  </a:cubicBezTo>
                  <a:close/>
                  <a:moveTo>
                    <a:pt x="71" y="72"/>
                  </a:moveTo>
                  <a:cubicBezTo>
                    <a:pt x="24" y="72"/>
                    <a:pt x="24" y="72"/>
                    <a:pt x="24" y="72"/>
                  </a:cubicBezTo>
                  <a:cubicBezTo>
                    <a:pt x="22" y="72"/>
                    <a:pt x="20" y="71"/>
                    <a:pt x="20" y="68"/>
                  </a:cubicBezTo>
                  <a:cubicBezTo>
                    <a:pt x="20" y="66"/>
                    <a:pt x="22" y="64"/>
                    <a:pt x="24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4" y="64"/>
                    <a:pt x="75" y="66"/>
                    <a:pt x="75" y="68"/>
                  </a:cubicBezTo>
                  <a:cubicBezTo>
                    <a:pt x="75" y="71"/>
                    <a:pt x="74" y="72"/>
                    <a:pt x="71" y="72"/>
                  </a:cubicBezTo>
                  <a:close/>
                  <a:moveTo>
                    <a:pt x="7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2" y="35"/>
                    <a:pt x="20" y="33"/>
                    <a:pt x="20" y="31"/>
                  </a:cubicBezTo>
                  <a:cubicBezTo>
                    <a:pt x="20" y="29"/>
                    <a:pt x="22" y="27"/>
                    <a:pt x="24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4" y="27"/>
                    <a:pt x="75" y="29"/>
                    <a:pt x="75" y="31"/>
                  </a:cubicBezTo>
                  <a:cubicBezTo>
                    <a:pt x="75" y="33"/>
                    <a:pt x="74" y="35"/>
                    <a:pt x="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185"/>
            <p:cNvSpPr>
              <a:spLocks/>
            </p:cNvSpPr>
            <p:nvPr/>
          </p:nvSpPr>
          <p:spPr bwMode="auto">
            <a:xfrm>
              <a:off x="3899520" y="3763622"/>
              <a:ext cx="40768" cy="15464"/>
            </a:xfrm>
            <a:custGeom>
              <a:avLst/>
              <a:gdLst>
                <a:gd name="T0" fmla="*/ 13 w 29"/>
                <a:gd name="T1" fmla="*/ 6 h 11"/>
                <a:gd name="T2" fmla="*/ 22 w 29"/>
                <a:gd name="T3" fmla="*/ 11 h 11"/>
                <a:gd name="T4" fmla="*/ 29 w 29"/>
                <a:gd name="T5" fmla="*/ 0 h 11"/>
                <a:gd name="T6" fmla="*/ 0 w 29"/>
                <a:gd name="T7" fmla="*/ 0 h 11"/>
                <a:gd name="T8" fmla="*/ 13 w 29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13" y="6"/>
                  </a:moveTo>
                  <a:lnTo>
                    <a:pt x="22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4405" y="3888534"/>
            <a:ext cx="3331028" cy="1096008"/>
            <a:chOff x="444138" y="4072794"/>
            <a:chExt cx="3331028" cy="1096008"/>
          </a:xfrm>
        </p:grpSpPr>
        <p:sp>
          <p:nvSpPr>
            <p:cNvPr id="37" name="圆角矩形 36"/>
            <p:cNvSpPr/>
            <p:nvPr/>
          </p:nvSpPr>
          <p:spPr>
            <a:xfrm>
              <a:off x="444138" y="4072794"/>
              <a:ext cx="3331028" cy="1078722"/>
            </a:xfrm>
            <a:prstGeom prst="roundRect">
              <a:avLst>
                <a:gd name="adj" fmla="val 8639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651319" y="4136788"/>
              <a:ext cx="2914841" cy="625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30000"/>
                </a:lnSpc>
                <a:buSzPct val="100000"/>
                <a:defRPr/>
              </a:pPr>
              <a:r>
                <a:rPr kumimoji="0" lang="en-US" altLang="zh-CN" sz="1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635220" y="5049449"/>
              <a:ext cx="135416" cy="119353"/>
            </a:xfrm>
            <a:custGeom>
              <a:avLst/>
              <a:gdLst>
                <a:gd name="connsiteX0" fmla="*/ 252250 w 273928"/>
                <a:gd name="connsiteY0" fmla="*/ 0 h 241435"/>
                <a:gd name="connsiteX1" fmla="*/ 273928 w 273928"/>
                <a:gd name="connsiteY1" fmla="*/ 2186 h 241435"/>
                <a:gd name="connsiteX2" fmla="*/ 273928 w 273928"/>
                <a:gd name="connsiteY2" fmla="*/ 137029 h 241435"/>
                <a:gd name="connsiteX3" fmla="*/ 169522 w 273928"/>
                <a:gd name="connsiteY3" fmla="*/ 241435 h 241435"/>
                <a:gd name="connsiteX4" fmla="*/ 0 w 273928"/>
                <a:gd name="connsiteY4" fmla="*/ 241435 h 241435"/>
                <a:gd name="connsiteX5" fmla="*/ 17302 w 273928"/>
                <a:gd name="connsiteY5" fmla="*/ 155734 h 241435"/>
                <a:gd name="connsiteX6" fmla="*/ 252250 w 273928"/>
                <a:gd name="connsiteY6" fmla="*/ 0 h 2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928" h="241435">
                  <a:moveTo>
                    <a:pt x="252250" y="0"/>
                  </a:moveTo>
                  <a:lnTo>
                    <a:pt x="273928" y="2186"/>
                  </a:lnTo>
                  <a:lnTo>
                    <a:pt x="273928" y="137029"/>
                  </a:lnTo>
                  <a:cubicBezTo>
                    <a:pt x="273928" y="194691"/>
                    <a:pt x="227184" y="241435"/>
                    <a:pt x="169522" y="241435"/>
                  </a:cubicBezTo>
                  <a:lnTo>
                    <a:pt x="0" y="241435"/>
                  </a:lnTo>
                  <a:lnTo>
                    <a:pt x="17302" y="155734"/>
                  </a:lnTo>
                  <a:cubicBezTo>
                    <a:pt x="56011" y="64216"/>
                    <a:pt x="146632" y="0"/>
                    <a:pt x="252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4405" y="5196829"/>
            <a:ext cx="3331028" cy="1096008"/>
            <a:chOff x="444138" y="4072794"/>
            <a:chExt cx="3331028" cy="1096008"/>
          </a:xfrm>
        </p:grpSpPr>
        <p:sp>
          <p:nvSpPr>
            <p:cNvPr id="41" name="圆角矩形 40"/>
            <p:cNvSpPr/>
            <p:nvPr/>
          </p:nvSpPr>
          <p:spPr>
            <a:xfrm>
              <a:off x="444138" y="4072794"/>
              <a:ext cx="3331028" cy="1078722"/>
            </a:xfrm>
            <a:prstGeom prst="roundRect">
              <a:avLst>
                <a:gd name="adj" fmla="val 8639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651319" y="4136788"/>
              <a:ext cx="2914841" cy="625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30000"/>
                </a:lnSpc>
                <a:buSzPct val="100000"/>
                <a:defRPr/>
              </a:pPr>
              <a:r>
                <a:rPr kumimoji="0" lang="en-US" altLang="zh-CN" sz="1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635220" y="5049449"/>
              <a:ext cx="135416" cy="119353"/>
            </a:xfrm>
            <a:custGeom>
              <a:avLst/>
              <a:gdLst>
                <a:gd name="connsiteX0" fmla="*/ 252250 w 273928"/>
                <a:gd name="connsiteY0" fmla="*/ 0 h 241435"/>
                <a:gd name="connsiteX1" fmla="*/ 273928 w 273928"/>
                <a:gd name="connsiteY1" fmla="*/ 2186 h 241435"/>
                <a:gd name="connsiteX2" fmla="*/ 273928 w 273928"/>
                <a:gd name="connsiteY2" fmla="*/ 137029 h 241435"/>
                <a:gd name="connsiteX3" fmla="*/ 169522 w 273928"/>
                <a:gd name="connsiteY3" fmla="*/ 241435 h 241435"/>
                <a:gd name="connsiteX4" fmla="*/ 0 w 273928"/>
                <a:gd name="connsiteY4" fmla="*/ 241435 h 241435"/>
                <a:gd name="connsiteX5" fmla="*/ 17302 w 273928"/>
                <a:gd name="connsiteY5" fmla="*/ 155734 h 241435"/>
                <a:gd name="connsiteX6" fmla="*/ 252250 w 273928"/>
                <a:gd name="connsiteY6" fmla="*/ 0 h 2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928" h="241435">
                  <a:moveTo>
                    <a:pt x="252250" y="0"/>
                  </a:moveTo>
                  <a:lnTo>
                    <a:pt x="273928" y="2186"/>
                  </a:lnTo>
                  <a:lnTo>
                    <a:pt x="273928" y="137029"/>
                  </a:lnTo>
                  <a:cubicBezTo>
                    <a:pt x="273928" y="194691"/>
                    <a:pt x="227184" y="241435"/>
                    <a:pt x="169522" y="241435"/>
                  </a:cubicBezTo>
                  <a:lnTo>
                    <a:pt x="0" y="241435"/>
                  </a:lnTo>
                  <a:lnTo>
                    <a:pt x="17302" y="155734"/>
                  </a:lnTo>
                  <a:cubicBezTo>
                    <a:pt x="56011" y="64216"/>
                    <a:pt x="146632" y="0"/>
                    <a:pt x="252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68745" y="3888534"/>
            <a:ext cx="3331028" cy="1096008"/>
            <a:chOff x="444138" y="4072794"/>
            <a:chExt cx="3331028" cy="1096008"/>
          </a:xfrm>
        </p:grpSpPr>
        <p:sp>
          <p:nvSpPr>
            <p:cNvPr id="45" name="圆角矩形 44"/>
            <p:cNvSpPr/>
            <p:nvPr/>
          </p:nvSpPr>
          <p:spPr>
            <a:xfrm>
              <a:off x="444138" y="4072794"/>
              <a:ext cx="3331028" cy="1078722"/>
            </a:xfrm>
            <a:prstGeom prst="roundRect">
              <a:avLst>
                <a:gd name="adj" fmla="val 8639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651319" y="4136788"/>
              <a:ext cx="2914841" cy="625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30000"/>
                </a:lnSpc>
                <a:buSzPct val="100000"/>
                <a:defRPr/>
              </a:pPr>
              <a:r>
                <a:rPr kumimoji="0" lang="en-US" altLang="zh-CN" sz="1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635220" y="5049449"/>
              <a:ext cx="135416" cy="119353"/>
            </a:xfrm>
            <a:custGeom>
              <a:avLst/>
              <a:gdLst>
                <a:gd name="connsiteX0" fmla="*/ 252250 w 273928"/>
                <a:gd name="connsiteY0" fmla="*/ 0 h 241435"/>
                <a:gd name="connsiteX1" fmla="*/ 273928 w 273928"/>
                <a:gd name="connsiteY1" fmla="*/ 2186 h 241435"/>
                <a:gd name="connsiteX2" fmla="*/ 273928 w 273928"/>
                <a:gd name="connsiteY2" fmla="*/ 137029 h 241435"/>
                <a:gd name="connsiteX3" fmla="*/ 169522 w 273928"/>
                <a:gd name="connsiteY3" fmla="*/ 241435 h 241435"/>
                <a:gd name="connsiteX4" fmla="*/ 0 w 273928"/>
                <a:gd name="connsiteY4" fmla="*/ 241435 h 241435"/>
                <a:gd name="connsiteX5" fmla="*/ 17302 w 273928"/>
                <a:gd name="connsiteY5" fmla="*/ 155734 h 241435"/>
                <a:gd name="connsiteX6" fmla="*/ 252250 w 273928"/>
                <a:gd name="connsiteY6" fmla="*/ 0 h 2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928" h="241435">
                  <a:moveTo>
                    <a:pt x="252250" y="0"/>
                  </a:moveTo>
                  <a:lnTo>
                    <a:pt x="273928" y="2186"/>
                  </a:lnTo>
                  <a:lnTo>
                    <a:pt x="273928" y="137029"/>
                  </a:lnTo>
                  <a:cubicBezTo>
                    <a:pt x="273928" y="194691"/>
                    <a:pt x="227184" y="241435"/>
                    <a:pt x="169522" y="241435"/>
                  </a:cubicBezTo>
                  <a:lnTo>
                    <a:pt x="0" y="241435"/>
                  </a:lnTo>
                  <a:lnTo>
                    <a:pt x="17302" y="155734"/>
                  </a:lnTo>
                  <a:cubicBezTo>
                    <a:pt x="56011" y="64216"/>
                    <a:pt x="146632" y="0"/>
                    <a:pt x="252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68745" y="5196830"/>
            <a:ext cx="3331028" cy="1096008"/>
            <a:chOff x="444138" y="4072794"/>
            <a:chExt cx="3331028" cy="1096008"/>
          </a:xfrm>
        </p:grpSpPr>
        <p:sp>
          <p:nvSpPr>
            <p:cNvPr id="49" name="圆角矩形 48"/>
            <p:cNvSpPr/>
            <p:nvPr/>
          </p:nvSpPr>
          <p:spPr>
            <a:xfrm>
              <a:off x="444138" y="4072794"/>
              <a:ext cx="3331028" cy="1078722"/>
            </a:xfrm>
            <a:prstGeom prst="roundRect">
              <a:avLst>
                <a:gd name="adj" fmla="val 8639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651319" y="4154717"/>
              <a:ext cx="2914841" cy="625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30000"/>
                </a:lnSpc>
                <a:buSzPct val="100000"/>
                <a:defRPr/>
              </a:pPr>
              <a:r>
                <a:rPr kumimoji="0" lang="en-US" altLang="zh-CN" sz="1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3635220" y="5049449"/>
              <a:ext cx="135416" cy="119353"/>
            </a:xfrm>
            <a:custGeom>
              <a:avLst/>
              <a:gdLst>
                <a:gd name="connsiteX0" fmla="*/ 252250 w 273928"/>
                <a:gd name="connsiteY0" fmla="*/ 0 h 241435"/>
                <a:gd name="connsiteX1" fmla="*/ 273928 w 273928"/>
                <a:gd name="connsiteY1" fmla="*/ 2186 h 241435"/>
                <a:gd name="connsiteX2" fmla="*/ 273928 w 273928"/>
                <a:gd name="connsiteY2" fmla="*/ 137029 h 241435"/>
                <a:gd name="connsiteX3" fmla="*/ 169522 w 273928"/>
                <a:gd name="connsiteY3" fmla="*/ 241435 h 241435"/>
                <a:gd name="connsiteX4" fmla="*/ 0 w 273928"/>
                <a:gd name="connsiteY4" fmla="*/ 241435 h 241435"/>
                <a:gd name="connsiteX5" fmla="*/ 17302 w 273928"/>
                <a:gd name="connsiteY5" fmla="*/ 155734 h 241435"/>
                <a:gd name="connsiteX6" fmla="*/ 252250 w 273928"/>
                <a:gd name="connsiteY6" fmla="*/ 0 h 2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928" h="241435">
                  <a:moveTo>
                    <a:pt x="252250" y="0"/>
                  </a:moveTo>
                  <a:lnTo>
                    <a:pt x="273928" y="2186"/>
                  </a:lnTo>
                  <a:lnTo>
                    <a:pt x="273928" y="137029"/>
                  </a:lnTo>
                  <a:cubicBezTo>
                    <a:pt x="273928" y="194691"/>
                    <a:pt x="227184" y="241435"/>
                    <a:pt x="169522" y="241435"/>
                  </a:cubicBezTo>
                  <a:lnTo>
                    <a:pt x="0" y="241435"/>
                  </a:lnTo>
                  <a:lnTo>
                    <a:pt x="17302" y="155734"/>
                  </a:lnTo>
                  <a:cubicBezTo>
                    <a:pt x="56011" y="64216"/>
                    <a:pt x="146632" y="0"/>
                    <a:pt x="252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16575" y="3888536"/>
            <a:ext cx="3331028" cy="2417933"/>
            <a:chOff x="444138" y="2750869"/>
            <a:chExt cx="3331028" cy="2417933"/>
          </a:xfrm>
        </p:grpSpPr>
        <p:sp>
          <p:nvSpPr>
            <p:cNvPr id="53" name="圆角矩形 52"/>
            <p:cNvSpPr/>
            <p:nvPr/>
          </p:nvSpPr>
          <p:spPr>
            <a:xfrm>
              <a:off x="444138" y="2750869"/>
              <a:ext cx="3331028" cy="2400647"/>
            </a:xfrm>
            <a:prstGeom prst="roundRect">
              <a:avLst>
                <a:gd name="adj" fmla="val 8639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651319" y="2828414"/>
              <a:ext cx="2914841" cy="1465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30000"/>
                </a:lnSpc>
                <a:buSzPct val="100000"/>
                <a:defRPr/>
              </a:pPr>
              <a:r>
                <a:rPr kumimoji="0" lang="en-US" altLang="zh-CN" sz="1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content, content to match the title. Click here to add content, content to match the title. 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3635220" y="5049449"/>
              <a:ext cx="135416" cy="119353"/>
            </a:xfrm>
            <a:custGeom>
              <a:avLst/>
              <a:gdLst>
                <a:gd name="connsiteX0" fmla="*/ 252250 w 273928"/>
                <a:gd name="connsiteY0" fmla="*/ 0 h 241435"/>
                <a:gd name="connsiteX1" fmla="*/ 273928 w 273928"/>
                <a:gd name="connsiteY1" fmla="*/ 2186 h 241435"/>
                <a:gd name="connsiteX2" fmla="*/ 273928 w 273928"/>
                <a:gd name="connsiteY2" fmla="*/ 137029 h 241435"/>
                <a:gd name="connsiteX3" fmla="*/ 169522 w 273928"/>
                <a:gd name="connsiteY3" fmla="*/ 241435 h 241435"/>
                <a:gd name="connsiteX4" fmla="*/ 0 w 273928"/>
                <a:gd name="connsiteY4" fmla="*/ 241435 h 241435"/>
                <a:gd name="connsiteX5" fmla="*/ 17302 w 273928"/>
                <a:gd name="connsiteY5" fmla="*/ 155734 h 241435"/>
                <a:gd name="connsiteX6" fmla="*/ 252250 w 273928"/>
                <a:gd name="connsiteY6" fmla="*/ 0 h 2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928" h="241435">
                  <a:moveTo>
                    <a:pt x="252250" y="0"/>
                  </a:moveTo>
                  <a:lnTo>
                    <a:pt x="273928" y="2186"/>
                  </a:lnTo>
                  <a:lnTo>
                    <a:pt x="273928" y="137029"/>
                  </a:lnTo>
                  <a:cubicBezTo>
                    <a:pt x="273928" y="194691"/>
                    <a:pt x="227184" y="241435"/>
                    <a:pt x="169522" y="241435"/>
                  </a:cubicBezTo>
                  <a:lnTo>
                    <a:pt x="0" y="241435"/>
                  </a:lnTo>
                  <a:lnTo>
                    <a:pt x="17302" y="155734"/>
                  </a:lnTo>
                  <a:cubicBezTo>
                    <a:pt x="56011" y="64216"/>
                    <a:pt x="146632" y="0"/>
                    <a:pt x="252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75446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8BC1527B-3C8E-4520-B664-EC877796B474}"/>
              </a:ext>
            </a:extLst>
          </p:cNvPr>
          <p:cNvSpPr/>
          <p:nvPr/>
        </p:nvSpPr>
        <p:spPr>
          <a:xfrm>
            <a:off x="-1977086" y="1294136"/>
            <a:ext cx="4815964" cy="4815964"/>
          </a:xfrm>
          <a:prstGeom prst="ellipse">
            <a:avLst/>
          </a:prstGeom>
          <a:gradFill flip="none" rotWithShape="1"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: 形状 47">
            <a:extLst>
              <a:ext uri="{FF2B5EF4-FFF2-40B4-BE49-F238E27FC236}">
                <a16:creationId xmlns:a16="http://schemas.microsoft.com/office/drawing/2014/main" id="{0CA89F6D-4D2C-4535-914D-8EEF5B43A019}"/>
              </a:ext>
            </a:extLst>
          </p:cNvPr>
          <p:cNvSpPr>
            <a:spLocks/>
          </p:cNvSpPr>
          <p:nvPr/>
        </p:nvSpPr>
        <p:spPr bwMode="auto">
          <a:xfrm rot="2889919">
            <a:off x="5839605" y="2737537"/>
            <a:ext cx="1537268" cy="3074539"/>
          </a:xfrm>
          <a:custGeom>
            <a:avLst/>
            <a:gdLst>
              <a:gd name="connsiteX0" fmla="*/ 1 w 4831054"/>
              <a:gd name="connsiteY0" fmla="*/ 0 h 9662109"/>
              <a:gd name="connsiteX1" fmla="*/ 4831054 w 4831054"/>
              <a:gd name="connsiteY1" fmla="*/ 4831423 h 9662109"/>
              <a:gd name="connsiteX2" fmla="*/ 0 w 4831054"/>
              <a:gd name="connsiteY2" fmla="*/ 9662109 h 9662109"/>
              <a:gd name="connsiteX3" fmla="*/ 0 w 4831054"/>
              <a:gd name="connsiteY3" fmla="*/ 8191848 h 9662109"/>
              <a:gd name="connsiteX4" fmla="*/ 186495 w 4831054"/>
              <a:gd name="connsiteY4" fmla="*/ 8190443 h 9662109"/>
              <a:gd name="connsiteX5" fmla="*/ 2508047 w 4831054"/>
              <a:gd name="connsiteY5" fmla="*/ 7074885 h 9662109"/>
              <a:gd name="connsiteX6" fmla="*/ 2245257 w 4831054"/>
              <a:gd name="connsiteY6" fmla="*/ 2322930 h 9662109"/>
              <a:gd name="connsiteX7" fmla="*/ 137782 w 4831054"/>
              <a:gd name="connsiteY7" fmla="*/ 1467728 h 9662109"/>
              <a:gd name="connsiteX8" fmla="*/ 0 w 4831054"/>
              <a:gd name="connsiteY8" fmla="*/ 1468767 h 96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1054" h="9662109">
                <a:moveTo>
                  <a:pt x="1" y="0"/>
                </a:moveTo>
                <a:cubicBezTo>
                  <a:pt x="2668400" y="1"/>
                  <a:pt x="4831054" y="2163226"/>
                  <a:pt x="4831054" y="4831423"/>
                </a:cubicBezTo>
                <a:cubicBezTo>
                  <a:pt x="4831054" y="7499619"/>
                  <a:pt x="2668400" y="9662109"/>
                  <a:pt x="0" y="9662109"/>
                </a:cubicBezTo>
                <a:lnTo>
                  <a:pt x="0" y="8191848"/>
                </a:lnTo>
                <a:lnTo>
                  <a:pt x="186495" y="8190443"/>
                </a:lnTo>
                <a:cubicBezTo>
                  <a:pt x="1046430" y="8142887"/>
                  <a:pt x="1888222" y="7767277"/>
                  <a:pt x="2508047" y="7074885"/>
                </a:cubicBezTo>
                <a:cubicBezTo>
                  <a:pt x="3747696" y="5690101"/>
                  <a:pt x="3630041" y="3562579"/>
                  <a:pt x="2245257" y="2322930"/>
                </a:cubicBezTo>
                <a:cubicBezTo>
                  <a:pt x="1639414" y="1780584"/>
                  <a:pt x="891406" y="1498033"/>
                  <a:pt x="137782" y="1467728"/>
                </a:cubicBezTo>
                <a:lnTo>
                  <a:pt x="0" y="146876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3000">
                <a:schemeClr val="accent3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9525">
            <a:gradFill flip="none" rotWithShape="1">
              <a:gsLst>
                <a:gs pos="0">
                  <a:schemeClr val="accent3"/>
                </a:gs>
                <a:gs pos="73000">
                  <a:schemeClr val="accent3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round/>
            <a:headEnd/>
            <a:tailEnd/>
          </a:ln>
        </p:spPr>
        <p:txBody>
          <a:bodyPr vert="horz" wrap="square" lIns="38709" tIns="19354" rIns="38709" bIns="19354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2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: 形状 48">
            <a:extLst>
              <a:ext uri="{FF2B5EF4-FFF2-40B4-BE49-F238E27FC236}">
                <a16:creationId xmlns:a16="http://schemas.microsoft.com/office/drawing/2014/main" id="{32F07E6E-A16F-4C59-8CB1-076309071B3A}"/>
              </a:ext>
            </a:extLst>
          </p:cNvPr>
          <p:cNvSpPr>
            <a:spLocks/>
          </p:cNvSpPr>
          <p:nvPr/>
        </p:nvSpPr>
        <p:spPr bwMode="auto">
          <a:xfrm rot="2889919">
            <a:off x="4814271" y="1592162"/>
            <a:ext cx="1537268" cy="3074539"/>
          </a:xfrm>
          <a:custGeom>
            <a:avLst/>
            <a:gdLst>
              <a:gd name="connsiteX0" fmla="*/ 1254992 w 4831054"/>
              <a:gd name="connsiteY0" fmla="*/ 1582730 h 9662107"/>
              <a:gd name="connsiteX1" fmla="*/ 4831053 w 4831054"/>
              <a:gd name="connsiteY1" fmla="*/ 0 h 9662107"/>
              <a:gd name="connsiteX2" fmla="*/ 4831054 w 4831054"/>
              <a:gd name="connsiteY2" fmla="*/ 1468765 h 9662107"/>
              <a:gd name="connsiteX3" fmla="*/ 4645907 w 4831054"/>
              <a:gd name="connsiteY3" fmla="*/ 1470160 h 9662107"/>
              <a:gd name="connsiteX4" fmla="*/ 2324355 w 4831054"/>
              <a:gd name="connsiteY4" fmla="*/ 2585718 h 9662107"/>
              <a:gd name="connsiteX5" fmla="*/ 2587145 w 4831054"/>
              <a:gd name="connsiteY5" fmla="*/ 7337673 h 9662107"/>
              <a:gd name="connsiteX6" fmla="*/ 4694620 w 4831054"/>
              <a:gd name="connsiteY6" fmla="*/ 8192874 h 9662107"/>
              <a:gd name="connsiteX7" fmla="*/ 4831054 w 4831054"/>
              <a:gd name="connsiteY7" fmla="*/ 8191846 h 9662107"/>
              <a:gd name="connsiteX8" fmla="*/ 4831054 w 4831054"/>
              <a:gd name="connsiteY8" fmla="*/ 9662107 h 9662107"/>
              <a:gd name="connsiteX9" fmla="*/ 0 w 4831054"/>
              <a:gd name="connsiteY9" fmla="*/ 4831053 h 9662107"/>
              <a:gd name="connsiteX10" fmla="*/ 1254992 w 4831054"/>
              <a:gd name="connsiteY10" fmla="*/ 1582730 h 96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1054" h="9662107">
                <a:moveTo>
                  <a:pt x="1254992" y="1582730"/>
                </a:moveTo>
                <a:cubicBezTo>
                  <a:pt x="2138715" y="610415"/>
                  <a:pt x="3413573" y="0"/>
                  <a:pt x="4831053" y="0"/>
                </a:cubicBezTo>
                <a:lnTo>
                  <a:pt x="4831054" y="1468765"/>
                </a:lnTo>
                <a:lnTo>
                  <a:pt x="4645907" y="1470160"/>
                </a:lnTo>
                <a:cubicBezTo>
                  <a:pt x="3785972" y="1517715"/>
                  <a:pt x="2944179" y="1893325"/>
                  <a:pt x="2324355" y="2585718"/>
                </a:cubicBezTo>
                <a:cubicBezTo>
                  <a:pt x="1084706" y="3970502"/>
                  <a:pt x="1202361" y="6098024"/>
                  <a:pt x="2587145" y="7337673"/>
                </a:cubicBezTo>
                <a:cubicBezTo>
                  <a:pt x="3192988" y="7880019"/>
                  <a:pt x="3940996" y="8162569"/>
                  <a:pt x="4694620" y="8192874"/>
                </a:cubicBezTo>
                <a:lnTo>
                  <a:pt x="4831054" y="8191846"/>
                </a:lnTo>
                <a:lnTo>
                  <a:pt x="4831054" y="9662107"/>
                </a:lnTo>
                <a:cubicBezTo>
                  <a:pt x="2162856" y="9662107"/>
                  <a:pt x="0" y="7499250"/>
                  <a:pt x="0" y="4831053"/>
                </a:cubicBezTo>
                <a:cubicBezTo>
                  <a:pt x="0" y="3580336"/>
                  <a:pt x="475237" y="2440655"/>
                  <a:pt x="1254992" y="15827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3000">
                <a:schemeClr val="accent3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 w="9525">
            <a:gradFill flip="none" rotWithShape="1">
              <a:gsLst>
                <a:gs pos="0">
                  <a:schemeClr val="accent3"/>
                </a:gs>
                <a:gs pos="73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/>
            <a:tailEnd/>
          </a:ln>
        </p:spPr>
        <p:txBody>
          <a:bodyPr vert="horz" wrap="square" lIns="38709" tIns="19354" rIns="38709" bIns="19354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660C5E64-156A-40E8-9606-7DB20E2C8C60}"/>
              </a:ext>
            </a:extLst>
          </p:cNvPr>
          <p:cNvSpPr/>
          <p:nvPr/>
        </p:nvSpPr>
        <p:spPr>
          <a:xfrm flipH="1">
            <a:off x="4395538" y="2001655"/>
            <a:ext cx="3400927" cy="3400926"/>
          </a:xfrm>
          <a:prstGeom prst="arc">
            <a:avLst>
              <a:gd name="adj1" fmla="val 12240090"/>
              <a:gd name="adj2" fmla="val 19676104"/>
            </a:avLst>
          </a:prstGeom>
          <a:noFill/>
          <a:ln w="38100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1AEB5AF3-57CF-4AEF-BD0B-6CD03A27D03C}"/>
              </a:ext>
            </a:extLst>
          </p:cNvPr>
          <p:cNvSpPr/>
          <p:nvPr/>
        </p:nvSpPr>
        <p:spPr>
          <a:xfrm flipH="1">
            <a:off x="4395538" y="2001655"/>
            <a:ext cx="3400927" cy="3400926"/>
          </a:xfrm>
          <a:prstGeom prst="arc">
            <a:avLst>
              <a:gd name="adj1" fmla="val 1634414"/>
              <a:gd name="adj2" fmla="val 8836423"/>
            </a:avLst>
          </a:prstGeom>
          <a:noFill/>
          <a:ln w="38100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1B13378-EF07-4BD3-A159-2F9EF76D3741}"/>
              </a:ext>
            </a:extLst>
          </p:cNvPr>
          <p:cNvSpPr/>
          <p:nvPr/>
        </p:nvSpPr>
        <p:spPr>
          <a:xfrm>
            <a:off x="237667" y="2993114"/>
            <a:ext cx="201924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FA37BDA-9EDD-42B4-AA14-E81D03AD6004}"/>
              </a:ext>
            </a:extLst>
          </p:cNvPr>
          <p:cNvSpPr/>
          <p:nvPr/>
        </p:nvSpPr>
        <p:spPr>
          <a:xfrm>
            <a:off x="5307400" y="2450180"/>
            <a:ext cx="1577200" cy="108000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text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CA6A8E6-3B52-4E07-837C-E9A6D0A6127C}"/>
              </a:ext>
            </a:extLst>
          </p:cNvPr>
          <p:cNvSpPr/>
          <p:nvPr/>
        </p:nvSpPr>
        <p:spPr>
          <a:xfrm>
            <a:off x="3486882" y="2791859"/>
            <a:ext cx="1820519" cy="18205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E3A270-E77C-4854-97B1-100343BB6005}"/>
              </a:ext>
            </a:extLst>
          </p:cNvPr>
          <p:cNvSpPr/>
          <p:nvPr/>
        </p:nvSpPr>
        <p:spPr>
          <a:xfrm>
            <a:off x="3674509" y="3471288"/>
            <a:ext cx="144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911CF9D-8818-4FD2-B70E-7E2540EE655F}"/>
              </a:ext>
            </a:extLst>
          </p:cNvPr>
          <p:cNvSpPr/>
          <p:nvPr/>
        </p:nvSpPr>
        <p:spPr>
          <a:xfrm>
            <a:off x="6884601" y="2791859"/>
            <a:ext cx="1820519" cy="18205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55AA332-F046-48CE-9215-16052650D0A0}"/>
              </a:ext>
            </a:extLst>
          </p:cNvPr>
          <p:cNvSpPr/>
          <p:nvPr/>
        </p:nvSpPr>
        <p:spPr>
          <a:xfrm>
            <a:off x="7072228" y="3471288"/>
            <a:ext cx="144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zh-CN" altLang="en-US" sz="24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F534EF6-D18B-43FF-8810-3CBD9913E653}"/>
              </a:ext>
            </a:extLst>
          </p:cNvPr>
          <p:cNvSpPr/>
          <p:nvPr/>
        </p:nvSpPr>
        <p:spPr>
          <a:xfrm>
            <a:off x="5307400" y="3945538"/>
            <a:ext cx="1577200" cy="108000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text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67CBDCD-E4B5-4B74-95EE-EAD095E5DEEC}"/>
              </a:ext>
            </a:extLst>
          </p:cNvPr>
          <p:cNvSpPr/>
          <p:nvPr/>
        </p:nvSpPr>
        <p:spPr>
          <a:xfrm>
            <a:off x="9353123" y="1294136"/>
            <a:ext cx="4815964" cy="4815964"/>
          </a:xfrm>
          <a:prstGeom prst="ellipse">
            <a:avLst/>
          </a:prstGeom>
          <a:gradFill flip="none" rotWithShape="1"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0BA362A-F868-4D84-B946-B0CEA1C172D6}"/>
              </a:ext>
            </a:extLst>
          </p:cNvPr>
          <p:cNvGrpSpPr/>
          <p:nvPr/>
        </p:nvGrpSpPr>
        <p:grpSpPr>
          <a:xfrm>
            <a:off x="5631234" y="3706083"/>
            <a:ext cx="929535" cy="409524"/>
            <a:chOff x="5813961" y="3331127"/>
            <a:chExt cx="564079" cy="248517"/>
          </a:xfrm>
          <a:solidFill>
            <a:schemeClr val="accent3"/>
          </a:solidFill>
        </p:grpSpPr>
        <p:sp>
          <p:nvSpPr>
            <p:cNvPr id="25" name="任意多边形: 形状 62">
              <a:extLst>
                <a:ext uri="{FF2B5EF4-FFF2-40B4-BE49-F238E27FC236}">
                  <a16:creationId xmlns:a16="http://schemas.microsoft.com/office/drawing/2014/main" id="{D48D061B-6CE2-42AC-98A2-5B69F48A569A}"/>
                </a:ext>
              </a:extLst>
            </p:cNvPr>
            <p:cNvSpPr/>
            <p:nvPr/>
          </p:nvSpPr>
          <p:spPr>
            <a:xfrm>
              <a:off x="5813961" y="3331127"/>
              <a:ext cx="305156" cy="248517"/>
            </a:xfrm>
            <a:custGeom>
              <a:avLst/>
              <a:gdLst>
                <a:gd name="connsiteX0" fmla="*/ 2438426 w 2514600"/>
                <a:gd name="connsiteY0" fmla="*/ 533381 h 2047875"/>
                <a:gd name="connsiteX1" fmla="*/ 1066826 w 2514600"/>
                <a:gd name="connsiteY1" fmla="*/ 533381 h 2047875"/>
                <a:gd name="connsiteX2" fmla="*/ 1066826 w 2514600"/>
                <a:gd name="connsiteY2" fmla="*/ 76181 h 2047875"/>
                <a:gd name="connsiteX3" fmla="*/ 990607 w 2514600"/>
                <a:gd name="connsiteY3" fmla="*/ 0 h 2047875"/>
                <a:gd name="connsiteX4" fmla="*/ 936753 w 2514600"/>
                <a:gd name="connsiteY4" fmla="*/ 22307 h 2047875"/>
                <a:gd name="connsiteX5" fmla="*/ 22353 w 2514600"/>
                <a:gd name="connsiteY5" fmla="*/ 936707 h 2047875"/>
                <a:gd name="connsiteX6" fmla="*/ 20219 w 2514600"/>
                <a:gd name="connsiteY6" fmla="*/ 1042321 h 2047875"/>
                <a:gd name="connsiteX7" fmla="*/ 934619 w 2514600"/>
                <a:gd name="connsiteY7" fmla="*/ 2032921 h 2047875"/>
                <a:gd name="connsiteX8" fmla="*/ 990626 w 2514600"/>
                <a:gd name="connsiteY8" fmla="*/ 2057381 h 2047875"/>
                <a:gd name="connsiteX9" fmla="*/ 1066826 w 2514600"/>
                <a:gd name="connsiteY9" fmla="*/ 1981181 h 2047875"/>
                <a:gd name="connsiteX10" fmla="*/ 1066826 w 2514600"/>
                <a:gd name="connsiteY10" fmla="*/ 1523981 h 2047875"/>
                <a:gd name="connsiteX11" fmla="*/ 2438426 w 2514600"/>
                <a:gd name="connsiteY11" fmla="*/ 1523981 h 2047875"/>
                <a:gd name="connsiteX12" fmla="*/ 2514626 w 2514600"/>
                <a:gd name="connsiteY12" fmla="*/ 1447781 h 2047875"/>
                <a:gd name="connsiteX13" fmla="*/ 2514626 w 2514600"/>
                <a:gd name="connsiteY13" fmla="*/ 609581 h 2047875"/>
                <a:gd name="connsiteX14" fmla="*/ 2438426 w 2514600"/>
                <a:gd name="connsiteY14" fmla="*/ 533381 h 2047875"/>
                <a:gd name="connsiteX15" fmla="*/ 2362227 w 2514600"/>
                <a:gd name="connsiteY15" fmla="*/ 1371581 h 2047875"/>
                <a:gd name="connsiteX16" fmla="*/ 990626 w 2514600"/>
                <a:gd name="connsiteY16" fmla="*/ 1371581 h 2047875"/>
                <a:gd name="connsiteX17" fmla="*/ 914426 w 2514600"/>
                <a:gd name="connsiteY17" fmla="*/ 1447781 h 2047875"/>
                <a:gd name="connsiteX18" fmla="*/ 914426 w 2514600"/>
                <a:gd name="connsiteY18" fmla="*/ 1786261 h 2047875"/>
                <a:gd name="connsiteX19" fmla="*/ 181916 w 2514600"/>
                <a:gd name="connsiteY19" fmla="*/ 992638 h 2047875"/>
                <a:gd name="connsiteX20" fmla="*/ 914426 w 2514600"/>
                <a:gd name="connsiteY20" fmla="*/ 260128 h 2047875"/>
                <a:gd name="connsiteX21" fmla="*/ 914426 w 2514600"/>
                <a:gd name="connsiteY21" fmla="*/ 609581 h 2047875"/>
                <a:gd name="connsiteX22" fmla="*/ 990626 w 2514600"/>
                <a:gd name="connsiteY22" fmla="*/ 685781 h 2047875"/>
                <a:gd name="connsiteX23" fmla="*/ 2362227 w 2514600"/>
                <a:gd name="connsiteY23" fmla="*/ 685781 h 2047875"/>
                <a:gd name="connsiteX24" fmla="*/ 2362227 w 2514600"/>
                <a:gd name="connsiteY24" fmla="*/ 1371581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14600" h="2047875">
                  <a:moveTo>
                    <a:pt x="2438426" y="533381"/>
                  </a:moveTo>
                  <a:lnTo>
                    <a:pt x="1066826" y="533381"/>
                  </a:lnTo>
                  <a:lnTo>
                    <a:pt x="1066826" y="76181"/>
                  </a:lnTo>
                  <a:cubicBezTo>
                    <a:pt x="1066817" y="34099"/>
                    <a:pt x="1032698" y="-10"/>
                    <a:pt x="990607" y="0"/>
                  </a:cubicBezTo>
                  <a:cubicBezTo>
                    <a:pt x="970405" y="0"/>
                    <a:pt x="951040" y="8029"/>
                    <a:pt x="936753" y="22307"/>
                  </a:cubicBezTo>
                  <a:lnTo>
                    <a:pt x="22353" y="936707"/>
                  </a:lnTo>
                  <a:cubicBezTo>
                    <a:pt x="-6603" y="965625"/>
                    <a:pt x="-7546" y="1012260"/>
                    <a:pt x="20219" y="1042321"/>
                  </a:cubicBezTo>
                  <a:lnTo>
                    <a:pt x="934619" y="2032921"/>
                  </a:lnTo>
                  <a:cubicBezTo>
                    <a:pt x="949059" y="2048532"/>
                    <a:pt x="969367" y="2057400"/>
                    <a:pt x="990626" y="2057381"/>
                  </a:cubicBezTo>
                  <a:cubicBezTo>
                    <a:pt x="1032708" y="2057381"/>
                    <a:pt x="1066826" y="2023262"/>
                    <a:pt x="1066826" y="1981181"/>
                  </a:cubicBezTo>
                  <a:lnTo>
                    <a:pt x="1066826" y="1523981"/>
                  </a:lnTo>
                  <a:lnTo>
                    <a:pt x="2438426" y="1523981"/>
                  </a:lnTo>
                  <a:cubicBezTo>
                    <a:pt x="2480508" y="1523981"/>
                    <a:pt x="2514626" y="1489862"/>
                    <a:pt x="2514626" y="1447781"/>
                  </a:cubicBezTo>
                  <a:lnTo>
                    <a:pt x="2514626" y="609581"/>
                  </a:lnTo>
                  <a:cubicBezTo>
                    <a:pt x="2514626" y="567499"/>
                    <a:pt x="2480508" y="533381"/>
                    <a:pt x="2438426" y="533381"/>
                  </a:cubicBezTo>
                  <a:close/>
                  <a:moveTo>
                    <a:pt x="2362227" y="1371581"/>
                  </a:moveTo>
                  <a:lnTo>
                    <a:pt x="990626" y="1371581"/>
                  </a:lnTo>
                  <a:cubicBezTo>
                    <a:pt x="948545" y="1371581"/>
                    <a:pt x="914426" y="1405699"/>
                    <a:pt x="914426" y="1447781"/>
                  </a:cubicBezTo>
                  <a:lnTo>
                    <a:pt x="914426" y="1786261"/>
                  </a:lnTo>
                  <a:lnTo>
                    <a:pt x="181916" y="992638"/>
                  </a:lnTo>
                  <a:lnTo>
                    <a:pt x="914426" y="260128"/>
                  </a:lnTo>
                  <a:lnTo>
                    <a:pt x="914426" y="609581"/>
                  </a:lnTo>
                  <a:cubicBezTo>
                    <a:pt x="914426" y="651662"/>
                    <a:pt x="948545" y="685781"/>
                    <a:pt x="990626" y="685781"/>
                  </a:cubicBezTo>
                  <a:lnTo>
                    <a:pt x="2362227" y="685781"/>
                  </a:lnTo>
                  <a:lnTo>
                    <a:pt x="2362227" y="1371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任意多边形: 形状 63">
              <a:extLst>
                <a:ext uri="{FF2B5EF4-FFF2-40B4-BE49-F238E27FC236}">
                  <a16:creationId xmlns:a16="http://schemas.microsoft.com/office/drawing/2014/main" id="{01CCC762-D6CB-4CEA-BD98-EDEE499A3DA0}"/>
                </a:ext>
              </a:extLst>
            </p:cNvPr>
            <p:cNvSpPr/>
            <p:nvPr/>
          </p:nvSpPr>
          <p:spPr>
            <a:xfrm>
              <a:off x="6137614" y="3395855"/>
              <a:ext cx="92471" cy="18494"/>
            </a:xfrm>
            <a:custGeom>
              <a:avLst/>
              <a:gdLst>
                <a:gd name="connsiteX0" fmla="*/ 0 w 762000"/>
                <a:gd name="connsiteY0" fmla="*/ 0 h 152400"/>
                <a:gd name="connsiteX1" fmla="*/ 762000 w 762000"/>
                <a:gd name="connsiteY1" fmla="*/ 0 h 152400"/>
                <a:gd name="connsiteX2" fmla="*/ 762000 w 762000"/>
                <a:gd name="connsiteY2" fmla="*/ 152400 h 152400"/>
                <a:gd name="connsiteX3" fmla="*/ 0 w 7620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152400">
                  <a:moveTo>
                    <a:pt x="0" y="0"/>
                  </a:moveTo>
                  <a:lnTo>
                    <a:pt x="762000" y="0"/>
                  </a:lnTo>
                  <a:lnTo>
                    <a:pt x="7620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任意多边形: 形状 64">
              <a:extLst>
                <a:ext uri="{FF2B5EF4-FFF2-40B4-BE49-F238E27FC236}">
                  <a16:creationId xmlns:a16="http://schemas.microsoft.com/office/drawing/2014/main" id="{D93CA2C8-1211-4FA9-8C79-1578C679C382}"/>
                </a:ext>
              </a:extLst>
            </p:cNvPr>
            <p:cNvSpPr/>
            <p:nvPr/>
          </p:nvSpPr>
          <p:spPr>
            <a:xfrm>
              <a:off x="6248580" y="3395855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任意多边形: 形状 65">
              <a:extLst>
                <a:ext uri="{FF2B5EF4-FFF2-40B4-BE49-F238E27FC236}">
                  <a16:creationId xmlns:a16="http://schemas.microsoft.com/office/drawing/2014/main" id="{68D01E3A-B9D5-4DB2-A87E-8EE0C20AD2B8}"/>
                </a:ext>
              </a:extLst>
            </p:cNvPr>
            <p:cNvSpPr/>
            <p:nvPr/>
          </p:nvSpPr>
          <p:spPr>
            <a:xfrm>
              <a:off x="6267074" y="3451337"/>
              <a:ext cx="64730" cy="18494"/>
            </a:xfrm>
            <a:custGeom>
              <a:avLst/>
              <a:gdLst>
                <a:gd name="connsiteX0" fmla="*/ 0 w 533400"/>
                <a:gd name="connsiteY0" fmla="*/ 0 h 152400"/>
                <a:gd name="connsiteX1" fmla="*/ 533400 w 533400"/>
                <a:gd name="connsiteY1" fmla="*/ 0 h 152400"/>
                <a:gd name="connsiteX2" fmla="*/ 533400 w 533400"/>
                <a:gd name="connsiteY2" fmla="*/ 152400 h 152400"/>
                <a:gd name="connsiteX3" fmla="*/ 0 w 533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152400">
                  <a:moveTo>
                    <a:pt x="0" y="0"/>
                  </a:moveTo>
                  <a:lnTo>
                    <a:pt x="533400" y="0"/>
                  </a:lnTo>
                  <a:lnTo>
                    <a:pt x="533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任意多边形: 形状 66">
              <a:extLst>
                <a:ext uri="{FF2B5EF4-FFF2-40B4-BE49-F238E27FC236}">
                  <a16:creationId xmlns:a16="http://schemas.microsoft.com/office/drawing/2014/main" id="{D6A6F06A-972D-4C7B-8992-0EAD3E67792E}"/>
                </a:ext>
              </a:extLst>
            </p:cNvPr>
            <p:cNvSpPr/>
            <p:nvPr/>
          </p:nvSpPr>
          <p:spPr>
            <a:xfrm>
              <a:off x="6137614" y="3497573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任意多边形: 形状 67">
              <a:extLst>
                <a:ext uri="{FF2B5EF4-FFF2-40B4-BE49-F238E27FC236}">
                  <a16:creationId xmlns:a16="http://schemas.microsoft.com/office/drawing/2014/main" id="{637CB660-3ECE-44C8-92C1-919686A87F9B}"/>
                </a:ext>
              </a:extLst>
            </p:cNvPr>
            <p:cNvSpPr/>
            <p:nvPr/>
          </p:nvSpPr>
          <p:spPr>
            <a:xfrm>
              <a:off x="6239333" y="3497573"/>
              <a:ext cx="55483" cy="18494"/>
            </a:xfrm>
            <a:custGeom>
              <a:avLst/>
              <a:gdLst>
                <a:gd name="connsiteX0" fmla="*/ 0 w 457200"/>
                <a:gd name="connsiteY0" fmla="*/ 0 h 152400"/>
                <a:gd name="connsiteX1" fmla="*/ 457200 w 457200"/>
                <a:gd name="connsiteY1" fmla="*/ 0 h 152400"/>
                <a:gd name="connsiteX2" fmla="*/ 457200 w 457200"/>
                <a:gd name="connsiteY2" fmla="*/ 152400 h 152400"/>
                <a:gd name="connsiteX3" fmla="*/ 0 w 4572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152400">
                  <a:moveTo>
                    <a:pt x="0" y="0"/>
                  </a:moveTo>
                  <a:lnTo>
                    <a:pt x="457200" y="0"/>
                  </a:lnTo>
                  <a:lnTo>
                    <a:pt x="4572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任意多边形: 形状 68">
              <a:extLst>
                <a:ext uri="{FF2B5EF4-FFF2-40B4-BE49-F238E27FC236}">
                  <a16:creationId xmlns:a16="http://schemas.microsoft.com/office/drawing/2014/main" id="{0ABD7EAA-194F-407E-9B23-05B5BA55FD91}"/>
                </a:ext>
              </a:extLst>
            </p:cNvPr>
            <p:cNvSpPr/>
            <p:nvPr/>
          </p:nvSpPr>
          <p:spPr>
            <a:xfrm>
              <a:off x="6313310" y="3497573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任意多边形: 形状 69">
              <a:extLst>
                <a:ext uri="{FF2B5EF4-FFF2-40B4-BE49-F238E27FC236}">
                  <a16:creationId xmlns:a16="http://schemas.microsoft.com/office/drawing/2014/main" id="{B61AD68C-8619-4165-ADD1-21FBD93E7F60}"/>
                </a:ext>
              </a:extLst>
            </p:cNvPr>
            <p:cNvSpPr/>
            <p:nvPr/>
          </p:nvSpPr>
          <p:spPr>
            <a:xfrm>
              <a:off x="6359546" y="3497573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任意多边形: 形状 70">
              <a:extLst>
                <a:ext uri="{FF2B5EF4-FFF2-40B4-BE49-F238E27FC236}">
                  <a16:creationId xmlns:a16="http://schemas.microsoft.com/office/drawing/2014/main" id="{81FE3635-D2CC-4BB4-99D6-631CB26702A4}"/>
                </a:ext>
              </a:extLst>
            </p:cNvPr>
            <p:cNvSpPr/>
            <p:nvPr/>
          </p:nvSpPr>
          <p:spPr>
            <a:xfrm>
              <a:off x="6211591" y="3451337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任意多边形: 形状 71">
              <a:extLst>
                <a:ext uri="{FF2B5EF4-FFF2-40B4-BE49-F238E27FC236}">
                  <a16:creationId xmlns:a16="http://schemas.microsoft.com/office/drawing/2014/main" id="{BAC48D00-DD9E-4589-830B-8C93B891FA1A}"/>
                </a:ext>
              </a:extLst>
            </p:cNvPr>
            <p:cNvSpPr/>
            <p:nvPr/>
          </p:nvSpPr>
          <p:spPr>
            <a:xfrm>
              <a:off x="6137614" y="3451337"/>
              <a:ext cx="55483" cy="18494"/>
            </a:xfrm>
            <a:custGeom>
              <a:avLst/>
              <a:gdLst>
                <a:gd name="connsiteX0" fmla="*/ 0 w 457200"/>
                <a:gd name="connsiteY0" fmla="*/ 0 h 152400"/>
                <a:gd name="connsiteX1" fmla="*/ 457200 w 457200"/>
                <a:gd name="connsiteY1" fmla="*/ 0 h 152400"/>
                <a:gd name="connsiteX2" fmla="*/ 457200 w 457200"/>
                <a:gd name="connsiteY2" fmla="*/ 152400 h 152400"/>
                <a:gd name="connsiteX3" fmla="*/ 0 w 4572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152400">
                  <a:moveTo>
                    <a:pt x="0" y="0"/>
                  </a:moveTo>
                  <a:lnTo>
                    <a:pt x="457200" y="0"/>
                  </a:lnTo>
                  <a:lnTo>
                    <a:pt x="4572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任意多边形: 形状 72">
              <a:extLst>
                <a:ext uri="{FF2B5EF4-FFF2-40B4-BE49-F238E27FC236}">
                  <a16:creationId xmlns:a16="http://schemas.microsoft.com/office/drawing/2014/main" id="{15CF15A3-59BC-43E7-907A-E4B43421D80A}"/>
                </a:ext>
              </a:extLst>
            </p:cNvPr>
            <p:cNvSpPr/>
            <p:nvPr/>
          </p:nvSpPr>
          <p:spPr>
            <a:xfrm>
              <a:off x="6350299" y="3451337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任意多边形: 形状 73">
              <a:extLst>
                <a:ext uri="{FF2B5EF4-FFF2-40B4-BE49-F238E27FC236}">
                  <a16:creationId xmlns:a16="http://schemas.microsoft.com/office/drawing/2014/main" id="{178D5B17-CEA2-412D-ABFD-08BE55CDED93}"/>
                </a:ext>
              </a:extLst>
            </p:cNvPr>
            <p:cNvSpPr/>
            <p:nvPr/>
          </p:nvSpPr>
          <p:spPr>
            <a:xfrm>
              <a:off x="6174603" y="3497573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任意多边形: 形状 74">
              <a:extLst>
                <a:ext uri="{FF2B5EF4-FFF2-40B4-BE49-F238E27FC236}">
                  <a16:creationId xmlns:a16="http://schemas.microsoft.com/office/drawing/2014/main" id="{85659EB7-D57D-47A4-A087-E4F4AEF70ABF}"/>
                </a:ext>
              </a:extLst>
            </p:cNvPr>
            <p:cNvSpPr/>
            <p:nvPr/>
          </p:nvSpPr>
          <p:spPr>
            <a:xfrm>
              <a:off x="6313310" y="3395855"/>
              <a:ext cx="55483" cy="18494"/>
            </a:xfrm>
            <a:custGeom>
              <a:avLst/>
              <a:gdLst>
                <a:gd name="connsiteX0" fmla="*/ 0 w 457200"/>
                <a:gd name="connsiteY0" fmla="*/ 0 h 152400"/>
                <a:gd name="connsiteX1" fmla="*/ 457200 w 457200"/>
                <a:gd name="connsiteY1" fmla="*/ 0 h 152400"/>
                <a:gd name="connsiteX2" fmla="*/ 457200 w 457200"/>
                <a:gd name="connsiteY2" fmla="*/ 152400 h 152400"/>
                <a:gd name="connsiteX3" fmla="*/ 0 w 4572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152400">
                  <a:moveTo>
                    <a:pt x="0" y="0"/>
                  </a:moveTo>
                  <a:lnTo>
                    <a:pt x="457200" y="0"/>
                  </a:lnTo>
                  <a:lnTo>
                    <a:pt x="4572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AA6D756-5025-4F4C-A21F-0EB5B8BEC010}"/>
              </a:ext>
            </a:extLst>
          </p:cNvPr>
          <p:cNvGrpSpPr/>
          <p:nvPr/>
        </p:nvGrpSpPr>
        <p:grpSpPr>
          <a:xfrm>
            <a:off x="5634608" y="3209929"/>
            <a:ext cx="912384" cy="409524"/>
            <a:chOff x="5813964" y="3025974"/>
            <a:chExt cx="553672" cy="248517"/>
          </a:xfrm>
          <a:solidFill>
            <a:schemeClr val="accent1"/>
          </a:solidFill>
        </p:grpSpPr>
        <p:sp>
          <p:nvSpPr>
            <p:cNvPr id="39" name="任意多边形: 形状 76">
              <a:extLst>
                <a:ext uri="{FF2B5EF4-FFF2-40B4-BE49-F238E27FC236}">
                  <a16:creationId xmlns:a16="http://schemas.microsoft.com/office/drawing/2014/main" id="{F4CA5892-8603-4749-8776-28D39D1D25CF}"/>
                </a:ext>
              </a:extLst>
            </p:cNvPr>
            <p:cNvSpPr/>
            <p:nvPr/>
          </p:nvSpPr>
          <p:spPr>
            <a:xfrm>
              <a:off x="6063636" y="3025974"/>
              <a:ext cx="304000" cy="248517"/>
            </a:xfrm>
            <a:custGeom>
              <a:avLst/>
              <a:gdLst>
                <a:gd name="connsiteX0" fmla="*/ 2499313 w 2505075"/>
                <a:gd name="connsiteY0" fmla="*/ 1021028 h 2047875"/>
                <a:gd name="connsiteX1" fmla="*/ 2486406 w 2505075"/>
                <a:gd name="connsiteY1" fmla="*/ 1007626 h 2047875"/>
                <a:gd name="connsiteX2" fmla="*/ 2486406 w 2505075"/>
                <a:gd name="connsiteY2" fmla="*/ 1007626 h 2047875"/>
                <a:gd name="connsiteX3" fmla="*/ 1267206 w 2505075"/>
                <a:gd name="connsiteY3" fmla="*/ 17026 h 2047875"/>
                <a:gd name="connsiteX4" fmla="*/ 1160021 w 2505075"/>
                <a:gd name="connsiteY4" fmla="*/ 28199 h 2047875"/>
                <a:gd name="connsiteX5" fmla="*/ 1143000 w 2505075"/>
                <a:gd name="connsiteY5" fmla="*/ 76158 h 2047875"/>
                <a:gd name="connsiteX6" fmla="*/ 1143000 w 2505075"/>
                <a:gd name="connsiteY6" fmla="*/ 533358 h 2047875"/>
                <a:gd name="connsiteX7" fmla="*/ 76200 w 2505075"/>
                <a:gd name="connsiteY7" fmla="*/ 533358 h 2047875"/>
                <a:gd name="connsiteX8" fmla="*/ 0 w 2505075"/>
                <a:gd name="connsiteY8" fmla="*/ 609558 h 2047875"/>
                <a:gd name="connsiteX9" fmla="*/ 0 w 2505075"/>
                <a:gd name="connsiteY9" fmla="*/ 1447758 h 2047875"/>
                <a:gd name="connsiteX10" fmla="*/ 76200 w 2505075"/>
                <a:gd name="connsiteY10" fmla="*/ 1523958 h 2047875"/>
                <a:gd name="connsiteX11" fmla="*/ 1143000 w 2505075"/>
                <a:gd name="connsiteY11" fmla="*/ 1523958 h 2047875"/>
                <a:gd name="connsiteX12" fmla="*/ 1143000 w 2505075"/>
                <a:gd name="connsiteY12" fmla="*/ 1981158 h 2047875"/>
                <a:gd name="connsiteX13" fmla="*/ 1219200 w 2505075"/>
                <a:gd name="connsiteY13" fmla="*/ 2057358 h 2047875"/>
                <a:gd name="connsiteX14" fmla="*/ 1264920 w 2505075"/>
                <a:gd name="connsiteY14" fmla="*/ 2042118 h 2047875"/>
                <a:gd name="connsiteX15" fmla="*/ 2484120 w 2505075"/>
                <a:gd name="connsiteY15" fmla="*/ 1127718 h 2047875"/>
                <a:gd name="connsiteX16" fmla="*/ 2499313 w 2505075"/>
                <a:gd name="connsiteY16" fmla="*/ 1021028 h 2047875"/>
                <a:gd name="connsiteX17" fmla="*/ 1295410 w 2505075"/>
                <a:gd name="connsiteY17" fmla="*/ 1828758 h 2047875"/>
                <a:gd name="connsiteX18" fmla="*/ 1295410 w 2505075"/>
                <a:gd name="connsiteY18" fmla="*/ 1447758 h 2047875"/>
                <a:gd name="connsiteX19" fmla="*/ 1219210 w 2505075"/>
                <a:gd name="connsiteY19" fmla="*/ 1371558 h 2047875"/>
                <a:gd name="connsiteX20" fmla="*/ 152410 w 2505075"/>
                <a:gd name="connsiteY20" fmla="*/ 1371558 h 2047875"/>
                <a:gd name="connsiteX21" fmla="*/ 152410 w 2505075"/>
                <a:gd name="connsiteY21" fmla="*/ 685758 h 2047875"/>
                <a:gd name="connsiteX22" fmla="*/ 1219210 w 2505075"/>
                <a:gd name="connsiteY22" fmla="*/ 685758 h 2047875"/>
                <a:gd name="connsiteX23" fmla="*/ 1295410 w 2505075"/>
                <a:gd name="connsiteY23" fmla="*/ 609558 h 2047875"/>
                <a:gd name="connsiteX24" fmla="*/ 1295410 w 2505075"/>
                <a:gd name="connsiteY24" fmla="*/ 236178 h 2047875"/>
                <a:gd name="connsiteX25" fmla="*/ 2314585 w 2505075"/>
                <a:gd name="connsiteY25" fmla="*/ 1064395 h 2047875"/>
                <a:gd name="connsiteX26" fmla="*/ 1295410 w 2505075"/>
                <a:gd name="connsiteY26" fmla="*/ 1828758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05075" h="2047875">
                  <a:moveTo>
                    <a:pt x="2499313" y="1021028"/>
                  </a:moveTo>
                  <a:cubicBezTo>
                    <a:pt x="2495579" y="1016046"/>
                    <a:pt x="2491245" y="1011551"/>
                    <a:pt x="2486406" y="1007626"/>
                  </a:cubicBezTo>
                  <a:lnTo>
                    <a:pt x="2486406" y="1007626"/>
                  </a:lnTo>
                  <a:lnTo>
                    <a:pt x="1267206" y="17026"/>
                  </a:lnTo>
                  <a:cubicBezTo>
                    <a:pt x="1234526" y="-9491"/>
                    <a:pt x="1186539" y="-4481"/>
                    <a:pt x="1160021" y="28199"/>
                  </a:cubicBezTo>
                  <a:cubicBezTo>
                    <a:pt x="1149020" y="41763"/>
                    <a:pt x="1143010" y="58698"/>
                    <a:pt x="1143000" y="76158"/>
                  </a:cubicBezTo>
                  <a:lnTo>
                    <a:pt x="1143000" y="533358"/>
                  </a:lnTo>
                  <a:lnTo>
                    <a:pt x="76200" y="533358"/>
                  </a:lnTo>
                  <a:cubicBezTo>
                    <a:pt x="34119" y="533358"/>
                    <a:pt x="0" y="567476"/>
                    <a:pt x="0" y="609558"/>
                  </a:cubicBezTo>
                  <a:lnTo>
                    <a:pt x="0" y="1447758"/>
                  </a:lnTo>
                  <a:cubicBezTo>
                    <a:pt x="0" y="1489839"/>
                    <a:pt x="34119" y="1523958"/>
                    <a:pt x="76200" y="1523958"/>
                  </a:cubicBezTo>
                  <a:lnTo>
                    <a:pt x="1143000" y="1523958"/>
                  </a:lnTo>
                  <a:lnTo>
                    <a:pt x="1143000" y="1981158"/>
                  </a:lnTo>
                  <a:cubicBezTo>
                    <a:pt x="1143000" y="2023239"/>
                    <a:pt x="1177119" y="2057358"/>
                    <a:pt x="1219200" y="2057358"/>
                  </a:cubicBezTo>
                  <a:cubicBezTo>
                    <a:pt x="1235688" y="2057358"/>
                    <a:pt x="1251728" y="2052014"/>
                    <a:pt x="1264920" y="2042118"/>
                  </a:cubicBezTo>
                  <a:lnTo>
                    <a:pt x="2484120" y="1127718"/>
                  </a:lnTo>
                  <a:cubicBezTo>
                    <a:pt x="2517781" y="1102448"/>
                    <a:pt x="2524582" y="1054689"/>
                    <a:pt x="2499313" y="1021028"/>
                  </a:cubicBezTo>
                  <a:close/>
                  <a:moveTo>
                    <a:pt x="1295410" y="1828758"/>
                  </a:moveTo>
                  <a:lnTo>
                    <a:pt x="1295410" y="1447758"/>
                  </a:lnTo>
                  <a:cubicBezTo>
                    <a:pt x="1295410" y="1405676"/>
                    <a:pt x="1261291" y="1371558"/>
                    <a:pt x="1219210" y="1371558"/>
                  </a:cubicBezTo>
                  <a:lnTo>
                    <a:pt x="152410" y="1371558"/>
                  </a:lnTo>
                  <a:lnTo>
                    <a:pt x="152410" y="685758"/>
                  </a:lnTo>
                  <a:lnTo>
                    <a:pt x="1219210" y="685758"/>
                  </a:lnTo>
                  <a:cubicBezTo>
                    <a:pt x="1261291" y="685758"/>
                    <a:pt x="1295410" y="651639"/>
                    <a:pt x="1295410" y="609558"/>
                  </a:cubicBezTo>
                  <a:lnTo>
                    <a:pt x="1295410" y="236178"/>
                  </a:lnTo>
                  <a:lnTo>
                    <a:pt x="2314585" y="1064395"/>
                  </a:lnTo>
                  <a:lnTo>
                    <a:pt x="1295410" y="18287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任意多边形: 形状 77">
              <a:extLst>
                <a:ext uri="{FF2B5EF4-FFF2-40B4-BE49-F238E27FC236}">
                  <a16:creationId xmlns:a16="http://schemas.microsoft.com/office/drawing/2014/main" id="{4A3F79D9-AF42-457E-84E0-14BFD825889B}"/>
                </a:ext>
              </a:extLst>
            </p:cNvPr>
            <p:cNvSpPr/>
            <p:nvPr/>
          </p:nvSpPr>
          <p:spPr>
            <a:xfrm>
              <a:off x="5971166" y="3090699"/>
              <a:ext cx="73977" cy="17338"/>
            </a:xfrm>
            <a:custGeom>
              <a:avLst/>
              <a:gdLst>
                <a:gd name="connsiteX0" fmla="*/ 0 w 609600"/>
                <a:gd name="connsiteY0" fmla="*/ 0 h 142875"/>
                <a:gd name="connsiteX1" fmla="*/ 609600 w 609600"/>
                <a:gd name="connsiteY1" fmla="*/ 0 h 142875"/>
                <a:gd name="connsiteX2" fmla="*/ 609600 w 609600"/>
                <a:gd name="connsiteY2" fmla="*/ 152400 h 142875"/>
                <a:gd name="connsiteX3" fmla="*/ 0 w 609600"/>
                <a:gd name="connsiteY3" fmla="*/ 1524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142875">
                  <a:moveTo>
                    <a:pt x="0" y="0"/>
                  </a:moveTo>
                  <a:lnTo>
                    <a:pt x="609600" y="0"/>
                  </a:lnTo>
                  <a:lnTo>
                    <a:pt x="6096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任意多边形: 形状 78">
              <a:extLst>
                <a:ext uri="{FF2B5EF4-FFF2-40B4-BE49-F238E27FC236}">
                  <a16:creationId xmlns:a16="http://schemas.microsoft.com/office/drawing/2014/main" id="{80C1A170-2AE6-4D3C-B349-70B3C229C428}"/>
                </a:ext>
              </a:extLst>
            </p:cNvPr>
            <p:cNvSpPr/>
            <p:nvPr/>
          </p:nvSpPr>
          <p:spPr>
            <a:xfrm>
              <a:off x="5934177" y="3090699"/>
              <a:ext cx="18494" cy="17338"/>
            </a:xfrm>
            <a:custGeom>
              <a:avLst/>
              <a:gdLst>
                <a:gd name="connsiteX0" fmla="*/ 0 w 152400"/>
                <a:gd name="connsiteY0" fmla="*/ 0 h 142875"/>
                <a:gd name="connsiteX1" fmla="*/ 152400 w 152400"/>
                <a:gd name="connsiteY1" fmla="*/ 0 h 142875"/>
                <a:gd name="connsiteX2" fmla="*/ 152400 w 152400"/>
                <a:gd name="connsiteY2" fmla="*/ 152400 h 142875"/>
                <a:gd name="connsiteX3" fmla="*/ 0 w 152400"/>
                <a:gd name="connsiteY3" fmla="*/ 1524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任意多边形: 形状 79">
              <a:extLst>
                <a:ext uri="{FF2B5EF4-FFF2-40B4-BE49-F238E27FC236}">
                  <a16:creationId xmlns:a16="http://schemas.microsoft.com/office/drawing/2014/main" id="{A96A1BF5-158D-4B55-B72B-AE5EC9225DD4}"/>
                </a:ext>
              </a:extLst>
            </p:cNvPr>
            <p:cNvSpPr/>
            <p:nvPr/>
          </p:nvSpPr>
          <p:spPr>
            <a:xfrm>
              <a:off x="5850953" y="3146182"/>
              <a:ext cx="64730" cy="18494"/>
            </a:xfrm>
            <a:custGeom>
              <a:avLst/>
              <a:gdLst>
                <a:gd name="connsiteX0" fmla="*/ 0 w 533400"/>
                <a:gd name="connsiteY0" fmla="*/ 0 h 152400"/>
                <a:gd name="connsiteX1" fmla="*/ 533400 w 533400"/>
                <a:gd name="connsiteY1" fmla="*/ 0 h 152400"/>
                <a:gd name="connsiteX2" fmla="*/ 533400 w 533400"/>
                <a:gd name="connsiteY2" fmla="*/ 152400 h 152400"/>
                <a:gd name="connsiteX3" fmla="*/ 0 w 533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152400">
                  <a:moveTo>
                    <a:pt x="0" y="0"/>
                  </a:moveTo>
                  <a:lnTo>
                    <a:pt x="533400" y="0"/>
                  </a:lnTo>
                  <a:lnTo>
                    <a:pt x="533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任意多边形: 形状 80">
              <a:extLst>
                <a:ext uri="{FF2B5EF4-FFF2-40B4-BE49-F238E27FC236}">
                  <a16:creationId xmlns:a16="http://schemas.microsoft.com/office/drawing/2014/main" id="{D620F202-F7E9-4493-8E45-A01E67D21F9E}"/>
                </a:ext>
              </a:extLst>
            </p:cNvPr>
            <p:cNvSpPr/>
            <p:nvPr/>
          </p:nvSpPr>
          <p:spPr>
            <a:xfrm>
              <a:off x="6008154" y="3192417"/>
              <a:ext cx="36989" cy="18494"/>
            </a:xfrm>
            <a:custGeom>
              <a:avLst/>
              <a:gdLst>
                <a:gd name="connsiteX0" fmla="*/ 0 w 304800"/>
                <a:gd name="connsiteY0" fmla="*/ 0 h 152400"/>
                <a:gd name="connsiteX1" fmla="*/ 304800 w 304800"/>
                <a:gd name="connsiteY1" fmla="*/ 0 h 152400"/>
                <a:gd name="connsiteX2" fmla="*/ 304800 w 304800"/>
                <a:gd name="connsiteY2" fmla="*/ 152400 h 152400"/>
                <a:gd name="connsiteX3" fmla="*/ 0 w 3048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52400">
                  <a:moveTo>
                    <a:pt x="0" y="0"/>
                  </a:moveTo>
                  <a:lnTo>
                    <a:pt x="304800" y="0"/>
                  </a:lnTo>
                  <a:lnTo>
                    <a:pt x="3048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任意多边形: 形状 81">
              <a:extLst>
                <a:ext uri="{FF2B5EF4-FFF2-40B4-BE49-F238E27FC236}">
                  <a16:creationId xmlns:a16="http://schemas.microsoft.com/office/drawing/2014/main" id="{1993685E-AA28-4928-ABCA-2033256C6F08}"/>
                </a:ext>
              </a:extLst>
            </p:cNvPr>
            <p:cNvSpPr/>
            <p:nvPr/>
          </p:nvSpPr>
          <p:spPr>
            <a:xfrm>
              <a:off x="5915683" y="3192417"/>
              <a:ext cx="54327" cy="18494"/>
            </a:xfrm>
            <a:custGeom>
              <a:avLst/>
              <a:gdLst>
                <a:gd name="connsiteX0" fmla="*/ 0 w 447675"/>
                <a:gd name="connsiteY0" fmla="*/ 0 h 152400"/>
                <a:gd name="connsiteX1" fmla="*/ 457200 w 447675"/>
                <a:gd name="connsiteY1" fmla="*/ 0 h 152400"/>
                <a:gd name="connsiteX2" fmla="*/ 457200 w 447675"/>
                <a:gd name="connsiteY2" fmla="*/ 152400 h 152400"/>
                <a:gd name="connsiteX3" fmla="*/ 0 w 447675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" h="152400">
                  <a:moveTo>
                    <a:pt x="0" y="0"/>
                  </a:moveTo>
                  <a:lnTo>
                    <a:pt x="457200" y="0"/>
                  </a:lnTo>
                  <a:lnTo>
                    <a:pt x="4572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任意多边形: 形状 82">
              <a:extLst>
                <a:ext uri="{FF2B5EF4-FFF2-40B4-BE49-F238E27FC236}">
                  <a16:creationId xmlns:a16="http://schemas.microsoft.com/office/drawing/2014/main" id="{9BEFD9E5-43CC-4013-9075-B3C0A99A5645}"/>
                </a:ext>
              </a:extLst>
            </p:cNvPr>
            <p:cNvSpPr/>
            <p:nvPr/>
          </p:nvSpPr>
          <p:spPr>
            <a:xfrm>
              <a:off x="5878694" y="3192417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任意多边形: 形状 83">
              <a:extLst>
                <a:ext uri="{FF2B5EF4-FFF2-40B4-BE49-F238E27FC236}">
                  <a16:creationId xmlns:a16="http://schemas.microsoft.com/office/drawing/2014/main" id="{5CF3F4F7-D70B-4FA6-A39E-DC51EE360D05}"/>
                </a:ext>
              </a:extLst>
            </p:cNvPr>
            <p:cNvSpPr/>
            <p:nvPr/>
          </p:nvSpPr>
          <p:spPr>
            <a:xfrm>
              <a:off x="5841706" y="3192417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任意多边形: 形状 84">
              <a:extLst>
                <a:ext uri="{FF2B5EF4-FFF2-40B4-BE49-F238E27FC236}">
                  <a16:creationId xmlns:a16="http://schemas.microsoft.com/office/drawing/2014/main" id="{B4E3D0B0-8C7D-44DF-8BA3-FE587C1B5B7F}"/>
                </a:ext>
              </a:extLst>
            </p:cNvPr>
            <p:cNvSpPr/>
            <p:nvPr/>
          </p:nvSpPr>
          <p:spPr>
            <a:xfrm>
              <a:off x="5961919" y="3146182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任意多边形: 形状 85">
              <a:extLst>
                <a:ext uri="{FF2B5EF4-FFF2-40B4-BE49-F238E27FC236}">
                  <a16:creationId xmlns:a16="http://schemas.microsoft.com/office/drawing/2014/main" id="{6F19CEF7-66A5-494A-9DCE-EBAECD946FCB}"/>
                </a:ext>
              </a:extLst>
            </p:cNvPr>
            <p:cNvSpPr/>
            <p:nvPr/>
          </p:nvSpPr>
          <p:spPr>
            <a:xfrm>
              <a:off x="5998907" y="3146182"/>
              <a:ext cx="46236" cy="18494"/>
            </a:xfrm>
            <a:custGeom>
              <a:avLst/>
              <a:gdLst>
                <a:gd name="connsiteX0" fmla="*/ 0 w 381000"/>
                <a:gd name="connsiteY0" fmla="*/ 0 h 152400"/>
                <a:gd name="connsiteX1" fmla="*/ 381000 w 381000"/>
                <a:gd name="connsiteY1" fmla="*/ 0 h 152400"/>
                <a:gd name="connsiteX2" fmla="*/ 381000 w 381000"/>
                <a:gd name="connsiteY2" fmla="*/ 152400 h 152400"/>
                <a:gd name="connsiteX3" fmla="*/ 0 w 3810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52400">
                  <a:moveTo>
                    <a:pt x="0" y="0"/>
                  </a:moveTo>
                  <a:lnTo>
                    <a:pt x="381000" y="0"/>
                  </a:lnTo>
                  <a:lnTo>
                    <a:pt x="3810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任意多边形: 形状 86">
              <a:extLst>
                <a:ext uri="{FF2B5EF4-FFF2-40B4-BE49-F238E27FC236}">
                  <a16:creationId xmlns:a16="http://schemas.microsoft.com/office/drawing/2014/main" id="{CC58E095-9ABF-4F3F-876B-5971B0328309}"/>
                </a:ext>
              </a:extLst>
            </p:cNvPr>
            <p:cNvSpPr/>
            <p:nvPr/>
          </p:nvSpPr>
          <p:spPr>
            <a:xfrm>
              <a:off x="5813964" y="3146182"/>
              <a:ext cx="18494" cy="18494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任意多边形: 形状 87">
              <a:extLst>
                <a:ext uri="{FF2B5EF4-FFF2-40B4-BE49-F238E27FC236}">
                  <a16:creationId xmlns:a16="http://schemas.microsoft.com/office/drawing/2014/main" id="{72DBB668-C14E-48FC-9AFE-E80A37CBB55D}"/>
                </a:ext>
              </a:extLst>
            </p:cNvPr>
            <p:cNvSpPr/>
            <p:nvPr/>
          </p:nvSpPr>
          <p:spPr>
            <a:xfrm>
              <a:off x="5823211" y="3090699"/>
              <a:ext cx="55483" cy="17338"/>
            </a:xfrm>
            <a:custGeom>
              <a:avLst/>
              <a:gdLst>
                <a:gd name="connsiteX0" fmla="*/ 0 w 457200"/>
                <a:gd name="connsiteY0" fmla="*/ 0 h 142875"/>
                <a:gd name="connsiteX1" fmla="*/ 457200 w 457200"/>
                <a:gd name="connsiteY1" fmla="*/ 0 h 142875"/>
                <a:gd name="connsiteX2" fmla="*/ 457200 w 457200"/>
                <a:gd name="connsiteY2" fmla="*/ 152400 h 142875"/>
                <a:gd name="connsiteX3" fmla="*/ 0 w 457200"/>
                <a:gd name="connsiteY3" fmla="*/ 1524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142875">
                  <a:moveTo>
                    <a:pt x="0" y="0"/>
                  </a:moveTo>
                  <a:lnTo>
                    <a:pt x="457200" y="0"/>
                  </a:lnTo>
                  <a:lnTo>
                    <a:pt x="4572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6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A300"/>
                    </a:gs>
                    <a:gs pos="100000">
                      <a:srgbClr val="7BD3FF"/>
                    </a:gs>
                  </a:gsLst>
                  <a:lin ang="162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269DCF48-60DB-49BB-8F77-B8682F728572}"/>
              </a:ext>
            </a:extLst>
          </p:cNvPr>
          <p:cNvCxnSpPr>
            <a:cxnSpLocks/>
          </p:cNvCxnSpPr>
          <p:nvPr/>
        </p:nvCxnSpPr>
        <p:spPr>
          <a:xfrm flipH="1">
            <a:off x="2294422" y="3702118"/>
            <a:ext cx="1154671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A63C10F3-66C9-4768-95FA-D2DFD55F9060}"/>
              </a:ext>
            </a:extLst>
          </p:cNvPr>
          <p:cNvCxnSpPr>
            <a:cxnSpLocks/>
          </p:cNvCxnSpPr>
          <p:nvPr/>
        </p:nvCxnSpPr>
        <p:spPr>
          <a:xfrm>
            <a:off x="8742910" y="3702118"/>
            <a:ext cx="1154671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A24EFA86-8E53-4B4F-A9DE-B4B3ECF3F991}"/>
              </a:ext>
            </a:extLst>
          </p:cNvPr>
          <p:cNvSpPr/>
          <p:nvPr/>
        </p:nvSpPr>
        <p:spPr>
          <a:xfrm>
            <a:off x="6768778" y="2676036"/>
            <a:ext cx="2052164" cy="2052164"/>
          </a:xfrm>
          <a:prstGeom prst="ellipse">
            <a:avLst/>
          </a:prstGeom>
          <a:noFill/>
          <a:ln>
            <a:gradFill flip="none" rotWithShape="1">
              <a:gsLst>
                <a:gs pos="59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CF07E31-10B9-4811-ABD1-AC3DF1CBAE08}"/>
              </a:ext>
            </a:extLst>
          </p:cNvPr>
          <p:cNvSpPr/>
          <p:nvPr/>
        </p:nvSpPr>
        <p:spPr>
          <a:xfrm>
            <a:off x="3371059" y="2676036"/>
            <a:ext cx="2052164" cy="2052164"/>
          </a:xfrm>
          <a:prstGeom prst="ellipse">
            <a:avLst/>
          </a:prstGeom>
          <a:noFill/>
          <a:ln>
            <a:gradFill flip="none" rotWithShape="1">
              <a:gsLst>
                <a:gs pos="59000">
                  <a:schemeClr val="accent1">
                    <a:alpha val="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1B13378-EF07-4BD3-A159-2F9EF76D3741}"/>
              </a:ext>
            </a:extLst>
          </p:cNvPr>
          <p:cNvSpPr/>
          <p:nvPr/>
        </p:nvSpPr>
        <p:spPr>
          <a:xfrm>
            <a:off x="9886669" y="2993114"/>
            <a:ext cx="201924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67906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53" grpId="0" animBg="1"/>
      <p:bldP spid="54" grpId="0" animBg="1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矩形: 圆角 37">
            <a:extLst>
              <a:ext uri="{FF2B5EF4-FFF2-40B4-BE49-F238E27FC236}">
                <a16:creationId xmlns:a16="http://schemas.microsoft.com/office/drawing/2014/main" id="{4D8E761F-CF86-475F-8191-864667592AFB}"/>
              </a:ext>
            </a:extLst>
          </p:cNvPr>
          <p:cNvSpPr/>
          <p:nvPr/>
        </p:nvSpPr>
        <p:spPr>
          <a:xfrm>
            <a:off x="839789" y="1580827"/>
            <a:ext cx="10477500" cy="4727898"/>
          </a:xfrm>
          <a:prstGeom prst="roundRect">
            <a:avLst>
              <a:gd name="adj" fmla="val 5494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5400000" algn="t" rotWithShape="0">
              <a:schemeClr val="accent1">
                <a:lumMod val="60000"/>
                <a:lumOff val="4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2DA731C-6334-4A5F-B437-7ACE59DEFC36}"/>
              </a:ext>
            </a:extLst>
          </p:cNvPr>
          <p:cNvCxnSpPr>
            <a:cxnSpLocks/>
          </p:cNvCxnSpPr>
          <p:nvPr/>
        </p:nvCxnSpPr>
        <p:spPr>
          <a:xfrm>
            <a:off x="2586039" y="1580827"/>
            <a:ext cx="0" cy="4727898"/>
          </a:xfrm>
          <a:prstGeom prst="line">
            <a:avLst/>
          </a:prstGeom>
          <a:ln w="12700">
            <a:solidFill>
              <a:schemeClr val="accent2">
                <a:alpha val="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13CEFE1-69F1-4356-8F27-C3D016973691}"/>
              </a:ext>
            </a:extLst>
          </p:cNvPr>
          <p:cNvCxnSpPr>
            <a:cxnSpLocks/>
          </p:cNvCxnSpPr>
          <p:nvPr/>
        </p:nvCxnSpPr>
        <p:spPr>
          <a:xfrm>
            <a:off x="4332288" y="1580827"/>
            <a:ext cx="0" cy="4727898"/>
          </a:xfrm>
          <a:prstGeom prst="line">
            <a:avLst/>
          </a:prstGeom>
          <a:ln w="12700">
            <a:solidFill>
              <a:schemeClr val="accent2">
                <a:alpha val="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0CB08EF-9C17-42B5-850E-1CAAE61D9F2C}"/>
              </a:ext>
            </a:extLst>
          </p:cNvPr>
          <p:cNvCxnSpPr>
            <a:cxnSpLocks/>
          </p:cNvCxnSpPr>
          <p:nvPr/>
        </p:nvCxnSpPr>
        <p:spPr>
          <a:xfrm>
            <a:off x="6078539" y="1580827"/>
            <a:ext cx="0" cy="4727898"/>
          </a:xfrm>
          <a:prstGeom prst="line">
            <a:avLst/>
          </a:prstGeom>
          <a:ln w="12700">
            <a:solidFill>
              <a:schemeClr val="accent2">
                <a:alpha val="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51E82CA-A12B-4C15-9BF0-90F699C7440B}"/>
              </a:ext>
            </a:extLst>
          </p:cNvPr>
          <p:cNvCxnSpPr>
            <a:cxnSpLocks/>
          </p:cNvCxnSpPr>
          <p:nvPr/>
        </p:nvCxnSpPr>
        <p:spPr>
          <a:xfrm>
            <a:off x="7824788" y="1580827"/>
            <a:ext cx="0" cy="4727898"/>
          </a:xfrm>
          <a:prstGeom prst="line">
            <a:avLst/>
          </a:prstGeom>
          <a:ln w="12700">
            <a:solidFill>
              <a:schemeClr val="accent2">
                <a:alpha val="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E6B4D8E-190E-4EA7-A65C-C24C4CCA8E4B}"/>
              </a:ext>
            </a:extLst>
          </p:cNvPr>
          <p:cNvCxnSpPr>
            <a:cxnSpLocks/>
          </p:cNvCxnSpPr>
          <p:nvPr/>
        </p:nvCxnSpPr>
        <p:spPr>
          <a:xfrm>
            <a:off x="9571039" y="1580827"/>
            <a:ext cx="0" cy="4727898"/>
          </a:xfrm>
          <a:prstGeom prst="line">
            <a:avLst/>
          </a:prstGeom>
          <a:ln w="12700">
            <a:solidFill>
              <a:schemeClr val="accent2">
                <a:alpha val="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58">
            <a:extLst>
              <a:ext uri="{FF2B5EF4-FFF2-40B4-BE49-F238E27FC236}">
                <a16:creationId xmlns:a16="http://schemas.microsoft.com/office/drawing/2014/main" id="{7569D248-757E-44AD-A97A-BE368F9E58C6}"/>
              </a:ext>
            </a:extLst>
          </p:cNvPr>
          <p:cNvSpPr/>
          <p:nvPr/>
        </p:nvSpPr>
        <p:spPr>
          <a:xfrm>
            <a:off x="-547037" y="4165992"/>
            <a:ext cx="13759469" cy="3211035"/>
          </a:xfrm>
          <a:custGeom>
            <a:avLst/>
            <a:gdLst>
              <a:gd name="connsiteX0" fmla="*/ 13759469 w 13759469"/>
              <a:gd name="connsiteY0" fmla="*/ 0 h 3211035"/>
              <a:gd name="connsiteX1" fmla="*/ 13759469 w 13759469"/>
              <a:gd name="connsiteY1" fmla="*/ 2398235 h 3211035"/>
              <a:gd name="connsiteX2" fmla="*/ 13759469 w 13759469"/>
              <a:gd name="connsiteY2" fmla="*/ 2661760 h 3211035"/>
              <a:gd name="connsiteX3" fmla="*/ 13759469 w 13759469"/>
              <a:gd name="connsiteY3" fmla="*/ 3211035 h 3211035"/>
              <a:gd name="connsiteX4" fmla="*/ 0 w 13759469"/>
              <a:gd name="connsiteY4" fmla="*/ 3211035 h 3211035"/>
              <a:gd name="connsiteX5" fmla="*/ 0 w 13759469"/>
              <a:gd name="connsiteY5" fmla="*/ 2661760 h 3211035"/>
              <a:gd name="connsiteX6" fmla="*/ 0 w 13759469"/>
              <a:gd name="connsiteY6" fmla="*/ 2398235 h 3211035"/>
              <a:gd name="connsiteX7" fmla="*/ 0 w 13759469"/>
              <a:gd name="connsiteY7" fmla="*/ 2191946 h 3211035"/>
              <a:gd name="connsiteX8" fmla="*/ 6054 w 13759469"/>
              <a:gd name="connsiteY8" fmla="*/ 2223114 h 3211035"/>
              <a:gd name="connsiteX9" fmla="*/ 20059 w 13759469"/>
              <a:gd name="connsiteY9" fmla="*/ 2220394 h 3211035"/>
              <a:gd name="connsiteX10" fmla="*/ 34064 w 13759469"/>
              <a:gd name="connsiteY10" fmla="*/ 2217674 h 3211035"/>
              <a:gd name="connsiteX11" fmla="*/ 48071 w 13759469"/>
              <a:gd name="connsiteY11" fmla="*/ 2214953 h 3211035"/>
              <a:gd name="connsiteX12" fmla="*/ 62075 w 13759469"/>
              <a:gd name="connsiteY12" fmla="*/ 2212231 h 3211035"/>
              <a:gd name="connsiteX13" fmla="*/ 76078 w 13759469"/>
              <a:gd name="connsiteY13" fmla="*/ 2209509 h 3211035"/>
              <a:gd name="connsiteX14" fmla="*/ 90081 w 13759469"/>
              <a:gd name="connsiteY14" fmla="*/ 2206786 h 3211035"/>
              <a:gd name="connsiteX15" fmla="*/ 104082 w 13759469"/>
              <a:gd name="connsiteY15" fmla="*/ 2204062 h 3211035"/>
              <a:gd name="connsiteX16" fmla="*/ 118081 w 13759469"/>
              <a:gd name="connsiteY16" fmla="*/ 2201337 h 3211035"/>
              <a:gd name="connsiteX17" fmla="*/ 132079 w 13759469"/>
              <a:gd name="connsiteY17" fmla="*/ 2198610 h 3211035"/>
              <a:gd name="connsiteX18" fmla="*/ 146075 w 13759469"/>
              <a:gd name="connsiteY18" fmla="*/ 2195882 h 3211035"/>
              <a:gd name="connsiteX19" fmla="*/ 160067 w 13759469"/>
              <a:gd name="connsiteY19" fmla="*/ 2193151 h 3211035"/>
              <a:gd name="connsiteX20" fmla="*/ 174056 w 13759469"/>
              <a:gd name="connsiteY20" fmla="*/ 2190419 h 3211035"/>
              <a:gd name="connsiteX21" fmla="*/ 188044 w 13759469"/>
              <a:gd name="connsiteY21" fmla="*/ 2187685 h 3211035"/>
              <a:gd name="connsiteX22" fmla="*/ 202027 w 13759469"/>
              <a:gd name="connsiteY22" fmla="*/ 2184949 h 3211035"/>
              <a:gd name="connsiteX23" fmla="*/ 216007 w 13759469"/>
              <a:gd name="connsiteY23" fmla="*/ 2182210 h 3211035"/>
              <a:gd name="connsiteX24" fmla="*/ 229984 w 13759469"/>
              <a:gd name="connsiteY24" fmla="*/ 2179469 h 3211035"/>
              <a:gd name="connsiteX25" fmla="*/ 243954 w 13759469"/>
              <a:gd name="connsiteY25" fmla="*/ 2176723 h 3211035"/>
              <a:gd name="connsiteX26" fmla="*/ 257922 w 13759469"/>
              <a:gd name="connsiteY26" fmla="*/ 2173976 h 3211035"/>
              <a:gd name="connsiteX27" fmla="*/ 271885 w 13759469"/>
              <a:gd name="connsiteY27" fmla="*/ 2171226 h 3211035"/>
              <a:gd name="connsiteX28" fmla="*/ 285842 w 13759469"/>
              <a:gd name="connsiteY28" fmla="*/ 2168471 h 3211035"/>
              <a:gd name="connsiteX29" fmla="*/ 299794 w 13759469"/>
              <a:gd name="connsiteY29" fmla="*/ 2165714 h 3211035"/>
              <a:gd name="connsiteX30" fmla="*/ 313740 w 13759469"/>
              <a:gd name="connsiteY30" fmla="*/ 2162952 h 3211035"/>
              <a:gd name="connsiteX31" fmla="*/ 327681 w 13759469"/>
              <a:gd name="connsiteY31" fmla="*/ 2160188 h 3211035"/>
              <a:gd name="connsiteX32" fmla="*/ 341616 w 13759469"/>
              <a:gd name="connsiteY32" fmla="*/ 2157419 h 3211035"/>
              <a:gd name="connsiteX33" fmla="*/ 355544 w 13759469"/>
              <a:gd name="connsiteY33" fmla="*/ 2154645 h 3211035"/>
              <a:gd name="connsiteX34" fmla="*/ 369465 w 13759469"/>
              <a:gd name="connsiteY34" fmla="*/ 2151867 h 3211035"/>
              <a:gd name="connsiteX35" fmla="*/ 383380 w 13759469"/>
              <a:gd name="connsiteY35" fmla="*/ 2149085 h 3211035"/>
              <a:gd name="connsiteX36" fmla="*/ 397287 w 13759469"/>
              <a:gd name="connsiteY36" fmla="*/ 2146298 h 3211035"/>
              <a:gd name="connsiteX37" fmla="*/ 411187 w 13759469"/>
              <a:gd name="connsiteY37" fmla="*/ 2143506 h 3211035"/>
              <a:gd name="connsiteX38" fmla="*/ 425079 w 13759469"/>
              <a:gd name="connsiteY38" fmla="*/ 2140709 h 3211035"/>
              <a:gd name="connsiteX39" fmla="*/ 438962 w 13759469"/>
              <a:gd name="connsiteY39" fmla="*/ 2137907 h 3211035"/>
              <a:gd name="connsiteX40" fmla="*/ 452838 w 13759469"/>
              <a:gd name="connsiteY40" fmla="*/ 2135099 h 3211035"/>
              <a:gd name="connsiteX41" fmla="*/ 466705 w 13759469"/>
              <a:gd name="connsiteY41" fmla="*/ 2132286 h 3211035"/>
              <a:gd name="connsiteX42" fmla="*/ 480563 w 13759469"/>
              <a:gd name="connsiteY42" fmla="*/ 2129466 h 3211035"/>
              <a:gd name="connsiteX43" fmla="*/ 494411 w 13759469"/>
              <a:gd name="connsiteY43" fmla="*/ 2126641 h 3211035"/>
              <a:gd name="connsiteX44" fmla="*/ 508250 w 13759469"/>
              <a:gd name="connsiteY44" fmla="*/ 2123810 h 3211035"/>
              <a:gd name="connsiteX45" fmla="*/ 522080 w 13759469"/>
              <a:gd name="connsiteY45" fmla="*/ 2120972 h 3211035"/>
              <a:gd name="connsiteX46" fmla="*/ 535899 w 13759469"/>
              <a:gd name="connsiteY46" fmla="*/ 2118128 h 3211035"/>
              <a:gd name="connsiteX47" fmla="*/ 549708 w 13759469"/>
              <a:gd name="connsiteY47" fmla="*/ 2115277 h 3211035"/>
              <a:gd name="connsiteX48" fmla="*/ 563508 w 13759469"/>
              <a:gd name="connsiteY48" fmla="*/ 2112420 h 3211035"/>
              <a:gd name="connsiteX49" fmla="*/ 577295 w 13759469"/>
              <a:gd name="connsiteY49" fmla="*/ 2109555 h 3211035"/>
              <a:gd name="connsiteX50" fmla="*/ 591072 w 13759469"/>
              <a:gd name="connsiteY50" fmla="*/ 2106684 h 3211035"/>
              <a:gd name="connsiteX51" fmla="*/ 604837 w 13759469"/>
              <a:gd name="connsiteY51" fmla="*/ 2103805 h 3211035"/>
              <a:gd name="connsiteX52" fmla="*/ 618591 w 13759469"/>
              <a:gd name="connsiteY52" fmla="*/ 2100918 h 3211035"/>
              <a:gd name="connsiteX53" fmla="*/ 632332 w 13759469"/>
              <a:gd name="connsiteY53" fmla="*/ 2098023 h 3211035"/>
              <a:gd name="connsiteX54" fmla="*/ 646061 w 13759469"/>
              <a:gd name="connsiteY54" fmla="*/ 2095121 h 3211035"/>
              <a:gd name="connsiteX55" fmla="*/ 659778 w 13759469"/>
              <a:gd name="connsiteY55" fmla="*/ 2092211 h 3211035"/>
              <a:gd name="connsiteX56" fmla="*/ 673483 w 13759469"/>
              <a:gd name="connsiteY56" fmla="*/ 2089293 h 3211035"/>
              <a:gd name="connsiteX57" fmla="*/ 687174 w 13759469"/>
              <a:gd name="connsiteY57" fmla="*/ 2086366 h 3211035"/>
              <a:gd name="connsiteX58" fmla="*/ 700852 w 13759469"/>
              <a:gd name="connsiteY58" fmla="*/ 2083430 h 3211035"/>
              <a:gd name="connsiteX59" fmla="*/ 714515 w 13759469"/>
              <a:gd name="connsiteY59" fmla="*/ 2080486 h 3211035"/>
              <a:gd name="connsiteX60" fmla="*/ 728166 w 13759469"/>
              <a:gd name="connsiteY60" fmla="*/ 2077532 h 3211035"/>
              <a:gd name="connsiteX61" fmla="*/ 741802 w 13759469"/>
              <a:gd name="connsiteY61" fmla="*/ 2074570 h 3211035"/>
              <a:gd name="connsiteX62" fmla="*/ 755423 w 13759469"/>
              <a:gd name="connsiteY62" fmla="*/ 2071598 h 3211035"/>
              <a:gd name="connsiteX63" fmla="*/ 769030 w 13759469"/>
              <a:gd name="connsiteY63" fmla="*/ 2068618 h 3211035"/>
              <a:gd name="connsiteX64" fmla="*/ 782622 w 13759469"/>
              <a:gd name="connsiteY64" fmla="*/ 2065627 h 3211035"/>
              <a:gd name="connsiteX65" fmla="*/ 796198 w 13759469"/>
              <a:gd name="connsiteY65" fmla="*/ 2062627 h 3211035"/>
              <a:gd name="connsiteX66" fmla="*/ 809760 w 13759469"/>
              <a:gd name="connsiteY66" fmla="*/ 2059617 h 3211035"/>
              <a:gd name="connsiteX67" fmla="*/ 823305 w 13759469"/>
              <a:gd name="connsiteY67" fmla="*/ 2056596 h 3211035"/>
              <a:gd name="connsiteX68" fmla="*/ 836834 w 13759469"/>
              <a:gd name="connsiteY68" fmla="*/ 2053565 h 3211035"/>
              <a:gd name="connsiteX69" fmla="*/ 850347 w 13759469"/>
              <a:gd name="connsiteY69" fmla="*/ 2050524 h 3211035"/>
              <a:gd name="connsiteX70" fmla="*/ 863842 w 13759469"/>
              <a:gd name="connsiteY70" fmla="*/ 2047472 h 3211035"/>
              <a:gd name="connsiteX71" fmla="*/ 877322 w 13759469"/>
              <a:gd name="connsiteY71" fmla="*/ 2044409 h 3211035"/>
              <a:gd name="connsiteX72" fmla="*/ 890783 w 13759469"/>
              <a:gd name="connsiteY72" fmla="*/ 2041335 h 3211035"/>
              <a:gd name="connsiteX73" fmla="*/ 904228 w 13759469"/>
              <a:gd name="connsiteY73" fmla="*/ 2038250 h 3211035"/>
              <a:gd name="connsiteX74" fmla="*/ 917654 w 13759469"/>
              <a:gd name="connsiteY74" fmla="*/ 2035153 h 3211035"/>
              <a:gd name="connsiteX75" fmla="*/ 931064 w 13759469"/>
              <a:gd name="connsiteY75" fmla="*/ 2032045 h 3211035"/>
              <a:gd name="connsiteX76" fmla="*/ 944453 w 13759469"/>
              <a:gd name="connsiteY76" fmla="*/ 2028925 h 3211035"/>
              <a:gd name="connsiteX77" fmla="*/ 957826 w 13759469"/>
              <a:gd name="connsiteY77" fmla="*/ 2025794 h 3211035"/>
              <a:gd name="connsiteX78" fmla="*/ 971177 w 13759469"/>
              <a:gd name="connsiteY78" fmla="*/ 2022650 h 3211035"/>
              <a:gd name="connsiteX79" fmla="*/ 984512 w 13759469"/>
              <a:gd name="connsiteY79" fmla="*/ 2019495 h 3211035"/>
              <a:gd name="connsiteX80" fmla="*/ 997826 w 13759469"/>
              <a:gd name="connsiteY80" fmla="*/ 2016326 h 3211035"/>
              <a:gd name="connsiteX81" fmla="*/ 1011120 w 13759469"/>
              <a:gd name="connsiteY81" fmla="*/ 2013145 h 3211035"/>
              <a:gd name="connsiteX82" fmla="*/ 1024395 w 13759469"/>
              <a:gd name="connsiteY82" fmla="*/ 2009951 h 3211035"/>
              <a:gd name="connsiteX83" fmla="*/ 1037650 w 13759469"/>
              <a:gd name="connsiteY83" fmla="*/ 2006745 h 3211035"/>
              <a:gd name="connsiteX84" fmla="*/ 1050883 w 13759469"/>
              <a:gd name="connsiteY84" fmla="*/ 2003525 h 3211035"/>
              <a:gd name="connsiteX85" fmla="*/ 1064097 w 13759469"/>
              <a:gd name="connsiteY85" fmla="*/ 2000292 h 3211035"/>
              <a:gd name="connsiteX86" fmla="*/ 1077288 w 13759469"/>
              <a:gd name="connsiteY86" fmla="*/ 1997045 h 3211035"/>
              <a:gd name="connsiteX87" fmla="*/ 1090459 w 13759469"/>
              <a:gd name="connsiteY87" fmla="*/ 1993785 h 3211035"/>
              <a:gd name="connsiteX88" fmla="*/ 1103608 w 13759469"/>
              <a:gd name="connsiteY88" fmla="*/ 1990511 h 3211035"/>
              <a:gd name="connsiteX89" fmla="*/ 1116735 w 13759469"/>
              <a:gd name="connsiteY89" fmla="*/ 1987222 h 3211035"/>
              <a:gd name="connsiteX90" fmla="*/ 1129840 w 13759469"/>
              <a:gd name="connsiteY90" fmla="*/ 1983920 h 3211035"/>
              <a:gd name="connsiteX91" fmla="*/ 1142922 w 13759469"/>
              <a:gd name="connsiteY91" fmla="*/ 1980604 h 3211035"/>
              <a:gd name="connsiteX92" fmla="*/ 1155983 w 13759469"/>
              <a:gd name="connsiteY92" fmla="*/ 1977273 h 3211035"/>
              <a:gd name="connsiteX93" fmla="*/ 1169019 w 13759469"/>
              <a:gd name="connsiteY93" fmla="*/ 1973926 h 3211035"/>
              <a:gd name="connsiteX94" fmla="*/ 1182032 w 13759469"/>
              <a:gd name="connsiteY94" fmla="*/ 1970566 h 3211035"/>
              <a:gd name="connsiteX95" fmla="*/ 1195022 w 13759469"/>
              <a:gd name="connsiteY95" fmla="*/ 1967190 h 3211035"/>
              <a:gd name="connsiteX96" fmla="*/ 1207989 w 13759469"/>
              <a:gd name="connsiteY96" fmla="*/ 1963799 h 3211035"/>
              <a:gd name="connsiteX97" fmla="*/ 1220929 w 13759469"/>
              <a:gd name="connsiteY97" fmla="*/ 1960392 h 3211035"/>
              <a:gd name="connsiteX98" fmla="*/ 1233848 w 13759469"/>
              <a:gd name="connsiteY98" fmla="*/ 1956971 h 3211035"/>
              <a:gd name="connsiteX99" fmla="*/ 1246741 w 13759469"/>
              <a:gd name="connsiteY99" fmla="*/ 1953533 h 3211035"/>
              <a:gd name="connsiteX100" fmla="*/ 1259608 w 13759469"/>
              <a:gd name="connsiteY100" fmla="*/ 1950079 h 3211035"/>
              <a:gd name="connsiteX101" fmla="*/ 1272451 w 13759469"/>
              <a:gd name="connsiteY101" fmla="*/ 1946609 h 3211035"/>
              <a:gd name="connsiteX102" fmla="*/ 1285268 w 13759469"/>
              <a:gd name="connsiteY102" fmla="*/ 1943123 h 3211035"/>
              <a:gd name="connsiteX103" fmla="*/ 1298060 w 13759469"/>
              <a:gd name="connsiteY103" fmla="*/ 1939621 h 3211035"/>
              <a:gd name="connsiteX104" fmla="*/ 1310825 w 13759469"/>
              <a:gd name="connsiteY104" fmla="*/ 1936102 h 3211035"/>
              <a:gd name="connsiteX105" fmla="*/ 1323565 w 13759469"/>
              <a:gd name="connsiteY105" fmla="*/ 1932565 h 3211035"/>
              <a:gd name="connsiteX106" fmla="*/ 1336277 w 13759469"/>
              <a:gd name="connsiteY106" fmla="*/ 1929012 h 3211035"/>
              <a:gd name="connsiteX107" fmla="*/ 1361608 w 13759469"/>
              <a:gd name="connsiteY107" fmla="*/ 1921859 h 3211035"/>
              <a:gd name="connsiteX108" fmla="*/ 1374291 w 13759469"/>
              <a:gd name="connsiteY108" fmla="*/ 1918214 h 3211035"/>
              <a:gd name="connsiteX109" fmla="*/ 1386819 w 13759469"/>
              <a:gd name="connsiteY109" fmla="*/ 1914540 h 3211035"/>
              <a:gd name="connsiteX110" fmla="*/ 1399237 w 13759469"/>
              <a:gd name="connsiteY110" fmla="*/ 1910826 h 3211035"/>
              <a:gd name="connsiteX111" fmla="*/ 1411545 w 13759469"/>
              <a:gd name="connsiteY111" fmla="*/ 1907073 h 3211035"/>
              <a:gd name="connsiteX112" fmla="*/ 1423749 w 13759469"/>
              <a:gd name="connsiteY112" fmla="*/ 1903282 h 3211035"/>
              <a:gd name="connsiteX113" fmla="*/ 1435850 w 13759469"/>
              <a:gd name="connsiteY113" fmla="*/ 1899453 h 3211035"/>
              <a:gd name="connsiteX114" fmla="*/ 1447852 w 13759469"/>
              <a:gd name="connsiteY114" fmla="*/ 1895589 h 3211035"/>
              <a:gd name="connsiteX115" fmla="*/ 1459758 w 13759469"/>
              <a:gd name="connsiteY115" fmla="*/ 1891689 h 3211035"/>
              <a:gd name="connsiteX116" fmla="*/ 1471569 w 13759469"/>
              <a:gd name="connsiteY116" fmla="*/ 1887755 h 3211035"/>
              <a:gd name="connsiteX117" fmla="*/ 1483291 w 13759469"/>
              <a:gd name="connsiteY117" fmla="*/ 1883787 h 3211035"/>
              <a:gd name="connsiteX118" fmla="*/ 1494922 w 13759469"/>
              <a:gd name="connsiteY118" fmla="*/ 1879786 h 3211035"/>
              <a:gd name="connsiteX119" fmla="*/ 1506470 w 13759469"/>
              <a:gd name="connsiteY119" fmla="*/ 1875754 h 3211035"/>
              <a:gd name="connsiteX120" fmla="*/ 1517935 w 13759469"/>
              <a:gd name="connsiteY120" fmla="*/ 1871692 h 3211035"/>
              <a:gd name="connsiteX121" fmla="*/ 1529320 w 13759469"/>
              <a:gd name="connsiteY121" fmla="*/ 1867600 h 3211035"/>
              <a:gd name="connsiteX122" fmla="*/ 1540629 w 13759469"/>
              <a:gd name="connsiteY122" fmla="*/ 1863479 h 3211035"/>
              <a:gd name="connsiteX123" fmla="*/ 1551865 w 13759469"/>
              <a:gd name="connsiteY123" fmla="*/ 1859331 h 3211035"/>
              <a:gd name="connsiteX124" fmla="*/ 1563028 w 13759469"/>
              <a:gd name="connsiteY124" fmla="*/ 1855155 h 3211035"/>
              <a:gd name="connsiteX125" fmla="*/ 1574124 w 13759469"/>
              <a:gd name="connsiteY125" fmla="*/ 1850954 h 3211035"/>
              <a:gd name="connsiteX126" fmla="*/ 1585155 w 13759469"/>
              <a:gd name="connsiteY126" fmla="*/ 1846727 h 3211035"/>
              <a:gd name="connsiteX127" fmla="*/ 1596123 w 13759469"/>
              <a:gd name="connsiteY127" fmla="*/ 1842477 h 3211035"/>
              <a:gd name="connsiteX128" fmla="*/ 1607032 w 13759469"/>
              <a:gd name="connsiteY128" fmla="*/ 1838204 h 3211035"/>
              <a:gd name="connsiteX129" fmla="*/ 1617883 w 13759469"/>
              <a:gd name="connsiteY129" fmla="*/ 1833909 h 3211035"/>
              <a:gd name="connsiteX130" fmla="*/ 1628682 w 13759469"/>
              <a:gd name="connsiteY130" fmla="*/ 1829593 h 3211035"/>
              <a:gd name="connsiteX131" fmla="*/ 1639430 w 13759469"/>
              <a:gd name="connsiteY131" fmla="*/ 1825256 h 3211035"/>
              <a:gd name="connsiteX132" fmla="*/ 1650129 w 13759469"/>
              <a:gd name="connsiteY132" fmla="*/ 1820900 h 3211035"/>
              <a:gd name="connsiteX133" fmla="*/ 1660784 w 13759469"/>
              <a:gd name="connsiteY133" fmla="*/ 1816527 h 3211035"/>
              <a:gd name="connsiteX134" fmla="*/ 1671395 w 13759469"/>
              <a:gd name="connsiteY134" fmla="*/ 1812135 h 3211035"/>
              <a:gd name="connsiteX135" fmla="*/ 1681969 w 13759469"/>
              <a:gd name="connsiteY135" fmla="*/ 1807728 h 3211035"/>
              <a:gd name="connsiteX136" fmla="*/ 1692505 w 13759469"/>
              <a:gd name="connsiteY136" fmla="*/ 1803304 h 3211035"/>
              <a:gd name="connsiteX137" fmla="*/ 1703007 w 13759469"/>
              <a:gd name="connsiteY137" fmla="*/ 1798866 h 3211035"/>
              <a:gd name="connsiteX138" fmla="*/ 1713479 w 13759469"/>
              <a:gd name="connsiteY138" fmla="*/ 1794415 h 3211035"/>
              <a:gd name="connsiteX139" fmla="*/ 1723923 w 13759469"/>
              <a:gd name="connsiteY139" fmla="*/ 1789951 h 3211035"/>
              <a:gd name="connsiteX140" fmla="*/ 1734343 w 13759469"/>
              <a:gd name="connsiteY140" fmla="*/ 1785475 h 3211035"/>
              <a:gd name="connsiteX141" fmla="*/ 1744740 w 13759469"/>
              <a:gd name="connsiteY141" fmla="*/ 1780988 h 3211035"/>
              <a:gd name="connsiteX142" fmla="*/ 1755118 w 13759469"/>
              <a:gd name="connsiteY142" fmla="*/ 1776491 h 3211035"/>
              <a:gd name="connsiteX143" fmla="*/ 1765479 w 13759469"/>
              <a:gd name="connsiteY143" fmla="*/ 1771986 h 3211035"/>
              <a:gd name="connsiteX144" fmla="*/ 1775828 w 13759469"/>
              <a:gd name="connsiteY144" fmla="*/ 1767472 h 3211035"/>
              <a:gd name="connsiteX145" fmla="*/ 1786166 w 13759469"/>
              <a:gd name="connsiteY145" fmla="*/ 1762951 h 3211035"/>
              <a:gd name="connsiteX146" fmla="*/ 1796497 w 13759469"/>
              <a:gd name="connsiteY146" fmla="*/ 1758424 h 3211035"/>
              <a:gd name="connsiteX147" fmla="*/ 1806823 w 13759469"/>
              <a:gd name="connsiteY147" fmla="*/ 1753892 h 3211035"/>
              <a:gd name="connsiteX148" fmla="*/ 1817147 w 13759469"/>
              <a:gd name="connsiteY148" fmla="*/ 1749355 h 3211035"/>
              <a:gd name="connsiteX149" fmla="*/ 1827473 w 13759469"/>
              <a:gd name="connsiteY149" fmla="*/ 1744815 h 3211035"/>
              <a:gd name="connsiteX150" fmla="*/ 1837802 w 13759469"/>
              <a:gd name="connsiteY150" fmla="*/ 1740272 h 3211035"/>
              <a:gd name="connsiteX151" fmla="*/ 1848140 w 13759469"/>
              <a:gd name="connsiteY151" fmla="*/ 1735727 h 3211035"/>
              <a:gd name="connsiteX152" fmla="*/ 1858487 w 13759469"/>
              <a:gd name="connsiteY152" fmla="*/ 1731182 h 3211035"/>
              <a:gd name="connsiteX153" fmla="*/ 1868847 w 13759469"/>
              <a:gd name="connsiteY153" fmla="*/ 1726636 h 3211035"/>
              <a:gd name="connsiteX154" fmla="*/ 1879222 w 13759469"/>
              <a:gd name="connsiteY154" fmla="*/ 1722092 h 3211035"/>
              <a:gd name="connsiteX155" fmla="*/ 1889618 w 13759469"/>
              <a:gd name="connsiteY155" fmla="*/ 1717549 h 3211035"/>
              <a:gd name="connsiteX156" fmla="*/ 1900034 w 13759469"/>
              <a:gd name="connsiteY156" fmla="*/ 1713009 h 3211035"/>
              <a:gd name="connsiteX157" fmla="*/ 1910476 w 13759469"/>
              <a:gd name="connsiteY157" fmla="*/ 1708473 h 3211035"/>
              <a:gd name="connsiteX158" fmla="*/ 1920944 w 13759469"/>
              <a:gd name="connsiteY158" fmla="*/ 1703941 h 3211035"/>
              <a:gd name="connsiteX159" fmla="*/ 1931444 w 13759469"/>
              <a:gd name="connsiteY159" fmla="*/ 1699414 h 3211035"/>
              <a:gd name="connsiteX160" fmla="*/ 1941976 w 13759469"/>
              <a:gd name="connsiteY160" fmla="*/ 1694894 h 3211035"/>
              <a:gd name="connsiteX161" fmla="*/ 1952545 w 13759469"/>
              <a:gd name="connsiteY161" fmla="*/ 1690381 h 3211035"/>
              <a:gd name="connsiteX162" fmla="*/ 1963155 w 13759469"/>
              <a:gd name="connsiteY162" fmla="*/ 1685876 h 3211035"/>
              <a:gd name="connsiteX163" fmla="*/ 1973806 w 13759469"/>
              <a:gd name="connsiteY163" fmla="*/ 1681380 h 3211035"/>
              <a:gd name="connsiteX164" fmla="*/ 1984502 w 13759469"/>
              <a:gd name="connsiteY164" fmla="*/ 1676893 h 3211035"/>
              <a:gd name="connsiteX165" fmla="*/ 1995248 w 13759469"/>
              <a:gd name="connsiteY165" fmla="*/ 1672418 h 3211035"/>
              <a:gd name="connsiteX166" fmla="*/ 2006043 w 13759469"/>
              <a:gd name="connsiteY166" fmla="*/ 1667954 h 3211035"/>
              <a:gd name="connsiteX167" fmla="*/ 2016894 w 13759469"/>
              <a:gd name="connsiteY167" fmla="*/ 1663502 h 3211035"/>
              <a:gd name="connsiteX168" fmla="*/ 2027801 w 13759469"/>
              <a:gd name="connsiteY168" fmla="*/ 1659063 h 3211035"/>
              <a:gd name="connsiteX169" fmla="*/ 2038769 w 13759469"/>
              <a:gd name="connsiteY169" fmla="*/ 1654638 h 3211035"/>
              <a:gd name="connsiteX170" fmla="*/ 2049800 w 13759469"/>
              <a:gd name="connsiteY170" fmla="*/ 1650228 h 3211035"/>
              <a:gd name="connsiteX171" fmla="*/ 2060897 w 13759469"/>
              <a:gd name="connsiteY171" fmla="*/ 1645834 h 3211035"/>
              <a:gd name="connsiteX172" fmla="*/ 2072063 w 13759469"/>
              <a:gd name="connsiteY172" fmla="*/ 1641457 h 3211035"/>
              <a:gd name="connsiteX173" fmla="*/ 2083300 w 13759469"/>
              <a:gd name="connsiteY173" fmla="*/ 1637097 h 3211035"/>
              <a:gd name="connsiteX174" fmla="*/ 2094613 w 13759469"/>
              <a:gd name="connsiteY174" fmla="*/ 1632755 h 3211035"/>
              <a:gd name="connsiteX175" fmla="*/ 2106005 w 13759469"/>
              <a:gd name="connsiteY175" fmla="*/ 1628433 h 3211035"/>
              <a:gd name="connsiteX176" fmla="*/ 2117476 w 13759469"/>
              <a:gd name="connsiteY176" fmla="*/ 1624131 h 3211035"/>
              <a:gd name="connsiteX177" fmla="*/ 2129032 w 13759469"/>
              <a:gd name="connsiteY177" fmla="*/ 1619850 h 3211035"/>
              <a:gd name="connsiteX178" fmla="*/ 2140674 w 13759469"/>
              <a:gd name="connsiteY178" fmla="*/ 1615590 h 3211035"/>
              <a:gd name="connsiteX179" fmla="*/ 2152407 w 13759469"/>
              <a:gd name="connsiteY179" fmla="*/ 1611354 h 3211035"/>
              <a:gd name="connsiteX180" fmla="*/ 2164233 w 13759469"/>
              <a:gd name="connsiteY180" fmla="*/ 1607140 h 3211035"/>
              <a:gd name="connsiteX181" fmla="*/ 2176154 w 13759469"/>
              <a:gd name="connsiteY181" fmla="*/ 1602951 h 3211035"/>
              <a:gd name="connsiteX182" fmla="*/ 2188173 w 13759469"/>
              <a:gd name="connsiteY182" fmla="*/ 1598788 h 3211035"/>
              <a:gd name="connsiteX183" fmla="*/ 2200296 w 13759469"/>
              <a:gd name="connsiteY183" fmla="*/ 1594650 h 3211035"/>
              <a:gd name="connsiteX184" fmla="*/ 2212522 w 13759469"/>
              <a:gd name="connsiteY184" fmla="*/ 1590539 h 3211035"/>
              <a:gd name="connsiteX185" fmla="*/ 2224856 w 13759469"/>
              <a:gd name="connsiteY185" fmla="*/ 1586457 h 3211035"/>
              <a:gd name="connsiteX186" fmla="*/ 2237301 w 13759469"/>
              <a:gd name="connsiteY186" fmla="*/ 1582403 h 3211035"/>
              <a:gd name="connsiteX187" fmla="*/ 2249859 w 13759469"/>
              <a:gd name="connsiteY187" fmla="*/ 1578379 h 3211035"/>
              <a:gd name="connsiteX188" fmla="*/ 2262535 w 13759469"/>
              <a:gd name="connsiteY188" fmla="*/ 1574385 h 3211035"/>
              <a:gd name="connsiteX189" fmla="*/ 2275329 w 13759469"/>
              <a:gd name="connsiteY189" fmla="*/ 1570422 h 3211035"/>
              <a:gd name="connsiteX190" fmla="*/ 2288248 w 13759469"/>
              <a:gd name="connsiteY190" fmla="*/ 1566492 h 3211035"/>
              <a:gd name="connsiteX191" fmla="*/ 2301290 w 13759469"/>
              <a:gd name="connsiteY191" fmla="*/ 1562594 h 3211035"/>
              <a:gd name="connsiteX192" fmla="*/ 2314462 w 13759469"/>
              <a:gd name="connsiteY192" fmla="*/ 1558731 h 3211035"/>
              <a:gd name="connsiteX193" fmla="*/ 2327766 w 13759469"/>
              <a:gd name="connsiteY193" fmla="*/ 1554902 h 3211035"/>
              <a:gd name="connsiteX194" fmla="*/ 2341202 w 13759469"/>
              <a:gd name="connsiteY194" fmla="*/ 1551109 h 3211035"/>
              <a:gd name="connsiteX195" fmla="*/ 2354780 w 13759469"/>
              <a:gd name="connsiteY195" fmla="*/ 1547353 h 3211035"/>
              <a:gd name="connsiteX196" fmla="*/ 2368494 w 13759469"/>
              <a:gd name="connsiteY196" fmla="*/ 1543634 h 3211035"/>
              <a:gd name="connsiteX197" fmla="*/ 2382354 w 13759469"/>
              <a:gd name="connsiteY197" fmla="*/ 1539954 h 3211035"/>
              <a:gd name="connsiteX198" fmla="*/ 2396359 w 13759469"/>
              <a:gd name="connsiteY198" fmla="*/ 1536313 h 3211035"/>
              <a:gd name="connsiteX199" fmla="*/ 2410515 w 13759469"/>
              <a:gd name="connsiteY199" fmla="*/ 1532711 h 3211035"/>
              <a:gd name="connsiteX200" fmla="*/ 2424822 w 13759469"/>
              <a:gd name="connsiteY200" fmla="*/ 1529151 h 3211035"/>
              <a:gd name="connsiteX201" fmla="*/ 2439285 w 13759469"/>
              <a:gd name="connsiteY201" fmla="*/ 1525633 h 3211035"/>
              <a:gd name="connsiteX202" fmla="*/ 2453905 w 13759469"/>
              <a:gd name="connsiteY202" fmla="*/ 1522157 h 3211035"/>
              <a:gd name="connsiteX203" fmla="*/ 2468689 w 13759469"/>
              <a:gd name="connsiteY203" fmla="*/ 1518726 h 3211035"/>
              <a:gd name="connsiteX204" fmla="*/ 2483635 w 13759469"/>
              <a:gd name="connsiteY204" fmla="*/ 1515338 h 3211035"/>
              <a:gd name="connsiteX205" fmla="*/ 2498749 w 13759469"/>
              <a:gd name="connsiteY205" fmla="*/ 1511996 h 3211035"/>
              <a:gd name="connsiteX206" fmla="*/ 2529532 w 13759469"/>
              <a:gd name="connsiteY206" fmla="*/ 1505444 h 3211035"/>
              <a:gd name="connsiteX207" fmla="*/ 2545080 w 13759469"/>
              <a:gd name="connsiteY207" fmla="*/ 1502274 h 3211035"/>
              <a:gd name="connsiteX208" fmla="*/ 2560835 w 13759469"/>
              <a:gd name="connsiteY208" fmla="*/ 1499168 h 3211035"/>
              <a:gd name="connsiteX209" fmla="*/ 2576742 w 13759469"/>
              <a:gd name="connsiteY209" fmla="*/ 1496136 h 3211035"/>
              <a:gd name="connsiteX210" fmla="*/ 2592797 w 13759469"/>
              <a:gd name="connsiteY210" fmla="*/ 1493175 h 3211035"/>
              <a:gd name="connsiteX211" fmla="*/ 2609000 w 13759469"/>
              <a:gd name="connsiteY211" fmla="*/ 1490286 h 3211035"/>
              <a:gd name="connsiteX212" fmla="*/ 2625348 w 13759469"/>
              <a:gd name="connsiteY212" fmla="*/ 1487465 h 3211035"/>
              <a:gd name="connsiteX213" fmla="*/ 2641839 w 13759469"/>
              <a:gd name="connsiteY213" fmla="*/ 1484711 h 3211035"/>
              <a:gd name="connsiteX214" fmla="*/ 2658470 w 13759469"/>
              <a:gd name="connsiteY214" fmla="*/ 1482022 h 3211035"/>
              <a:gd name="connsiteX215" fmla="*/ 2675239 w 13759469"/>
              <a:gd name="connsiteY215" fmla="*/ 1479396 h 3211035"/>
              <a:gd name="connsiteX216" fmla="*/ 2692144 w 13759469"/>
              <a:gd name="connsiteY216" fmla="*/ 1476832 h 3211035"/>
              <a:gd name="connsiteX217" fmla="*/ 2709181 w 13759469"/>
              <a:gd name="connsiteY217" fmla="*/ 1474327 h 3211035"/>
              <a:gd name="connsiteX218" fmla="*/ 2726351 w 13759469"/>
              <a:gd name="connsiteY218" fmla="*/ 1471882 h 3211035"/>
              <a:gd name="connsiteX219" fmla="*/ 2743648 w 13759469"/>
              <a:gd name="connsiteY219" fmla="*/ 1469492 h 3211035"/>
              <a:gd name="connsiteX220" fmla="*/ 2761073 w 13759469"/>
              <a:gd name="connsiteY220" fmla="*/ 1467158 h 3211035"/>
              <a:gd name="connsiteX221" fmla="*/ 2778622 w 13759469"/>
              <a:gd name="connsiteY221" fmla="*/ 1464876 h 3211035"/>
              <a:gd name="connsiteX222" fmla="*/ 2796294 w 13759469"/>
              <a:gd name="connsiteY222" fmla="*/ 1462645 h 3211035"/>
              <a:gd name="connsiteX223" fmla="*/ 2814083 w 13759469"/>
              <a:gd name="connsiteY223" fmla="*/ 1460463 h 3211035"/>
              <a:gd name="connsiteX224" fmla="*/ 2831991 w 13759469"/>
              <a:gd name="connsiteY224" fmla="*/ 1458329 h 3211035"/>
              <a:gd name="connsiteX225" fmla="*/ 2850015 w 13759469"/>
              <a:gd name="connsiteY225" fmla="*/ 1456241 h 3211035"/>
              <a:gd name="connsiteX226" fmla="*/ 2868150 w 13759469"/>
              <a:gd name="connsiteY226" fmla="*/ 1454196 h 3211035"/>
              <a:gd name="connsiteX227" fmla="*/ 2886396 w 13759469"/>
              <a:gd name="connsiteY227" fmla="*/ 1452194 h 3211035"/>
              <a:gd name="connsiteX228" fmla="*/ 2904751 w 13759469"/>
              <a:gd name="connsiteY228" fmla="*/ 1450233 h 3211035"/>
              <a:gd name="connsiteX229" fmla="*/ 2923212 w 13759469"/>
              <a:gd name="connsiteY229" fmla="*/ 1448310 h 3211035"/>
              <a:gd name="connsiteX230" fmla="*/ 2941777 w 13759469"/>
              <a:gd name="connsiteY230" fmla="*/ 1446424 h 3211035"/>
              <a:gd name="connsiteX231" fmla="*/ 2960443 w 13759469"/>
              <a:gd name="connsiteY231" fmla="*/ 1444573 h 3211035"/>
              <a:gd name="connsiteX232" fmla="*/ 2979208 w 13759469"/>
              <a:gd name="connsiteY232" fmla="*/ 1442755 h 3211035"/>
              <a:gd name="connsiteX233" fmla="*/ 2998070 w 13759469"/>
              <a:gd name="connsiteY233" fmla="*/ 1440969 h 3211035"/>
              <a:gd name="connsiteX234" fmla="*/ 3017027 w 13759469"/>
              <a:gd name="connsiteY234" fmla="*/ 1439212 h 3211035"/>
              <a:gd name="connsiteX235" fmla="*/ 3036077 w 13759469"/>
              <a:gd name="connsiteY235" fmla="*/ 1437484 h 3211035"/>
              <a:gd name="connsiteX236" fmla="*/ 3055216 w 13759469"/>
              <a:gd name="connsiteY236" fmla="*/ 1435781 h 3211035"/>
              <a:gd name="connsiteX237" fmla="*/ 3074444 w 13759469"/>
              <a:gd name="connsiteY237" fmla="*/ 1434103 h 3211035"/>
              <a:gd name="connsiteX238" fmla="*/ 3093757 w 13759469"/>
              <a:gd name="connsiteY238" fmla="*/ 1432448 h 3211035"/>
              <a:gd name="connsiteX239" fmla="*/ 3113154 w 13759469"/>
              <a:gd name="connsiteY239" fmla="*/ 1430813 h 3211035"/>
              <a:gd name="connsiteX240" fmla="*/ 3132632 w 13759469"/>
              <a:gd name="connsiteY240" fmla="*/ 1429197 h 3211035"/>
              <a:gd name="connsiteX241" fmla="*/ 3152189 w 13759469"/>
              <a:gd name="connsiteY241" fmla="*/ 1427598 h 3211035"/>
              <a:gd name="connsiteX242" fmla="*/ 3171822 w 13759469"/>
              <a:gd name="connsiteY242" fmla="*/ 1426015 h 3211035"/>
              <a:gd name="connsiteX243" fmla="*/ 3191531 w 13759469"/>
              <a:gd name="connsiteY243" fmla="*/ 1424445 h 3211035"/>
              <a:gd name="connsiteX244" fmla="*/ 3211311 w 13759469"/>
              <a:gd name="connsiteY244" fmla="*/ 1422887 h 3211035"/>
              <a:gd name="connsiteX245" fmla="*/ 3231161 w 13759469"/>
              <a:gd name="connsiteY245" fmla="*/ 1421339 h 3211035"/>
              <a:gd name="connsiteX246" fmla="*/ 3251080 w 13759469"/>
              <a:gd name="connsiteY246" fmla="*/ 1419799 h 3211035"/>
              <a:gd name="connsiteX247" fmla="*/ 3271063 w 13759469"/>
              <a:gd name="connsiteY247" fmla="*/ 1418265 h 3211035"/>
              <a:gd name="connsiteX248" fmla="*/ 3291110 w 13759469"/>
              <a:gd name="connsiteY248" fmla="*/ 1416736 h 3211035"/>
              <a:gd name="connsiteX249" fmla="*/ 3311217 w 13759469"/>
              <a:gd name="connsiteY249" fmla="*/ 1415209 h 3211035"/>
              <a:gd name="connsiteX250" fmla="*/ 3331384 w 13759469"/>
              <a:gd name="connsiteY250" fmla="*/ 1413685 h 3211035"/>
              <a:gd name="connsiteX251" fmla="*/ 3351607 w 13759469"/>
              <a:gd name="connsiteY251" fmla="*/ 1412158 h 3211035"/>
              <a:gd name="connsiteX252" fmla="*/ 3371885 w 13759469"/>
              <a:gd name="connsiteY252" fmla="*/ 1410629 h 3211035"/>
              <a:gd name="connsiteX253" fmla="*/ 3392214 w 13759469"/>
              <a:gd name="connsiteY253" fmla="*/ 1409096 h 3211035"/>
              <a:gd name="connsiteX254" fmla="*/ 3412594 w 13759469"/>
              <a:gd name="connsiteY254" fmla="*/ 1407556 h 3211035"/>
              <a:gd name="connsiteX255" fmla="*/ 3433020 w 13759469"/>
              <a:gd name="connsiteY255" fmla="*/ 1406008 h 3211035"/>
              <a:gd name="connsiteX256" fmla="*/ 3453494 w 13759469"/>
              <a:gd name="connsiteY256" fmla="*/ 1404451 h 3211035"/>
              <a:gd name="connsiteX257" fmla="*/ 3474008 w 13759469"/>
              <a:gd name="connsiteY257" fmla="*/ 1402881 h 3211035"/>
              <a:gd name="connsiteX258" fmla="*/ 3494565 w 13759469"/>
              <a:gd name="connsiteY258" fmla="*/ 1401299 h 3211035"/>
              <a:gd name="connsiteX259" fmla="*/ 3515160 w 13759469"/>
              <a:gd name="connsiteY259" fmla="*/ 1399701 h 3211035"/>
              <a:gd name="connsiteX260" fmla="*/ 3535792 w 13759469"/>
              <a:gd name="connsiteY260" fmla="*/ 1398086 h 3211035"/>
              <a:gd name="connsiteX261" fmla="*/ 3556458 w 13759469"/>
              <a:gd name="connsiteY261" fmla="*/ 1396451 h 3211035"/>
              <a:gd name="connsiteX262" fmla="*/ 3577156 w 13759469"/>
              <a:gd name="connsiteY262" fmla="*/ 1394796 h 3211035"/>
              <a:gd name="connsiteX263" fmla="*/ 3597883 w 13759469"/>
              <a:gd name="connsiteY263" fmla="*/ 1393119 h 3211035"/>
              <a:gd name="connsiteX264" fmla="*/ 3618638 w 13759469"/>
              <a:gd name="connsiteY264" fmla="*/ 1391417 h 3211035"/>
              <a:gd name="connsiteX265" fmla="*/ 3639419 w 13759469"/>
              <a:gd name="connsiteY265" fmla="*/ 1389689 h 3211035"/>
              <a:gd name="connsiteX266" fmla="*/ 3660223 w 13759469"/>
              <a:gd name="connsiteY266" fmla="*/ 1387933 h 3211035"/>
              <a:gd name="connsiteX267" fmla="*/ 3681048 w 13759469"/>
              <a:gd name="connsiteY267" fmla="*/ 1386147 h 3211035"/>
              <a:gd name="connsiteX268" fmla="*/ 3701891 w 13759469"/>
              <a:gd name="connsiteY268" fmla="*/ 1384330 h 3211035"/>
              <a:gd name="connsiteX269" fmla="*/ 3722751 w 13759469"/>
              <a:gd name="connsiteY269" fmla="*/ 1382480 h 3211035"/>
              <a:gd name="connsiteX270" fmla="*/ 3743625 w 13759469"/>
              <a:gd name="connsiteY270" fmla="*/ 1380594 h 3211035"/>
              <a:gd name="connsiteX271" fmla="*/ 3764511 w 13759469"/>
              <a:gd name="connsiteY271" fmla="*/ 1378671 h 3211035"/>
              <a:gd name="connsiteX272" fmla="*/ 3785407 w 13759469"/>
              <a:gd name="connsiteY272" fmla="*/ 1376709 h 3211035"/>
              <a:gd name="connsiteX273" fmla="*/ 3806311 w 13759469"/>
              <a:gd name="connsiteY273" fmla="*/ 1374706 h 3211035"/>
              <a:gd name="connsiteX274" fmla="*/ 3827219 w 13759469"/>
              <a:gd name="connsiteY274" fmla="*/ 1372661 h 3211035"/>
              <a:gd name="connsiteX275" fmla="*/ 3848132 w 13759469"/>
              <a:gd name="connsiteY275" fmla="*/ 1370572 h 3211035"/>
              <a:gd name="connsiteX276" fmla="*/ 3869044 w 13759469"/>
              <a:gd name="connsiteY276" fmla="*/ 1368437 h 3211035"/>
              <a:gd name="connsiteX277" fmla="*/ 3889956 w 13759469"/>
              <a:gd name="connsiteY277" fmla="*/ 1366253 h 3211035"/>
              <a:gd name="connsiteX278" fmla="*/ 3910864 w 13759469"/>
              <a:gd name="connsiteY278" fmla="*/ 1364021 h 3211035"/>
              <a:gd name="connsiteX279" fmla="*/ 3931766 w 13759469"/>
              <a:gd name="connsiteY279" fmla="*/ 1361736 h 3211035"/>
              <a:gd name="connsiteX280" fmla="*/ 3952662 w 13759469"/>
              <a:gd name="connsiteY280" fmla="*/ 1359398 h 3211035"/>
              <a:gd name="connsiteX281" fmla="*/ 3973546 w 13759469"/>
              <a:gd name="connsiteY281" fmla="*/ 1357005 h 3211035"/>
              <a:gd name="connsiteX282" fmla="*/ 3994418 w 13759469"/>
              <a:gd name="connsiteY282" fmla="*/ 1354554 h 3211035"/>
              <a:gd name="connsiteX283" fmla="*/ 4015276 w 13759469"/>
              <a:gd name="connsiteY283" fmla="*/ 1352045 h 3211035"/>
              <a:gd name="connsiteX284" fmla="*/ 4036117 w 13759469"/>
              <a:gd name="connsiteY284" fmla="*/ 1349475 h 3211035"/>
              <a:gd name="connsiteX285" fmla="*/ 4056939 w 13759469"/>
              <a:gd name="connsiteY285" fmla="*/ 1346843 h 3211035"/>
              <a:gd name="connsiteX286" fmla="*/ 4077740 w 13759469"/>
              <a:gd name="connsiteY286" fmla="*/ 1344147 h 3211035"/>
              <a:gd name="connsiteX287" fmla="*/ 4098517 w 13759469"/>
              <a:gd name="connsiteY287" fmla="*/ 1341384 h 3211035"/>
              <a:gd name="connsiteX288" fmla="*/ 4119269 w 13759469"/>
              <a:gd name="connsiteY288" fmla="*/ 1338554 h 3211035"/>
              <a:gd name="connsiteX289" fmla="*/ 4139993 w 13759469"/>
              <a:gd name="connsiteY289" fmla="*/ 1335653 h 3211035"/>
              <a:gd name="connsiteX290" fmla="*/ 4160687 w 13759469"/>
              <a:gd name="connsiteY290" fmla="*/ 1332681 h 3211035"/>
              <a:gd name="connsiteX291" fmla="*/ 4181349 w 13759469"/>
              <a:gd name="connsiteY291" fmla="*/ 1329635 h 3211035"/>
              <a:gd name="connsiteX292" fmla="*/ 4201976 w 13759469"/>
              <a:gd name="connsiteY292" fmla="*/ 1326514 h 3211035"/>
              <a:gd name="connsiteX293" fmla="*/ 4222568 w 13759469"/>
              <a:gd name="connsiteY293" fmla="*/ 1323317 h 3211035"/>
              <a:gd name="connsiteX294" fmla="*/ 4243120 w 13759469"/>
              <a:gd name="connsiteY294" fmla="*/ 1320040 h 3211035"/>
              <a:gd name="connsiteX295" fmla="*/ 4263631 w 13759469"/>
              <a:gd name="connsiteY295" fmla="*/ 1316682 h 3211035"/>
              <a:gd name="connsiteX296" fmla="*/ 4284098 w 13759469"/>
              <a:gd name="connsiteY296" fmla="*/ 1313242 h 3211035"/>
              <a:gd name="connsiteX297" fmla="*/ 4304521 w 13759469"/>
              <a:gd name="connsiteY297" fmla="*/ 1309718 h 3211035"/>
              <a:gd name="connsiteX298" fmla="*/ 4324896 w 13759469"/>
              <a:gd name="connsiteY298" fmla="*/ 1306106 h 3211035"/>
              <a:gd name="connsiteX299" fmla="*/ 4345221 w 13759469"/>
              <a:gd name="connsiteY299" fmla="*/ 1302407 h 3211035"/>
              <a:gd name="connsiteX300" fmla="*/ 4365494 w 13759469"/>
              <a:gd name="connsiteY300" fmla="*/ 1298619 h 3211035"/>
              <a:gd name="connsiteX301" fmla="*/ 4385712 w 13759469"/>
              <a:gd name="connsiteY301" fmla="*/ 1294738 h 3211035"/>
              <a:gd name="connsiteX302" fmla="*/ 4405874 w 13759469"/>
              <a:gd name="connsiteY302" fmla="*/ 1290764 h 3211035"/>
              <a:gd name="connsiteX303" fmla="*/ 4425979 w 13759469"/>
              <a:gd name="connsiteY303" fmla="*/ 1286694 h 3211035"/>
              <a:gd name="connsiteX304" fmla="*/ 4446021 w 13759469"/>
              <a:gd name="connsiteY304" fmla="*/ 1282527 h 3211035"/>
              <a:gd name="connsiteX305" fmla="*/ 4485873 w 13759469"/>
              <a:gd name="connsiteY305" fmla="*/ 1273903 h 3211035"/>
              <a:gd name="connsiteX306" fmla="*/ 4505862 w 13759469"/>
              <a:gd name="connsiteY306" fmla="*/ 1269366 h 3211035"/>
              <a:gd name="connsiteX307" fmla="*/ 4525759 w 13759469"/>
              <a:gd name="connsiteY307" fmla="*/ 1264665 h 3211035"/>
              <a:gd name="connsiteX308" fmla="*/ 4545635 w 13759469"/>
              <a:gd name="connsiteY308" fmla="*/ 1259788 h 3211035"/>
              <a:gd name="connsiteX309" fmla="*/ 4565487 w 13759469"/>
              <a:gd name="connsiteY309" fmla="*/ 1254739 h 3211035"/>
              <a:gd name="connsiteX310" fmla="*/ 4585320 w 13759469"/>
              <a:gd name="connsiteY310" fmla="*/ 1249523 h 3211035"/>
              <a:gd name="connsiteX311" fmla="*/ 4605133 w 13759469"/>
              <a:gd name="connsiteY311" fmla="*/ 1244145 h 3211035"/>
              <a:gd name="connsiteX312" fmla="*/ 4624927 w 13759469"/>
              <a:gd name="connsiteY312" fmla="*/ 1238609 h 3211035"/>
              <a:gd name="connsiteX313" fmla="*/ 4644703 w 13759469"/>
              <a:gd name="connsiteY313" fmla="*/ 1232918 h 3211035"/>
              <a:gd name="connsiteX314" fmla="*/ 4664461 w 13759469"/>
              <a:gd name="connsiteY314" fmla="*/ 1227078 h 3211035"/>
              <a:gd name="connsiteX315" fmla="*/ 4684203 w 13759469"/>
              <a:gd name="connsiteY315" fmla="*/ 1221093 h 3211035"/>
              <a:gd name="connsiteX316" fmla="*/ 4703927 w 13759469"/>
              <a:gd name="connsiteY316" fmla="*/ 1214967 h 3211035"/>
              <a:gd name="connsiteX317" fmla="*/ 4723637 w 13759469"/>
              <a:gd name="connsiteY317" fmla="*/ 1208704 h 3211035"/>
              <a:gd name="connsiteX318" fmla="*/ 4743333 w 13759469"/>
              <a:gd name="connsiteY318" fmla="*/ 1202308 h 3211035"/>
              <a:gd name="connsiteX319" fmla="*/ 4763014 w 13759469"/>
              <a:gd name="connsiteY319" fmla="*/ 1195786 h 3211035"/>
              <a:gd name="connsiteX320" fmla="*/ 4782684 w 13759469"/>
              <a:gd name="connsiteY320" fmla="*/ 1189139 h 3211035"/>
              <a:gd name="connsiteX321" fmla="*/ 4802340 w 13759469"/>
              <a:gd name="connsiteY321" fmla="*/ 1182374 h 3211035"/>
              <a:gd name="connsiteX322" fmla="*/ 4821983 w 13759469"/>
              <a:gd name="connsiteY322" fmla="*/ 1175493 h 3211035"/>
              <a:gd name="connsiteX323" fmla="*/ 4841618 w 13759469"/>
              <a:gd name="connsiteY323" fmla="*/ 1168501 h 3211035"/>
              <a:gd name="connsiteX324" fmla="*/ 4861243 w 13759469"/>
              <a:gd name="connsiteY324" fmla="*/ 1161404 h 3211035"/>
              <a:gd name="connsiteX325" fmla="*/ 4880857 w 13759469"/>
              <a:gd name="connsiteY325" fmla="*/ 1154203 h 3211035"/>
              <a:gd name="connsiteX326" fmla="*/ 4900464 w 13759469"/>
              <a:gd name="connsiteY326" fmla="*/ 1146906 h 3211035"/>
              <a:gd name="connsiteX327" fmla="*/ 4920063 w 13759469"/>
              <a:gd name="connsiteY327" fmla="*/ 1139515 h 3211035"/>
              <a:gd name="connsiteX328" fmla="*/ 4939655 w 13759469"/>
              <a:gd name="connsiteY328" fmla="*/ 1132036 h 3211035"/>
              <a:gd name="connsiteX329" fmla="*/ 4959241 w 13759469"/>
              <a:gd name="connsiteY329" fmla="*/ 1124471 h 3211035"/>
              <a:gd name="connsiteX330" fmla="*/ 4978823 w 13759469"/>
              <a:gd name="connsiteY330" fmla="*/ 1116826 h 3211035"/>
              <a:gd name="connsiteX331" fmla="*/ 4998398 w 13759469"/>
              <a:gd name="connsiteY331" fmla="*/ 1109104 h 3211035"/>
              <a:gd name="connsiteX332" fmla="*/ 5017971 w 13759469"/>
              <a:gd name="connsiteY332" fmla="*/ 1101311 h 3211035"/>
              <a:gd name="connsiteX333" fmla="*/ 5037539 w 13759469"/>
              <a:gd name="connsiteY333" fmla="*/ 1093450 h 3211035"/>
              <a:gd name="connsiteX334" fmla="*/ 5057106 w 13759469"/>
              <a:gd name="connsiteY334" fmla="*/ 1085525 h 3211035"/>
              <a:gd name="connsiteX335" fmla="*/ 5076671 w 13759469"/>
              <a:gd name="connsiteY335" fmla="*/ 1077542 h 3211035"/>
              <a:gd name="connsiteX336" fmla="*/ 5096235 w 13759469"/>
              <a:gd name="connsiteY336" fmla="*/ 1069504 h 3211035"/>
              <a:gd name="connsiteX337" fmla="*/ 5115799 w 13759469"/>
              <a:gd name="connsiteY337" fmla="*/ 1061415 h 3211035"/>
              <a:gd name="connsiteX338" fmla="*/ 5135364 w 13759469"/>
              <a:gd name="connsiteY338" fmla="*/ 1053281 h 3211035"/>
              <a:gd name="connsiteX339" fmla="*/ 5154931 w 13759469"/>
              <a:gd name="connsiteY339" fmla="*/ 1045104 h 3211035"/>
              <a:gd name="connsiteX340" fmla="*/ 5174498 w 13759469"/>
              <a:gd name="connsiteY340" fmla="*/ 1036889 h 3211035"/>
              <a:gd name="connsiteX341" fmla="*/ 5194070 w 13759469"/>
              <a:gd name="connsiteY341" fmla="*/ 1028642 h 3211035"/>
              <a:gd name="connsiteX342" fmla="*/ 5213645 w 13759469"/>
              <a:gd name="connsiteY342" fmla="*/ 1020366 h 3211035"/>
              <a:gd name="connsiteX343" fmla="*/ 5233223 w 13759469"/>
              <a:gd name="connsiteY343" fmla="*/ 1012064 h 3211035"/>
              <a:gd name="connsiteX344" fmla="*/ 5252808 w 13759469"/>
              <a:gd name="connsiteY344" fmla="*/ 1003742 h 3211035"/>
              <a:gd name="connsiteX345" fmla="*/ 5272399 w 13759469"/>
              <a:gd name="connsiteY345" fmla="*/ 995404 h 3211035"/>
              <a:gd name="connsiteX346" fmla="*/ 5291994 w 13759469"/>
              <a:gd name="connsiteY346" fmla="*/ 987054 h 3211035"/>
              <a:gd name="connsiteX347" fmla="*/ 5311598 w 13759469"/>
              <a:gd name="connsiteY347" fmla="*/ 978696 h 3211035"/>
              <a:gd name="connsiteX348" fmla="*/ 5331211 w 13759469"/>
              <a:gd name="connsiteY348" fmla="*/ 970335 h 3211035"/>
              <a:gd name="connsiteX349" fmla="*/ 5350831 w 13759469"/>
              <a:gd name="connsiteY349" fmla="*/ 961974 h 3211035"/>
              <a:gd name="connsiteX350" fmla="*/ 5370462 w 13759469"/>
              <a:gd name="connsiteY350" fmla="*/ 953619 h 3211035"/>
              <a:gd name="connsiteX351" fmla="*/ 5390103 w 13759469"/>
              <a:gd name="connsiteY351" fmla="*/ 945273 h 3211035"/>
              <a:gd name="connsiteX352" fmla="*/ 5409754 w 13759469"/>
              <a:gd name="connsiteY352" fmla="*/ 936941 h 3211035"/>
              <a:gd name="connsiteX353" fmla="*/ 5429417 w 13759469"/>
              <a:gd name="connsiteY353" fmla="*/ 928626 h 3211035"/>
              <a:gd name="connsiteX354" fmla="*/ 5449094 w 13759469"/>
              <a:gd name="connsiteY354" fmla="*/ 920334 h 3211035"/>
              <a:gd name="connsiteX355" fmla="*/ 5468783 w 13759469"/>
              <a:gd name="connsiteY355" fmla="*/ 912068 h 3211035"/>
              <a:gd name="connsiteX356" fmla="*/ 5488486 w 13759469"/>
              <a:gd name="connsiteY356" fmla="*/ 903833 h 3211035"/>
              <a:gd name="connsiteX357" fmla="*/ 5508202 w 13759469"/>
              <a:gd name="connsiteY357" fmla="*/ 895633 h 3211035"/>
              <a:gd name="connsiteX358" fmla="*/ 5527936 w 13759469"/>
              <a:gd name="connsiteY358" fmla="*/ 887472 h 3211035"/>
              <a:gd name="connsiteX359" fmla="*/ 5547684 w 13759469"/>
              <a:gd name="connsiteY359" fmla="*/ 879354 h 3211035"/>
              <a:gd name="connsiteX360" fmla="*/ 5567451 w 13759469"/>
              <a:gd name="connsiteY360" fmla="*/ 871284 h 3211035"/>
              <a:gd name="connsiteX361" fmla="*/ 5587232 w 13759469"/>
              <a:gd name="connsiteY361" fmla="*/ 863266 h 3211035"/>
              <a:gd name="connsiteX362" fmla="*/ 5607034 w 13759469"/>
              <a:gd name="connsiteY362" fmla="*/ 855305 h 3211035"/>
              <a:gd name="connsiteX363" fmla="*/ 5626854 w 13759469"/>
              <a:gd name="connsiteY363" fmla="*/ 847404 h 3211035"/>
              <a:gd name="connsiteX364" fmla="*/ 5646694 w 13759469"/>
              <a:gd name="connsiteY364" fmla="*/ 839567 h 3211035"/>
              <a:gd name="connsiteX365" fmla="*/ 5666554 w 13759469"/>
              <a:gd name="connsiteY365" fmla="*/ 831799 h 3211035"/>
              <a:gd name="connsiteX366" fmla="*/ 5686435 w 13759469"/>
              <a:gd name="connsiteY366" fmla="*/ 824105 h 3211035"/>
              <a:gd name="connsiteX367" fmla="*/ 5706338 w 13759469"/>
              <a:gd name="connsiteY367" fmla="*/ 816488 h 3211035"/>
              <a:gd name="connsiteX368" fmla="*/ 5726264 w 13759469"/>
              <a:gd name="connsiteY368" fmla="*/ 808953 h 3211035"/>
              <a:gd name="connsiteX369" fmla="*/ 5746212 w 13759469"/>
              <a:gd name="connsiteY369" fmla="*/ 801503 h 3211035"/>
              <a:gd name="connsiteX370" fmla="*/ 5766184 w 13759469"/>
              <a:gd name="connsiteY370" fmla="*/ 794143 h 3211035"/>
              <a:gd name="connsiteX371" fmla="*/ 5786182 w 13759469"/>
              <a:gd name="connsiteY371" fmla="*/ 786878 h 3211035"/>
              <a:gd name="connsiteX372" fmla="*/ 5806204 w 13759469"/>
              <a:gd name="connsiteY372" fmla="*/ 779712 h 3211035"/>
              <a:gd name="connsiteX373" fmla="*/ 5826252 w 13759469"/>
              <a:gd name="connsiteY373" fmla="*/ 772648 h 3211035"/>
              <a:gd name="connsiteX374" fmla="*/ 5846327 w 13759469"/>
              <a:gd name="connsiteY374" fmla="*/ 765692 h 3211035"/>
              <a:gd name="connsiteX375" fmla="*/ 5866430 w 13759469"/>
              <a:gd name="connsiteY375" fmla="*/ 758846 h 3211035"/>
              <a:gd name="connsiteX376" fmla="*/ 5886560 w 13759469"/>
              <a:gd name="connsiteY376" fmla="*/ 752116 h 3211035"/>
              <a:gd name="connsiteX377" fmla="*/ 5906720 w 13759469"/>
              <a:gd name="connsiteY377" fmla="*/ 745506 h 3211035"/>
              <a:gd name="connsiteX378" fmla="*/ 5926908 w 13759469"/>
              <a:gd name="connsiteY378" fmla="*/ 739020 h 3211035"/>
              <a:gd name="connsiteX379" fmla="*/ 5947127 w 13759469"/>
              <a:gd name="connsiteY379" fmla="*/ 732662 h 3211035"/>
              <a:gd name="connsiteX380" fmla="*/ 5967377 w 13759469"/>
              <a:gd name="connsiteY380" fmla="*/ 726436 h 3211035"/>
              <a:gd name="connsiteX381" fmla="*/ 5987659 w 13759469"/>
              <a:gd name="connsiteY381" fmla="*/ 720347 h 3211035"/>
              <a:gd name="connsiteX382" fmla="*/ 6007973 w 13759469"/>
              <a:gd name="connsiteY382" fmla="*/ 714398 h 3211035"/>
              <a:gd name="connsiteX383" fmla="*/ 6028321 w 13759469"/>
              <a:gd name="connsiteY383" fmla="*/ 708595 h 3211035"/>
              <a:gd name="connsiteX384" fmla="*/ 6048702 w 13759469"/>
              <a:gd name="connsiteY384" fmla="*/ 702940 h 3211035"/>
              <a:gd name="connsiteX385" fmla="*/ 6069117 w 13759469"/>
              <a:gd name="connsiteY385" fmla="*/ 697439 h 3211035"/>
              <a:gd name="connsiteX386" fmla="*/ 6089569 w 13759469"/>
              <a:gd name="connsiteY386" fmla="*/ 692096 h 3211035"/>
              <a:gd name="connsiteX387" fmla="*/ 6110055 w 13759469"/>
              <a:gd name="connsiteY387" fmla="*/ 686914 h 3211035"/>
              <a:gd name="connsiteX388" fmla="*/ 6130580 w 13759469"/>
              <a:gd name="connsiteY388" fmla="*/ 681898 h 3211035"/>
              <a:gd name="connsiteX389" fmla="*/ 6151141 w 13759469"/>
              <a:gd name="connsiteY389" fmla="*/ 677053 h 3211035"/>
              <a:gd name="connsiteX390" fmla="*/ 6171741 w 13759469"/>
              <a:gd name="connsiteY390" fmla="*/ 672381 h 3211035"/>
              <a:gd name="connsiteX391" fmla="*/ 6192378 w 13759469"/>
              <a:gd name="connsiteY391" fmla="*/ 667888 h 3211035"/>
              <a:gd name="connsiteX392" fmla="*/ 6213057 w 13759469"/>
              <a:gd name="connsiteY392" fmla="*/ 663578 h 3211035"/>
              <a:gd name="connsiteX393" fmla="*/ 6233774 w 13759469"/>
              <a:gd name="connsiteY393" fmla="*/ 659455 h 3211035"/>
              <a:gd name="connsiteX394" fmla="*/ 6254533 w 13759469"/>
              <a:gd name="connsiteY394" fmla="*/ 655522 h 3211035"/>
              <a:gd name="connsiteX395" fmla="*/ 6275335 w 13759469"/>
              <a:gd name="connsiteY395" fmla="*/ 651785 h 3211035"/>
              <a:gd name="connsiteX396" fmla="*/ 6296179 w 13759469"/>
              <a:gd name="connsiteY396" fmla="*/ 648247 h 3211035"/>
              <a:gd name="connsiteX397" fmla="*/ 6317067 w 13759469"/>
              <a:gd name="connsiteY397" fmla="*/ 644913 h 3211035"/>
              <a:gd name="connsiteX398" fmla="*/ 6337998 w 13759469"/>
              <a:gd name="connsiteY398" fmla="*/ 641787 h 3211035"/>
              <a:gd name="connsiteX399" fmla="*/ 6358975 w 13759469"/>
              <a:gd name="connsiteY399" fmla="*/ 638873 h 3211035"/>
              <a:gd name="connsiteX400" fmla="*/ 6379999 w 13759469"/>
              <a:gd name="connsiteY400" fmla="*/ 636174 h 3211035"/>
              <a:gd name="connsiteX401" fmla="*/ 6401066 w 13759469"/>
              <a:gd name="connsiteY401" fmla="*/ 633696 h 3211035"/>
              <a:gd name="connsiteX402" fmla="*/ 6422183 w 13759469"/>
              <a:gd name="connsiteY402" fmla="*/ 631442 h 3211035"/>
              <a:gd name="connsiteX403" fmla="*/ 6443349 w 13759469"/>
              <a:gd name="connsiteY403" fmla="*/ 629417 h 3211035"/>
              <a:gd name="connsiteX404" fmla="*/ 6485919 w 13759469"/>
              <a:gd name="connsiteY404" fmla="*/ 626063 h 3211035"/>
              <a:gd name="connsiteX405" fmla="*/ 6507092 w 13759469"/>
              <a:gd name="connsiteY405" fmla="*/ 624788 h 3211035"/>
              <a:gd name="connsiteX406" fmla="*/ 6528467 w 13759469"/>
              <a:gd name="connsiteY406" fmla="*/ 623803 h 3211035"/>
              <a:gd name="connsiteX407" fmla="*/ 6549927 w 13759469"/>
              <a:gd name="connsiteY407" fmla="*/ 623108 h 3211035"/>
              <a:gd name="connsiteX408" fmla="*/ 6571468 w 13759469"/>
              <a:gd name="connsiteY408" fmla="*/ 622699 h 3211035"/>
              <a:gd name="connsiteX409" fmla="*/ 6593094 w 13759469"/>
              <a:gd name="connsiteY409" fmla="*/ 622570 h 3211035"/>
              <a:gd name="connsiteX410" fmla="*/ 6614798 w 13759469"/>
              <a:gd name="connsiteY410" fmla="*/ 622714 h 3211035"/>
              <a:gd name="connsiteX411" fmla="*/ 6636580 w 13759469"/>
              <a:gd name="connsiteY411" fmla="*/ 623125 h 3211035"/>
              <a:gd name="connsiteX412" fmla="*/ 6658441 w 13759469"/>
              <a:gd name="connsiteY412" fmla="*/ 623798 h 3211035"/>
              <a:gd name="connsiteX413" fmla="*/ 6680375 w 13759469"/>
              <a:gd name="connsiteY413" fmla="*/ 624726 h 3211035"/>
              <a:gd name="connsiteX414" fmla="*/ 6702384 w 13759469"/>
              <a:gd name="connsiteY414" fmla="*/ 625904 h 3211035"/>
              <a:gd name="connsiteX415" fmla="*/ 6724463 w 13759469"/>
              <a:gd name="connsiteY415" fmla="*/ 627325 h 3211035"/>
              <a:gd name="connsiteX416" fmla="*/ 6746614 w 13759469"/>
              <a:gd name="connsiteY416" fmla="*/ 628984 h 3211035"/>
              <a:gd name="connsiteX417" fmla="*/ 6768832 w 13759469"/>
              <a:gd name="connsiteY417" fmla="*/ 630874 h 3211035"/>
              <a:gd name="connsiteX418" fmla="*/ 6791118 w 13759469"/>
              <a:gd name="connsiteY418" fmla="*/ 632990 h 3211035"/>
              <a:gd name="connsiteX419" fmla="*/ 6813469 w 13759469"/>
              <a:gd name="connsiteY419" fmla="*/ 635325 h 3211035"/>
              <a:gd name="connsiteX420" fmla="*/ 6835884 w 13759469"/>
              <a:gd name="connsiteY420" fmla="*/ 637873 h 3211035"/>
              <a:gd name="connsiteX421" fmla="*/ 6858359 w 13759469"/>
              <a:gd name="connsiteY421" fmla="*/ 640629 h 3211035"/>
              <a:gd name="connsiteX422" fmla="*/ 6880896 w 13759469"/>
              <a:gd name="connsiteY422" fmla="*/ 643586 h 3211035"/>
              <a:gd name="connsiteX423" fmla="*/ 6903491 w 13759469"/>
              <a:gd name="connsiteY423" fmla="*/ 646738 h 3211035"/>
              <a:gd name="connsiteX424" fmla="*/ 6926141 w 13759469"/>
              <a:gd name="connsiteY424" fmla="*/ 650079 h 3211035"/>
              <a:gd name="connsiteX425" fmla="*/ 6948849 w 13759469"/>
              <a:gd name="connsiteY425" fmla="*/ 653603 h 3211035"/>
              <a:gd name="connsiteX426" fmla="*/ 6971609 w 13759469"/>
              <a:gd name="connsiteY426" fmla="*/ 657304 h 3211035"/>
              <a:gd name="connsiteX427" fmla="*/ 6994421 w 13759469"/>
              <a:gd name="connsiteY427" fmla="*/ 661176 h 3211035"/>
              <a:gd name="connsiteX428" fmla="*/ 7017284 w 13759469"/>
              <a:gd name="connsiteY428" fmla="*/ 665213 h 3211035"/>
              <a:gd name="connsiteX429" fmla="*/ 7040194 w 13759469"/>
              <a:gd name="connsiteY429" fmla="*/ 669408 h 3211035"/>
              <a:gd name="connsiteX430" fmla="*/ 7063152 w 13759469"/>
              <a:gd name="connsiteY430" fmla="*/ 673756 h 3211035"/>
              <a:gd name="connsiteX431" fmla="*/ 7086154 w 13759469"/>
              <a:gd name="connsiteY431" fmla="*/ 678250 h 3211035"/>
              <a:gd name="connsiteX432" fmla="*/ 7109198 w 13759469"/>
              <a:gd name="connsiteY432" fmla="*/ 682884 h 3211035"/>
              <a:gd name="connsiteX433" fmla="*/ 7132286 w 13759469"/>
              <a:gd name="connsiteY433" fmla="*/ 687652 h 3211035"/>
              <a:gd name="connsiteX434" fmla="*/ 7155413 w 13759469"/>
              <a:gd name="connsiteY434" fmla="*/ 692549 h 3211035"/>
              <a:gd name="connsiteX435" fmla="*/ 7178580 w 13759469"/>
              <a:gd name="connsiteY435" fmla="*/ 697567 h 3211035"/>
              <a:gd name="connsiteX436" fmla="*/ 7201782 w 13759469"/>
              <a:gd name="connsiteY436" fmla="*/ 702701 h 3211035"/>
              <a:gd name="connsiteX437" fmla="*/ 7225019 w 13759469"/>
              <a:gd name="connsiteY437" fmla="*/ 707944 h 3211035"/>
              <a:gd name="connsiteX438" fmla="*/ 7248291 w 13759469"/>
              <a:gd name="connsiteY438" fmla="*/ 713291 h 3211035"/>
              <a:gd name="connsiteX439" fmla="*/ 7271593 w 13759469"/>
              <a:gd name="connsiteY439" fmla="*/ 718735 h 3211035"/>
              <a:gd name="connsiteX440" fmla="*/ 7294927 w 13759469"/>
              <a:gd name="connsiteY440" fmla="*/ 724271 h 3211035"/>
              <a:gd name="connsiteX441" fmla="*/ 7318287 w 13759469"/>
              <a:gd name="connsiteY441" fmla="*/ 729891 h 3211035"/>
              <a:gd name="connsiteX442" fmla="*/ 7341677 w 13759469"/>
              <a:gd name="connsiteY442" fmla="*/ 735590 h 3211035"/>
              <a:gd name="connsiteX443" fmla="*/ 7365090 w 13759469"/>
              <a:gd name="connsiteY443" fmla="*/ 741362 h 3211035"/>
              <a:gd name="connsiteX444" fmla="*/ 7388527 w 13759469"/>
              <a:gd name="connsiteY444" fmla="*/ 747201 h 3211035"/>
              <a:gd name="connsiteX445" fmla="*/ 7411986 w 13759469"/>
              <a:gd name="connsiteY445" fmla="*/ 753099 h 3211035"/>
              <a:gd name="connsiteX446" fmla="*/ 7435465 w 13759469"/>
              <a:gd name="connsiteY446" fmla="*/ 759052 h 3211035"/>
              <a:gd name="connsiteX447" fmla="*/ 7458963 w 13759469"/>
              <a:gd name="connsiteY447" fmla="*/ 765053 h 3211035"/>
              <a:gd name="connsiteX448" fmla="*/ 7482479 w 13759469"/>
              <a:gd name="connsiteY448" fmla="*/ 771096 h 3211035"/>
              <a:gd name="connsiteX449" fmla="*/ 7506008 w 13759469"/>
              <a:gd name="connsiteY449" fmla="*/ 777174 h 3211035"/>
              <a:gd name="connsiteX450" fmla="*/ 7529553 w 13759469"/>
              <a:gd name="connsiteY450" fmla="*/ 783282 h 3211035"/>
              <a:gd name="connsiteX451" fmla="*/ 7553110 w 13759469"/>
              <a:gd name="connsiteY451" fmla="*/ 789413 h 3211035"/>
              <a:gd name="connsiteX452" fmla="*/ 7576677 w 13759469"/>
              <a:gd name="connsiteY452" fmla="*/ 795562 h 3211035"/>
              <a:gd name="connsiteX453" fmla="*/ 7600254 w 13759469"/>
              <a:gd name="connsiteY453" fmla="*/ 801721 h 3211035"/>
              <a:gd name="connsiteX454" fmla="*/ 7623838 w 13759469"/>
              <a:gd name="connsiteY454" fmla="*/ 807885 h 3211035"/>
              <a:gd name="connsiteX455" fmla="*/ 7647426 w 13759469"/>
              <a:gd name="connsiteY455" fmla="*/ 814047 h 3211035"/>
              <a:gd name="connsiteX456" fmla="*/ 7671020 w 13759469"/>
              <a:gd name="connsiteY456" fmla="*/ 820203 h 3211035"/>
              <a:gd name="connsiteX457" fmla="*/ 7694616 w 13759469"/>
              <a:gd name="connsiteY457" fmla="*/ 826344 h 3211035"/>
              <a:gd name="connsiteX458" fmla="*/ 7718214 w 13759469"/>
              <a:gd name="connsiteY458" fmla="*/ 832465 h 3211035"/>
              <a:gd name="connsiteX459" fmla="*/ 7741811 w 13759469"/>
              <a:gd name="connsiteY459" fmla="*/ 838560 h 3211035"/>
              <a:gd name="connsiteX460" fmla="*/ 7765406 w 13759469"/>
              <a:gd name="connsiteY460" fmla="*/ 844623 h 3211035"/>
              <a:gd name="connsiteX461" fmla="*/ 7788997 w 13759469"/>
              <a:gd name="connsiteY461" fmla="*/ 850648 h 3211035"/>
              <a:gd name="connsiteX462" fmla="*/ 7812583 w 13759469"/>
              <a:gd name="connsiteY462" fmla="*/ 856628 h 3211035"/>
              <a:gd name="connsiteX463" fmla="*/ 7836163 w 13759469"/>
              <a:gd name="connsiteY463" fmla="*/ 862556 h 3211035"/>
              <a:gd name="connsiteX464" fmla="*/ 7859733 w 13759469"/>
              <a:gd name="connsiteY464" fmla="*/ 868427 h 3211035"/>
              <a:gd name="connsiteX465" fmla="*/ 7883294 w 13759469"/>
              <a:gd name="connsiteY465" fmla="*/ 874236 h 3211035"/>
              <a:gd name="connsiteX466" fmla="*/ 7906843 w 13759469"/>
              <a:gd name="connsiteY466" fmla="*/ 879975 h 3211035"/>
              <a:gd name="connsiteX467" fmla="*/ 7930379 w 13759469"/>
              <a:gd name="connsiteY467" fmla="*/ 885638 h 3211035"/>
              <a:gd name="connsiteX468" fmla="*/ 7953900 w 13759469"/>
              <a:gd name="connsiteY468" fmla="*/ 891219 h 3211035"/>
              <a:gd name="connsiteX469" fmla="*/ 7977406 w 13759469"/>
              <a:gd name="connsiteY469" fmla="*/ 896712 h 3211035"/>
              <a:gd name="connsiteX470" fmla="*/ 8000894 w 13759469"/>
              <a:gd name="connsiteY470" fmla="*/ 902110 h 3211035"/>
              <a:gd name="connsiteX471" fmla="*/ 8024362 w 13759469"/>
              <a:gd name="connsiteY471" fmla="*/ 907409 h 3211035"/>
              <a:gd name="connsiteX472" fmla="*/ 8047809 w 13759469"/>
              <a:gd name="connsiteY472" fmla="*/ 912600 h 3211035"/>
              <a:gd name="connsiteX473" fmla="*/ 8071234 w 13759469"/>
              <a:gd name="connsiteY473" fmla="*/ 917678 h 3211035"/>
              <a:gd name="connsiteX474" fmla="*/ 8094635 w 13759469"/>
              <a:gd name="connsiteY474" fmla="*/ 922637 h 3211035"/>
              <a:gd name="connsiteX475" fmla="*/ 8118011 w 13759469"/>
              <a:gd name="connsiteY475" fmla="*/ 927471 h 3211035"/>
              <a:gd name="connsiteX476" fmla="*/ 8141360 w 13759469"/>
              <a:gd name="connsiteY476" fmla="*/ 932173 h 3211035"/>
              <a:gd name="connsiteX477" fmla="*/ 8164681 w 13759469"/>
              <a:gd name="connsiteY477" fmla="*/ 936737 h 3211035"/>
              <a:gd name="connsiteX478" fmla="*/ 8187971 w 13759469"/>
              <a:gd name="connsiteY478" fmla="*/ 941156 h 3211035"/>
              <a:gd name="connsiteX479" fmla="*/ 8211230 w 13759469"/>
              <a:gd name="connsiteY479" fmla="*/ 945426 h 3211035"/>
              <a:gd name="connsiteX480" fmla="*/ 8234455 w 13759469"/>
              <a:gd name="connsiteY480" fmla="*/ 949537 h 3211035"/>
              <a:gd name="connsiteX481" fmla="*/ 8257646 w 13759469"/>
              <a:gd name="connsiteY481" fmla="*/ 953488 h 3211035"/>
              <a:gd name="connsiteX482" fmla="*/ 8280801 w 13759469"/>
              <a:gd name="connsiteY482" fmla="*/ 957268 h 3211035"/>
              <a:gd name="connsiteX483" fmla="*/ 8303919 w 13759469"/>
              <a:gd name="connsiteY483" fmla="*/ 960873 h 3211035"/>
              <a:gd name="connsiteX484" fmla="*/ 8326998 w 13759469"/>
              <a:gd name="connsiteY484" fmla="*/ 964296 h 3211035"/>
              <a:gd name="connsiteX485" fmla="*/ 8350034 w 13759469"/>
              <a:gd name="connsiteY485" fmla="*/ 967530 h 3211035"/>
              <a:gd name="connsiteX486" fmla="*/ 8373029 w 13759469"/>
              <a:gd name="connsiteY486" fmla="*/ 970571 h 3211035"/>
              <a:gd name="connsiteX487" fmla="*/ 8395981 w 13759469"/>
              <a:gd name="connsiteY487" fmla="*/ 973412 h 3211035"/>
              <a:gd name="connsiteX488" fmla="*/ 8418888 w 13759469"/>
              <a:gd name="connsiteY488" fmla="*/ 976044 h 3211035"/>
              <a:gd name="connsiteX489" fmla="*/ 8441747 w 13759469"/>
              <a:gd name="connsiteY489" fmla="*/ 978465 h 3211035"/>
              <a:gd name="connsiteX490" fmla="*/ 8464558 w 13759469"/>
              <a:gd name="connsiteY490" fmla="*/ 980665 h 3211035"/>
              <a:gd name="connsiteX491" fmla="*/ 8487319 w 13759469"/>
              <a:gd name="connsiteY491" fmla="*/ 982639 h 3211035"/>
              <a:gd name="connsiteX492" fmla="*/ 8510029 w 13759469"/>
              <a:gd name="connsiteY492" fmla="*/ 984381 h 3211035"/>
              <a:gd name="connsiteX493" fmla="*/ 8532688 w 13759469"/>
              <a:gd name="connsiteY493" fmla="*/ 985885 h 3211035"/>
              <a:gd name="connsiteX494" fmla="*/ 8555290 w 13759469"/>
              <a:gd name="connsiteY494" fmla="*/ 987143 h 3211035"/>
              <a:gd name="connsiteX495" fmla="*/ 8577836 w 13759469"/>
              <a:gd name="connsiteY495" fmla="*/ 988151 h 3211035"/>
              <a:gd name="connsiteX496" fmla="*/ 8600325 w 13759469"/>
              <a:gd name="connsiteY496" fmla="*/ 988901 h 3211035"/>
              <a:gd name="connsiteX497" fmla="*/ 8622756 w 13759469"/>
              <a:gd name="connsiteY497" fmla="*/ 989387 h 3211035"/>
              <a:gd name="connsiteX498" fmla="*/ 8645125 w 13759469"/>
              <a:gd name="connsiteY498" fmla="*/ 989602 h 3211035"/>
              <a:gd name="connsiteX499" fmla="*/ 8667432 w 13759469"/>
              <a:gd name="connsiteY499" fmla="*/ 989541 h 3211035"/>
              <a:gd name="connsiteX500" fmla="*/ 8689676 w 13759469"/>
              <a:gd name="connsiteY500" fmla="*/ 989196 h 3211035"/>
              <a:gd name="connsiteX501" fmla="*/ 8711852 w 13759469"/>
              <a:gd name="connsiteY501" fmla="*/ 988561 h 3211035"/>
              <a:gd name="connsiteX502" fmla="*/ 8733964 w 13759469"/>
              <a:gd name="connsiteY502" fmla="*/ 987631 h 3211035"/>
              <a:gd name="connsiteX503" fmla="*/ 8777861 w 13759469"/>
              <a:gd name="connsiteY503" fmla="*/ 984867 h 3211035"/>
              <a:gd name="connsiteX504" fmla="*/ 8799858 w 13759469"/>
              <a:gd name="connsiteY504" fmla="*/ 983037 h 3211035"/>
              <a:gd name="connsiteX505" fmla="*/ 8821803 w 13759469"/>
              <a:gd name="connsiteY505" fmla="*/ 980959 h 3211035"/>
              <a:gd name="connsiteX506" fmla="*/ 8843787 w 13759469"/>
              <a:gd name="connsiteY506" fmla="*/ 978631 h 3211035"/>
              <a:gd name="connsiteX507" fmla="*/ 8865804 w 13759469"/>
              <a:gd name="connsiteY507" fmla="*/ 976057 h 3211035"/>
              <a:gd name="connsiteX508" fmla="*/ 8887856 w 13759469"/>
              <a:gd name="connsiteY508" fmla="*/ 973242 h 3211035"/>
              <a:gd name="connsiteX509" fmla="*/ 8909940 w 13759469"/>
              <a:gd name="connsiteY509" fmla="*/ 970191 h 3211035"/>
              <a:gd name="connsiteX510" fmla="*/ 8932052 w 13759469"/>
              <a:gd name="connsiteY510" fmla="*/ 966908 h 3211035"/>
              <a:gd name="connsiteX511" fmla="*/ 8954193 w 13759469"/>
              <a:gd name="connsiteY511" fmla="*/ 963399 h 3211035"/>
              <a:gd name="connsiteX512" fmla="*/ 8976359 w 13759469"/>
              <a:gd name="connsiteY512" fmla="*/ 959667 h 3211035"/>
              <a:gd name="connsiteX513" fmla="*/ 8998550 w 13759469"/>
              <a:gd name="connsiteY513" fmla="*/ 955718 h 3211035"/>
              <a:gd name="connsiteX514" fmla="*/ 9020757 w 13759469"/>
              <a:gd name="connsiteY514" fmla="*/ 951555 h 3211035"/>
              <a:gd name="connsiteX515" fmla="*/ 9042987 w 13759469"/>
              <a:gd name="connsiteY515" fmla="*/ 947184 h 3211035"/>
              <a:gd name="connsiteX516" fmla="*/ 9065234 w 13759469"/>
              <a:gd name="connsiteY516" fmla="*/ 942611 h 3211035"/>
              <a:gd name="connsiteX517" fmla="*/ 9087496 w 13759469"/>
              <a:gd name="connsiteY517" fmla="*/ 937838 h 3211035"/>
              <a:gd name="connsiteX518" fmla="*/ 9109771 w 13759469"/>
              <a:gd name="connsiteY518" fmla="*/ 932871 h 3211035"/>
              <a:gd name="connsiteX519" fmla="*/ 9132058 w 13759469"/>
              <a:gd name="connsiteY519" fmla="*/ 927715 h 3211035"/>
              <a:gd name="connsiteX520" fmla="*/ 9154351 w 13759469"/>
              <a:gd name="connsiteY520" fmla="*/ 922373 h 3211035"/>
              <a:gd name="connsiteX521" fmla="*/ 9176653 w 13759469"/>
              <a:gd name="connsiteY521" fmla="*/ 916851 h 3211035"/>
              <a:gd name="connsiteX522" fmla="*/ 9198961 w 13759469"/>
              <a:gd name="connsiteY522" fmla="*/ 911154 h 3211035"/>
              <a:gd name="connsiteX523" fmla="*/ 9221267 w 13759469"/>
              <a:gd name="connsiteY523" fmla="*/ 905285 h 3211035"/>
              <a:gd name="connsiteX524" fmla="*/ 9243577 w 13759469"/>
              <a:gd name="connsiteY524" fmla="*/ 899250 h 3211035"/>
              <a:gd name="connsiteX525" fmla="*/ 9265887 w 13759469"/>
              <a:gd name="connsiteY525" fmla="*/ 893054 h 3211035"/>
              <a:gd name="connsiteX526" fmla="*/ 9288193 w 13759469"/>
              <a:gd name="connsiteY526" fmla="*/ 886701 h 3211035"/>
              <a:gd name="connsiteX527" fmla="*/ 9310493 w 13759469"/>
              <a:gd name="connsiteY527" fmla="*/ 880195 h 3211035"/>
              <a:gd name="connsiteX528" fmla="*/ 9332785 w 13759469"/>
              <a:gd name="connsiteY528" fmla="*/ 873541 h 3211035"/>
              <a:gd name="connsiteX529" fmla="*/ 9355069 w 13759469"/>
              <a:gd name="connsiteY529" fmla="*/ 866744 h 3211035"/>
              <a:gd name="connsiteX530" fmla="*/ 9377338 w 13759469"/>
              <a:gd name="connsiteY530" fmla="*/ 859808 h 3211035"/>
              <a:gd name="connsiteX531" fmla="*/ 9399597 w 13759469"/>
              <a:gd name="connsiteY531" fmla="*/ 852739 h 3211035"/>
              <a:gd name="connsiteX532" fmla="*/ 9421839 w 13759469"/>
              <a:gd name="connsiteY532" fmla="*/ 845539 h 3211035"/>
              <a:gd name="connsiteX533" fmla="*/ 9444063 w 13759469"/>
              <a:gd name="connsiteY533" fmla="*/ 838215 h 3211035"/>
              <a:gd name="connsiteX534" fmla="*/ 9466266 w 13759469"/>
              <a:gd name="connsiteY534" fmla="*/ 830772 h 3211035"/>
              <a:gd name="connsiteX535" fmla="*/ 9488449 w 13759469"/>
              <a:gd name="connsiteY535" fmla="*/ 823212 h 3211035"/>
              <a:gd name="connsiteX536" fmla="*/ 9510607 w 13759469"/>
              <a:gd name="connsiteY536" fmla="*/ 815542 h 3211035"/>
              <a:gd name="connsiteX537" fmla="*/ 9532739 w 13759469"/>
              <a:gd name="connsiteY537" fmla="*/ 807765 h 3211035"/>
              <a:gd name="connsiteX538" fmla="*/ 9554843 w 13759469"/>
              <a:gd name="connsiteY538" fmla="*/ 799886 h 3211035"/>
              <a:gd name="connsiteX539" fmla="*/ 9576917 w 13759469"/>
              <a:gd name="connsiteY539" fmla="*/ 791911 h 3211035"/>
              <a:gd name="connsiteX540" fmla="*/ 9598958 w 13759469"/>
              <a:gd name="connsiteY540" fmla="*/ 783842 h 3211035"/>
              <a:gd name="connsiteX541" fmla="*/ 9620965 w 13759469"/>
              <a:gd name="connsiteY541" fmla="*/ 775686 h 3211035"/>
              <a:gd name="connsiteX542" fmla="*/ 9642935 w 13759469"/>
              <a:gd name="connsiteY542" fmla="*/ 767447 h 3211035"/>
              <a:gd name="connsiteX543" fmla="*/ 9664867 w 13759469"/>
              <a:gd name="connsiteY543" fmla="*/ 759129 h 3211035"/>
              <a:gd name="connsiteX544" fmla="*/ 9686757 w 13759469"/>
              <a:gd name="connsiteY544" fmla="*/ 750737 h 3211035"/>
              <a:gd name="connsiteX545" fmla="*/ 9708606 w 13759469"/>
              <a:gd name="connsiteY545" fmla="*/ 742275 h 3211035"/>
              <a:gd name="connsiteX546" fmla="*/ 9730410 w 13759469"/>
              <a:gd name="connsiteY546" fmla="*/ 733748 h 3211035"/>
              <a:gd name="connsiteX547" fmla="*/ 9752167 w 13759469"/>
              <a:gd name="connsiteY547" fmla="*/ 725161 h 3211035"/>
              <a:gd name="connsiteX548" fmla="*/ 9773874 w 13759469"/>
              <a:gd name="connsiteY548" fmla="*/ 716518 h 3211035"/>
              <a:gd name="connsiteX549" fmla="*/ 9795530 w 13759469"/>
              <a:gd name="connsiteY549" fmla="*/ 707824 h 3211035"/>
              <a:gd name="connsiteX550" fmla="*/ 9817133 w 13759469"/>
              <a:gd name="connsiteY550" fmla="*/ 699084 h 3211035"/>
              <a:gd name="connsiteX551" fmla="*/ 9838681 w 13759469"/>
              <a:gd name="connsiteY551" fmla="*/ 690302 h 3211035"/>
              <a:gd name="connsiteX552" fmla="*/ 9860171 w 13759469"/>
              <a:gd name="connsiteY552" fmla="*/ 681482 h 3211035"/>
              <a:gd name="connsiteX553" fmla="*/ 9881601 w 13759469"/>
              <a:gd name="connsiteY553" fmla="*/ 672629 h 3211035"/>
              <a:gd name="connsiteX554" fmla="*/ 9902969 w 13759469"/>
              <a:gd name="connsiteY554" fmla="*/ 663749 h 3211035"/>
              <a:gd name="connsiteX555" fmla="*/ 9924275 w 13759469"/>
              <a:gd name="connsiteY555" fmla="*/ 654845 h 3211035"/>
              <a:gd name="connsiteX556" fmla="*/ 9945514 w 13759469"/>
              <a:gd name="connsiteY556" fmla="*/ 645921 h 3211035"/>
              <a:gd name="connsiteX557" fmla="*/ 9966685 w 13759469"/>
              <a:gd name="connsiteY557" fmla="*/ 636984 h 3211035"/>
              <a:gd name="connsiteX558" fmla="*/ 9987786 w 13759469"/>
              <a:gd name="connsiteY558" fmla="*/ 628037 h 3211035"/>
              <a:gd name="connsiteX559" fmla="*/ 10008815 w 13759469"/>
              <a:gd name="connsiteY559" fmla="*/ 619084 h 3211035"/>
              <a:gd name="connsiteX560" fmla="*/ 10029770 w 13759469"/>
              <a:gd name="connsiteY560" fmla="*/ 610131 h 3211035"/>
              <a:gd name="connsiteX561" fmla="*/ 10050647 w 13759469"/>
              <a:gd name="connsiteY561" fmla="*/ 601182 h 3211035"/>
              <a:gd name="connsiteX562" fmla="*/ 10071446 w 13759469"/>
              <a:gd name="connsiteY562" fmla="*/ 592243 h 3211035"/>
              <a:gd name="connsiteX563" fmla="*/ 10092165 w 13759469"/>
              <a:gd name="connsiteY563" fmla="*/ 583315 h 3211035"/>
              <a:gd name="connsiteX564" fmla="*/ 10112799 w 13759469"/>
              <a:gd name="connsiteY564" fmla="*/ 574406 h 3211035"/>
              <a:gd name="connsiteX565" fmla="*/ 10133351 w 13759469"/>
              <a:gd name="connsiteY565" fmla="*/ 565519 h 3211035"/>
              <a:gd name="connsiteX566" fmla="*/ 10153813 w 13759469"/>
              <a:gd name="connsiteY566" fmla="*/ 556659 h 3211035"/>
              <a:gd name="connsiteX567" fmla="*/ 10174188 w 13759469"/>
              <a:gd name="connsiteY567" fmla="*/ 547831 h 3211035"/>
              <a:gd name="connsiteX568" fmla="*/ 10194471 w 13759469"/>
              <a:gd name="connsiteY568" fmla="*/ 539039 h 3211035"/>
              <a:gd name="connsiteX569" fmla="*/ 10214659 w 13759469"/>
              <a:gd name="connsiteY569" fmla="*/ 530287 h 3211035"/>
              <a:gd name="connsiteX570" fmla="*/ 10234753 w 13759469"/>
              <a:gd name="connsiteY570" fmla="*/ 521581 h 3211035"/>
              <a:gd name="connsiteX571" fmla="*/ 10254748 w 13759469"/>
              <a:gd name="connsiteY571" fmla="*/ 512925 h 3211035"/>
              <a:gd name="connsiteX572" fmla="*/ 10274642 w 13759469"/>
              <a:gd name="connsiteY572" fmla="*/ 504324 h 3211035"/>
              <a:gd name="connsiteX573" fmla="*/ 10294436 w 13759469"/>
              <a:gd name="connsiteY573" fmla="*/ 495782 h 3211035"/>
              <a:gd name="connsiteX574" fmla="*/ 10314125 w 13759469"/>
              <a:gd name="connsiteY574" fmla="*/ 487303 h 3211035"/>
              <a:gd name="connsiteX575" fmla="*/ 10333706 w 13759469"/>
              <a:gd name="connsiteY575" fmla="*/ 478893 h 3211035"/>
              <a:gd name="connsiteX576" fmla="*/ 10353180 w 13759469"/>
              <a:gd name="connsiteY576" fmla="*/ 470556 h 3211035"/>
              <a:gd name="connsiteX577" fmla="*/ 10372542 w 13759469"/>
              <a:gd name="connsiteY577" fmla="*/ 462297 h 3211035"/>
              <a:gd name="connsiteX578" fmla="*/ 10391790 w 13759469"/>
              <a:gd name="connsiteY578" fmla="*/ 454119 h 3211035"/>
              <a:gd name="connsiteX579" fmla="*/ 10410925 w 13759469"/>
              <a:gd name="connsiteY579" fmla="*/ 446029 h 3211035"/>
              <a:gd name="connsiteX580" fmla="*/ 10429942 w 13759469"/>
              <a:gd name="connsiteY580" fmla="*/ 438029 h 3211035"/>
              <a:gd name="connsiteX581" fmla="*/ 10448837 w 13759469"/>
              <a:gd name="connsiteY581" fmla="*/ 430126 h 3211035"/>
              <a:gd name="connsiteX582" fmla="*/ 10467611 w 13759469"/>
              <a:gd name="connsiteY582" fmla="*/ 422323 h 3211035"/>
              <a:gd name="connsiteX583" fmla="*/ 10486263 w 13759469"/>
              <a:gd name="connsiteY583" fmla="*/ 414625 h 3211035"/>
              <a:gd name="connsiteX584" fmla="*/ 10504786 w 13759469"/>
              <a:gd name="connsiteY584" fmla="*/ 407038 h 3211035"/>
              <a:gd name="connsiteX585" fmla="*/ 10523182 w 13759469"/>
              <a:gd name="connsiteY585" fmla="*/ 399564 h 3211035"/>
              <a:gd name="connsiteX586" fmla="*/ 10541446 w 13759469"/>
              <a:gd name="connsiteY586" fmla="*/ 392210 h 3211035"/>
              <a:gd name="connsiteX587" fmla="*/ 10559578 w 13759469"/>
              <a:gd name="connsiteY587" fmla="*/ 384979 h 3211035"/>
              <a:gd name="connsiteX588" fmla="*/ 10577574 w 13759469"/>
              <a:gd name="connsiteY588" fmla="*/ 377876 h 3211035"/>
              <a:gd name="connsiteX589" fmla="*/ 10595432 w 13759469"/>
              <a:gd name="connsiteY589" fmla="*/ 370906 h 3211035"/>
              <a:gd name="connsiteX590" fmla="*/ 10613154 w 13759469"/>
              <a:gd name="connsiteY590" fmla="*/ 364073 h 3211035"/>
              <a:gd name="connsiteX591" fmla="*/ 10630728 w 13759469"/>
              <a:gd name="connsiteY591" fmla="*/ 357382 h 3211035"/>
              <a:gd name="connsiteX592" fmla="*/ 10648161 w 13759469"/>
              <a:gd name="connsiteY592" fmla="*/ 350837 h 3211035"/>
              <a:gd name="connsiteX593" fmla="*/ 10665446 w 13759469"/>
              <a:gd name="connsiteY593" fmla="*/ 344444 h 3211035"/>
              <a:gd name="connsiteX594" fmla="*/ 10682583 w 13759469"/>
              <a:gd name="connsiteY594" fmla="*/ 338206 h 3211035"/>
              <a:gd name="connsiteX595" fmla="*/ 10699567 w 13759469"/>
              <a:gd name="connsiteY595" fmla="*/ 332129 h 3211035"/>
              <a:gd name="connsiteX596" fmla="*/ 10716400 w 13759469"/>
              <a:gd name="connsiteY596" fmla="*/ 326216 h 3211035"/>
              <a:gd name="connsiteX597" fmla="*/ 10733076 w 13759469"/>
              <a:gd name="connsiteY597" fmla="*/ 320473 h 3211035"/>
              <a:gd name="connsiteX598" fmla="*/ 10749592 w 13759469"/>
              <a:gd name="connsiteY598" fmla="*/ 314903 h 3211035"/>
              <a:gd name="connsiteX599" fmla="*/ 10765947 w 13759469"/>
              <a:gd name="connsiteY599" fmla="*/ 309512 h 3211035"/>
              <a:gd name="connsiteX600" fmla="*/ 10782139 w 13759469"/>
              <a:gd name="connsiteY600" fmla="*/ 304304 h 3211035"/>
              <a:gd name="connsiteX601" fmla="*/ 10798168 w 13759469"/>
              <a:gd name="connsiteY601" fmla="*/ 299284 h 3211035"/>
              <a:gd name="connsiteX602" fmla="*/ 10829784 w 13759469"/>
              <a:gd name="connsiteY602" fmla="*/ 289803 h 3211035"/>
              <a:gd name="connsiteX603" fmla="*/ 10845418 w 13759469"/>
              <a:gd name="connsiteY603" fmla="*/ 285266 h 3211035"/>
              <a:gd name="connsiteX604" fmla="*/ 10860866 w 13759469"/>
              <a:gd name="connsiteY604" fmla="*/ 280791 h 3211035"/>
              <a:gd name="connsiteX605" fmla="*/ 10876127 w 13759469"/>
              <a:gd name="connsiteY605" fmla="*/ 276379 h 3211035"/>
              <a:gd name="connsiteX606" fmla="*/ 10891199 w 13759469"/>
              <a:gd name="connsiteY606" fmla="*/ 272029 h 3211035"/>
              <a:gd name="connsiteX607" fmla="*/ 10906092 w 13759469"/>
              <a:gd name="connsiteY607" fmla="*/ 267741 h 3211035"/>
              <a:gd name="connsiteX608" fmla="*/ 10920805 w 13759469"/>
              <a:gd name="connsiteY608" fmla="*/ 263515 h 3211035"/>
              <a:gd name="connsiteX609" fmla="*/ 10935342 w 13759469"/>
              <a:gd name="connsiteY609" fmla="*/ 259350 h 3211035"/>
              <a:gd name="connsiteX610" fmla="*/ 10949706 w 13759469"/>
              <a:gd name="connsiteY610" fmla="*/ 255245 h 3211035"/>
              <a:gd name="connsiteX611" fmla="*/ 10963900 w 13759469"/>
              <a:gd name="connsiteY611" fmla="*/ 251200 h 3211035"/>
              <a:gd name="connsiteX612" fmla="*/ 10977927 w 13759469"/>
              <a:gd name="connsiteY612" fmla="*/ 247214 h 3211035"/>
              <a:gd name="connsiteX613" fmla="*/ 10991786 w 13759469"/>
              <a:gd name="connsiteY613" fmla="*/ 243287 h 3211035"/>
              <a:gd name="connsiteX614" fmla="*/ 11005487 w 13759469"/>
              <a:gd name="connsiteY614" fmla="*/ 239419 h 3211035"/>
              <a:gd name="connsiteX615" fmla="*/ 11019028 w 13759469"/>
              <a:gd name="connsiteY615" fmla="*/ 235609 h 3211035"/>
              <a:gd name="connsiteX616" fmla="*/ 11032415 w 13759469"/>
              <a:gd name="connsiteY616" fmla="*/ 231856 h 3211035"/>
              <a:gd name="connsiteX617" fmla="*/ 11045649 w 13759469"/>
              <a:gd name="connsiteY617" fmla="*/ 228161 h 3211035"/>
              <a:gd name="connsiteX618" fmla="*/ 11058734 w 13759469"/>
              <a:gd name="connsiteY618" fmla="*/ 224522 h 3211035"/>
              <a:gd name="connsiteX619" fmla="*/ 11071667 w 13759469"/>
              <a:gd name="connsiteY619" fmla="*/ 220939 h 3211035"/>
              <a:gd name="connsiteX620" fmla="*/ 11084460 w 13759469"/>
              <a:gd name="connsiteY620" fmla="*/ 217412 h 3211035"/>
              <a:gd name="connsiteX621" fmla="*/ 11097114 w 13759469"/>
              <a:gd name="connsiteY621" fmla="*/ 213939 h 3211035"/>
              <a:gd name="connsiteX622" fmla="*/ 11109626 w 13759469"/>
              <a:gd name="connsiteY622" fmla="*/ 210521 h 3211035"/>
              <a:gd name="connsiteX623" fmla="*/ 11122003 w 13759469"/>
              <a:gd name="connsiteY623" fmla="*/ 207158 h 3211035"/>
              <a:gd name="connsiteX624" fmla="*/ 11134252 w 13759469"/>
              <a:gd name="connsiteY624" fmla="*/ 203848 h 3211035"/>
              <a:gd name="connsiteX625" fmla="*/ 11146369 w 13759469"/>
              <a:gd name="connsiteY625" fmla="*/ 200592 h 3211035"/>
              <a:gd name="connsiteX626" fmla="*/ 11158361 w 13759469"/>
              <a:gd name="connsiteY626" fmla="*/ 197388 h 3211035"/>
              <a:gd name="connsiteX627" fmla="*/ 11170228 w 13759469"/>
              <a:gd name="connsiteY627" fmla="*/ 194236 h 3211035"/>
              <a:gd name="connsiteX628" fmla="*/ 11181975 w 13759469"/>
              <a:gd name="connsiteY628" fmla="*/ 191136 h 3211035"/>
              <a:gd name="connsiteX629" fmla="*/ 11193605 w 13759469"/>
              <a:gd name="connsiteY629" fmla="*/ 188087 h 3211035"/>
              <a:gd name="connsiteX630" fmla="*/ 11205121 w 13759469"/>
              <a:gd name="connsiteY630" fmla="*/ 185088 h 3211035"/>
              <a:gd name="connsiteX631" fmla="*/ 11216525 w 13759469"/>
              <a:gd name="connsiteY631" fmla="*/ 182140 h 3211035"/>
              <a:gd name="connsiteX632" fmla="*/ 11227819 w 13759469"/>
              <a:gd name="connsiteY632" fmla="*/ 179242 h 3211035"/>
              <a:gd name="connsiteX633" fmla="*/ 11239009 w 13759469"/>
              <a:gd name="connsiteY633" fmla="*/ 176393 h 3211035"/>
              <a:gd name="connsiteX634" fmla="*/ 11250096 w 13759469"/>
              <a:gd name="connsiteY634" fmla="*/ 173593 h 3211035"/>
              <a:gd name="connsiteX635" fmla="*/ 11261083 w 13759469"/>
              <a:gd name="connsiteY635" fmla="*/ 170841 h 3211035"/>
              <a:gd name="connsiteX636" fmla="*/ 11271973 w 13759469"/>
              <a:gd name="connsiteY636" fmla="*/ 168137 h 3211035"/>
              <a:gd name="connsiteX637" fmla="*/ 11282769 w 13759469"/>
              <a:gd name="connsiteY637" fmla="*/ 165480 h 3211035"/>
              <a:gd name="connsiteX638" fmla="*/ 11293475 w 13759469"/>
              <a:gd name="connsiteY638" fmla="*/ 162870 h 3211035"/>
              <a:gd name="connsiteX639" fmla="*/ 11304092 w 13759469"/>
              <a:gd name="connsiteY639" fmla="*/ 160306 h 3211035"/>
              <a:gd name="connsiteX640" fmla="*/ 11314624 w 13759469"/>
              <a:gd name="connsiteY640" fmla="*/ 157788 h 3211035"/>
              <a:gd name="connsiteX641" fmla="*/ 11325074 w 13759469"/>
              <a:gd name="connsiteY641" fmla="*/ 155315 h 3211035"/>
              <a:gd name="connsiteX642" fmla="*/ 11335446 w 13759469"/>
              <a:gd name="connsiteY642" fmla="*/ 152887 h 3211035"/>
              <a:gd name="connsiteX643" fmla="*/ 11345741 w 13759469"/>
              <a:gd name="connsiteY643" fmla="*/ 150504 h 3211035"/>
              <a:gd name="connsiteX644" fmla="*/ 11355963 w 13759469"/>
              <a:gd name="connsiteY644" fmla="*/ 148164 h 3211035"/>
              <a:gd name="connsiteX645" fmla="*/ 11366115 w 13759469"/>
              <a:gd name="connsiteY645" fmla="*/ 145867 h 3211035"/>
              <a:gd name="connsiteX646" fmla="*/ 11376199 w 13759469"/>
              <a:gd name="connsiteY646" fmla="*/ 143614 h 3211035"/>
              <a:gd name="connsiteX647" fmla="*/ 11386219 w 13759469"/>
              <a:gd name="connsiteY647" fmla="*/ 141403 h 3211035"/>
              <a:gd name="connsiteX648" fmla="*/ 11396179 w 13759469"/>
              <a:gd name="connsiteY648" fmla="*/ 139233 h 3211035"/>
              <a:gd name="connsiteX649" fmla="*/ 11406080 w 13759469"/>
              <a:gd name="connsiteY649" fmla="*/ 137106 h 3211035"/>
              <a:gd name="connsiteX650" fmla="*/ 11415925 w 13759469"/>
              <a:gd name="connsiteY650" fmla="*/ 135018 h 3211035"/>
              <a:gd name="connsiteX651" fmla="*/ 11425717 w 13759469"/>
              <a:gd name="connsiteY651" fmla="*/ 132971 h 3211035"/>
              <a:gd name="connsiteX652" fmla="*/ 11435463 w 13759469"/>
              <a:gd name="connsiteY652" fmla="*/ 130964 h 3211035"/>
              <a:gd name="connsiteX653" fmla="*/ 11445159 w 13759469"/>
              <a:gd name="connsiteY653" fmla="*/ 128996 h 3211035"/>
              <a:gd name="connsiteX654" fmla="*/ 11454812 w 13759469"/>
              <a:gd name="connsiteY654" fmla="*/ 127067 h 3211035"/>
              <a:gd name="connsiteX655" fmla="*/ 11464425 w 13759469"/>
              <a:gd name="connsiteY655" fmla="*/ 125177 h 3211035"/>
              <a:gd name="connsiteX656" fmla="*/ 11474000 w 13759469"/>
              <a:gd name="connsiteY656" fmla="*/ 123324 h 3211035"/>
              <a:gd name="connsiteX657" fmla="*/ 11483542 w 13759469"/>
              <a:gd name="connsiteY657" fmla="*/ 121509 h 3211035"/>
              <a:gd name="connsiteX658" fmla="*/ 11493053 w 13759469"/>
              <a:gd name="connsiteY658" fmla="*/ 119731 h 3211035"/>
              <a:gd name="connsiteX659" fmla="*/ 11502533 w 13759469"/>
              <a:gd name="connsiteY659" fmla="*/ 117989 h 3211035"/>
              <a:gd name="connsiteX660" fmla="*/ 11511989 w 13759469"/>
              <a:gd name="connsiteY660" fmla="*/ 116282 h 3211035"/>
              <a:gd name="connsiteX661" fmla="*/ 11521425 w 13759469"/>
              <a:gd name="connsiteY661" fmla="*/ 114612 h 3211035"/>
              <a:gd name="connsiteX662" fmla="*/ 11530837 w 13759469"/>
              <a:gd name="connsiteY662" fmla="*/ 112976 h 3211035"/>
              <a:gd name="connsiteX663" fmla="*/ 11540235 w 13759469"/>
              <a:gd name="connsiteY663" fmla="*/ 111374 h 3211035"/>
              <a:gd name="connsiteX664" fmla="*/ 11549620 w 13759469"/>
              <a:gd name="connsiteY664" fmla="*/ 109806 h 3211035"/>
              <a:gd name="connsiteX665" fmla="*/ 11558993 w 13759469"/>
              <a:gd name="connsiteY665" fmla="*/ 108272 h 3211035"/>
              <a:gd name="connsiteX666" fmla="*/ 11568359 w 13759469"/>
              <a:gd name="connsiteY666" fmla="*/ 106771 h 3211035"/>
              <a:gd name="connsiteX667" fmla="*/ 11577723 w 13759469"/>
              <a:gd name="connsiteY667" fmla="*/ 105301 h 3211035"/>
              <a:gd name="connsiteX668" fmla="*/ 11587081 w 13759469"/>
              <a:gd name="connsiteY668" fmla="*/ 103864 h 3211035"/>
              <a:gd name="connsiteX669" fmla="*/ 11596442 w 13759469"/>
              <a:gd name="connsiteY669" fmla="*/ 102458 h 3211035"/>
              <a:gd name="connsiteX670" fmla="*/ 11605809 w 13759469"/>
              <a:gd name="connsiteY670" fmla="*/ 101083 h 3211035"/>
              <a:gd name="connsiteX671" fmla="*/ 11615185 w 13759469"/>
              <a:gd name="connsiteY671" fmla="*/ 99739 h 3211035"/>
              <a:gd name="connsiteX672" fmla="*/ 11624567 w 13759469"/>
              <a:gd name="connsiteY672" fmla="*/ 98425 h 3211035"/>
              <a:gd name="connsiteX673" fmla="*/ 11633966 w 13759469"/>
              <a:gd name="connsiteY673" fmla="*/ 97139 h 3211035"/>
              <a:gd name="connsiteX674" fmla="*/ 11643380 w 13759469"/>
              <a:gd name="connsiteY674" fmla="*/ 95883 h 3211035"/>
              <a:gd name="connsiteX675" fmla="*/ 11652814 w 13759469"/>
              <a:gd name="connsiteY675" fmla="*/ 94655 h 3211035"/>
              <a:gd name="connsiteX676" fmla="*/ 11662272 w 13759469"/>
              <a:gd name="connsiteY676" fmla="*/ 93456 h 3211035"/>
              <a:gd name="connsiteX677" fmla="*/ 11671753 w 13759469"/>
              <a:gd name="connsiteY677" fmla="*/ 92284 h 3211035"/>
              <a:gd name="connsiteX678" fmla="*/ 11681266 w 13759469"/>
              <a:gd name="connsiteY678" fmla="*/ 91138 h 3211035"/>
              <a:gd name="connsiteX679" fmla="*/ 11690806 w 13759469"/>
              <a:gd name="connsiteY679" fmla="*/ 90019 h 3211035"/>
              <a:gd name="connsiteX680" fmla="*/ 11700383 w 13759469"/>
              <a:gd name="connsiteY680" fmla="*/ 88926 h 3211035"/>
              <a:gd name="connsiteX681" fmla="*/ 11709997 w 13759469"/>
              <a:gd name="connsiteY681" fmla="*/ 87859 h 3211035"/>
              <a:gd name="connsiteX682" fmla="*/ 11719652 w 13759469"/>
              <a:gd name="connsiteY682" fmla="*/ 86817 h 3211035"/>
              <a:gd name="connsiteX683" fmla="*/ 11729351 w 13759469"/>
              <a:gd name="connsiteY683" fmla="*/ 85799 h 3211035"/>
              <a:gd name="connsiteX684" fmla="*/ 11739095 w 13759469"/>
              <a:gd name="connsiteY684" fmla="*/ 84806 h 3211035"/>
              <a:gd name="connsiteX685" fmla="*/ 11748889 w 13759469"/>
              <a:gd name="connsiteY685" fmla="*/ 83836 h 3211035"/>
              <a:gd name="connsiteX686" fmla="*/ 11758736 w 13759469"/>
              <a:gd name="connsiteY686" fmla="*/ 82889 h 3211035"/>
              <a:gd name="connsiteX687" fmla="*/ 11768638 w 13759469"/>
              <a:gd name="connsiteY687" fmla="*/ 81964 h 3211035"/>
              <a:gd name="connsiteX688" fmla="*/ 11778596 w 13759469"/>
              <a:gd name="connsiteY688" fmla="*/ 81062 h 3211035"/>
              <a:gd name="connsiteX689" fmla="*/ 11788621 w 13759469"/>
              <a:gd name="connsiteY689" fmla="*/ 80182 h 3211035"/>
              <a:gd name="connsiteX690" fmla="*/ 11798705 w 13759469"/>
              <a:gd name="connsiteY690" fmla="*/ 79322 h 3211035"/>
              <a:gd name="connsiteX691" fmla="*/ 11808859 w 13759469"/>
              <a:gd name="connsiteY691" fmla="*/ 78484 h 3211035"/>
              <a:gd name="connsiteX692" fmla="*/ 11819084 w 13759469"/>
              <a:gd name="connsiteY692" fmla="*/ 77666 h 3211035"/>
              <a:gd name="connsiteX693" fmla="*/ 11829380 w 13759469"/>
              <a:gd name="connsiteY693" fmla="*/ 76867 h 3211035"/>
              <a:gd name="connsiteX694" fmla="*/ 11839753 w 13759469"/>
              <a:gd name="connsiteY694" fmla="*/ 76088 h 3211035"/>
              <a:gd name="connsiteX695" fmla="*/ 11850206 w 13759469"/>
              <a:gd name="connsiteY695" fmla="*/ 75328 h 3211035"/>
              <a:gd name="connsiteX696" fmla="*/ 11860741 w 13759469"/>
              <a:gd name="connsiteY696" fmla="*/ 74585 h 3211035"/>
              <a:gd name="connsiteX697" fmla="*/ 11871361 w 13759469"/>
              <a:gd name="connsiteY697" fmla="*/ 73861 h 3211035"/>
              <a:gd name="connsiteX698" fmla="*/ 11882068 w 13759469"/>
              <a:gd name="connsiteY698" fmla="*/ 73154 h 3211035"/>
              <a:gd name="connsiteX699" fmla="*/ 11892867 w 13759469"/>
              <a:gd name="connsiteY699" fmla="*/ 72463 h 3211035"/>
              <a:gd name="connsiteX700" fmla="*/ 11903760 w 13759469"/>
              <a:gd name="connsiteY700" fmla="*/ 71790 h 3211035"/>
              <a:gd name="connsiteX701" fmla="*/ 11925854 w 13759469"/>
              <a:gd name="connsiteY701" fmla="*/ 70488 h 3211035"/>
              <a:gd name="connsiteX702" fmla="*/ 11936860 w 13759469"/>
              <a:gd name="connsiteY702" fmla="*/ 69905 h 3211035"/>
              <a:gd name="connsiteX703" fmla="*/ 11947984 w 13759469"/>
              <a:gd name="connsiteY703" fmla="*/ 69404 h 3211035"/>
              <a:gd name="connsiteX704" fmla="*/ 11959159 w 13759469"/>
              <a:gd name="connsiteY704" fmla="*/ 68986 h 3211035"/>
              <a:gd name="connsiteX705" fmla="*/ 11970380 w 13759469"/>
              <a:gd name="connsiteY705" fmla="*/ 68649 h 3211035"/>
              <a:gd name="connsiteX706" fmla="*/ 11981653 w 13759469"/>
              <a:gd name="connsiteY706" fmla="*/ 68393 h 3211035"/>
              <a:gd name="connsiteX707" fmla="*/ 11992973 w 13759469"/>
              <a:gd name="connsiteY707" fmla="*/ 68216 h 3211035"/>
              <a:gd name="connsiteX708" fmla="*/ 12004338 w 13759469"/>
              <a:gd name="connsiteY708" fmla="*/ 68116 h 3211035"/>
              <a:gd name="connsiteX709" fmla="*/ 12015747 w 13759469"/>
              <a:gd name="connsiteY709" fmla="*/ 68091 h 3211035"/>
              <a:gd name="connsiteX710" fmla="*/ 12027200 w 13759469"/>
              <a:gd name="connsiteY710" fmla="*/ 68140 h 3211035"/>
              <a:gd name="connsiteX711" fmla="*/ 12038694 w 13759469"/>
              <a:gd name="connsiteY711" fmla="*/ 68261 h 3211035"/>
              <a:gd name="connsiteX712" fmla="*/ 12050223 w 13759469"/>
              <a:gd name="connsiteY712" fmla="*/ 68452 h 3211035"/>
              <a:gd name="connsiteX713" fmla="*/ 12061795 w 13759469"/>
              <a:gd name="connsiteY713" fmla="*/ 68712 h 3211035"/>
              <a:gd name="connsiteX714" fmla="*/ 12073402 w 13759469"/>
              <a:gd name="connsiteY714" fmla="*/ 69039 h 3211035"/>
              <a:gd name="connsiteX715" fmla="*/ 12085044 w 13759469"/>
              <a:gd name="connsiteY715" fmla="*/ 69432 h 3211035"/>
              <a:gd name="connsiteX716" fmla="*/ 12096720 w 13759469"/>
              <a:gd name="connsiteY716" fmla="*/ 69889 h 3211035"/>
              <a:gd name="connsiteX717" fmla="*/ 12108430 w 13759469"/>
              <a:gd name="connsiteY717" fmla="*/ 70408 h 3211035"/>
              <a:gd name="connsiteX718" fmla="*/ 12120166 w 13759469"/>
              <a:gd name="connsiteY718" fmla="*/ 70986 h 3211035"/>
              <a:gd name="connsiteX719" fmla="*/ 12131936 w 13759469"/>
              <a:gd name="connsiteY719" fmla="*/ 71625 h 3211035"/>
              <a:gd name="connsiteX720" fmla="*/ 12143733 w 13759469"/>
              <a:gd name="connsiteY720" fmla="*/ 72320 h 3211035"/>
              <a:gd name="connsiteX721" fmla="*/ 12155552 w 13759469"/>
              <a:gd name="connsiteY721" fmla="*/ 73070 h 3211035"/>
              <a:gd name="connsiteX722" fmla="*/ 12167401 w 13759469"/>
              <a:gd name="connsiteY722" fmla="*/ 73875 h 3211035"/>
              <a:gd name="connsiteX723" fmla="*/ 12179272 w 13759469"/>
              <a:gd name="connsiteY723" fmla="*/ 74731 h 3211035"/>
              <a:gd name="connsiteX724" fmla="*/ 12191166 w 13759469"/>
              <a:gd name="connsiteY724" fmla="*/ 75639 h 3211035"/>
              <a:gd name="connsiteX725" fmla="*/ 12203079 w 13759469"/>
              <a:gd name="connsiteY725" fmla="*/ 76595 h 3211035"/>
              <a:gd name="connsiteX726" fmla="*/ 12215012 w 13759469"/>
              <a:gd name="connsiteY726" fmla="*/ 77598 h 3211035"/>
              <a:gd name="connsiteX727" fmla="*/ 12226961 w 13759469"/>
              <a:gd name="connsiteY727" fmla="*/ 78646 h 3211035"/>
              <a:gd name="connsiteX728" fmla="*/ 12238927 w 13759469"/>
              <a:gd name="connsiteY728" fmla="*/ 79738 h 3211035"/>
              <a:gd name="connsiteX729" fmla="*/ 12250908 w 13759469"/>
              <a:gd name="connsiteY729" fmla="*/ 80872 h 3211035"/>
              <a:gd name="connsiteX730" fmla="*/ 12262902 w 13759469"/>
              <a:gd name="connsiteY730" fmla="*/ 82047 h 3211035"/>
              <a:gd name="connsiteX731" fmla="*/ 12274907 w 13759469"/>
              <a:gd name="connsiteY731" fmla="*/ 83260 h 3211035"/>
              <a:gd name="connsiteX732" fmla="*/ 12286924 w 13759469"/>
              <a:gd name="connsiteY732" fmla="*/ 84510 h 3211035"/>
              <a:gd name="connsiteX733" fmla="*/ 12298948 w 13759469"/>
              <a:gd name="connsiteY733" fmla="*/ 85796 h 3211035"/>
              <a:gd name="connsiteX734" fmla="*/ 12310980 w 13759469"/>
              <a:gd name="connsiteY734" fmla="*/ 87115 h 3211035"/>
              <a:gd name="connsiteX735" fmla="*/ 12323018 w 13759469"/>
              <a:gd name="connsiteY735" fmla="*/ 88466 h 3211035"/>
              <a:gd name="connsiteX736" fmla="*/ 12335062 w 13759469"/>
              <a:gd name="connsiteY736" fmla="*/ 89847 h 3211035"/>
              <a:gd name="connsiteX737" fmla="*/ 12347107 w 13759469"/>
              <a:gd name="connsiteY737" fmla="*/ 91257 h 3211035"/>
              <a:gd name="connsiteX738" fmla="*/ 12359156 w 13759469"/>
              <a:gd name="connsiteY738" fmla="*/ 92694 h 3211035"/>
              <a:gd name="connsiteX739" fmla="*/ 12371203 w 13759469"/>
              <a:gd name="connsiteY739" fmla="*/ 94156 h 3211035"/>
              <a:gd name="connsiteX740" fmla="*/ 12383250 w 13759469"/>
              <a:gd name="connsiteY740" fmla="*/ 95642 h 3211035"/>
              <a:gd name="connsiteX741" fmla="*/ 12395294 w 13759469"/>
              <a:gd name="connsiteY741" fmla="*/ 97149 h 3211035"/>
              <a:gd name="connsiteX742" fmla="*/ 12407333 w 13759469"/>
              <a:gd name="connsiteY742" fmla="*/ 98677 h 3211035"/>
              <a:gd name="connsiteX743" fmla="*/ 12419367 w 13759469"/>
              <a:gd name="connsiteY743" fmla="*/ 100223 h 3211035"/>
              <a:gd name="connsiteX744" fmla="*/ 12431396 w 13759469"/>
              <a:gd name="connsiteY744" fmla="*/ 101785 h 3211035"/>
              <a:gd name="connsiteX745" fmla="*/ 12443413 w 13759469"/>
              <a:gd name="connsiteY745" fmla="*/ 103362 h 3211035"/>
              <a:gd name="connsiteX746" fmla="*/ 12455423 w 13759469"/>
              <a:gd name="connsiteY746" fmla="*/ 104953 h 3211035"/>
              <a:gd name="connsiteX747" fmla="*/ 12467422 w 13759469"/>
              <a:gd name="connsiteY747" fmla="*/ 106556 h 3211035"/>
              <a:gd name="connsiteX748" fmla="*/ 12479408 w 13759469"/>
              <a:gd name="connsiteY748" fmla="*/ 108169 h 3211035"/>
              <a:gd name="connsiteX749" fmla="*/ 12491378 w 13759469"/>
              <a:gd name="connsiteY749" fmla="*/ 109789 h 3211035"/>
              <a:gd name="connsiteX750" fmla="*/ 12503334 w 13759469"/>
              <a:gd name="connsiteY750" fmla="*/ 111417 h 3211035"/>
              <a:gd name="connsiteX751" fmla="*/ 12515273 w 13759469"/>
              <a:gd name="connsiteY751" fmla="*/ 113049 h 3211035"/>
              <a:gd name="connsiteX752" fmla="*/ 12527193 w 13759469"/>
              <a:gd name="connsiteY752" fmla="*/ 114684 h 3211035"/>
              <a:gd name="connsiteX753" fmla="*/ 12539094 w 13759469"/>
              <a:gd name="connsiteY753" fmla="*/ 116321 h 3211035"/>
              <a:gd name="connsiteX754" fmla="*/ 12550973 w 13759469"/>
              <a:gd name="connsiteY754" fmla="*/ 117957 h 3211035"/>
              <a:gd name="connsiteX755" fmla="*/ 12562831 w 13759469"/>
              <a:gd name="connsiteY755" fmla="*/ 119592 h 3211035"/>
              <a:gd name="connsiteX756" fmla="*/ 12574663 w 13759469"/>
              <a:gd name="connsiteY756" fmla="*/ 121223 h 3211035"/>
              <a:gd name="connsiteX757" fmla="*/ 12586472 w 13759469"/>
              <a:gd name="connsiteY757" fmla="*/ 122849 h 3211035"/>
              <a:gd name="connsiteX758" fmla="*/ 12598252 w 13759469"/>
              <a:gd name="connsiteY758" fmla="*/ 124467 h 3211035"/>
              <a:gd name="connsiteX759" fmla="*/ 12610005 w 13759469"/>
              <a:gd name="connsiteY759" fmla="*/ 126077 h 3211035"/>
              <a:gd name="connsiteX760" fmla="*/ 12621729 w 13759469"/>
              <a:gd name="connsiteY760" fmla="*/ 127677 h 3211035"/>
              <a:gd name="connsiteX761" fmla="*/ 12633421 w 13759469"/>
              <a:gd name="connsiteY761" fmla="*/ 129264 h 3211035"/>
              <a:gd name="connsiteX762" fmla="*/ 12645081 w 13759469"/>
              <a:gd name="connsiteY762" fmla="*/ 130837 h 3211035"/>
              <a:gd name="connsiteX763" fmla="*/ 12656706 w 13759469"/>
              <a:gd name="connsiteY763" fmla="*/ 132395 h 3211035"/>
              <a:gd name="connsiteX764" fmla="*/ 12668297 w 13759469"/>
              <a:gd name="connsiteY764" fmla="*/ 133936 h 3211035"/>
              <a:gd name="connsiteX765" fmla="*/ 12679851 w 13759469"/>
              <a:gd name="connsiteY765" fmla="*/ 135457 h 3211035"/>
              <a:gd name="connsiteX766" fmla="*/ 12691367 w 13759469"/>
              <a:gd name="connsiteY766" fmla="*/ 136958 h 3211035"/>
              <a:gd name="connsiteX767" fmla="*/ 12702845 w 13759469"/>
              <a:gd name="connsiteY767" fmla="*/ 138437 h 3211035"/>
              <a:gd name="connsiteX768" fmla="*/ 12714280 w 13759469"/>
              <a:gd name="connsiteY768" fmla="*/ 139891 h 3211035"/>
              <a:gd name="connsiteX769" fmla="*/ 12725675 w 13759469"/>
              <a:gd name="connsiteY769" fmla="*/ 141320 h 3211035"/>
              <a:gd name="connsiteX770" fmla="*/ 12737025 w 13759469"/>
              <a:gd name="connsiteY770" fmla="*/ 142722 h 3211035"/>
              <a:gd name="connsiteX771" fmla="*/ 12748330 w 13759469"/>
              <a:gd name="connsiteY771" fmla="*/ 144093 h 3211035"/>
              <a:gd name="connsiteX772" fmla="*/ 12759590 w 13759469"/>
              <a:gd name="connsiteY772" fmla="*/ 145435 h 3211035"/>
              <a:gd name="connsiteX773" fmla="*/ 12770801 w 13759469"/>
              <a:gd name="connsiteY773" fmla="*/ 146743 h 3211035"/>
              <a:gd name="connsiteX774" fmla="*/ 12781964 w 13759469"/>
              <a:gd name="connsiteY774" fmla="*/ 148017 h 3211035"/>
              <a:gd name="connsiteX775" fmla="*/ 12793076 w 13759469"/>
              <a:gd name="connsiteY775" fmla="*/ 149255 h 3211035"/>
              <a:gd name="connsiteX776" fmla="*/ 12804137 w 13759469"/>
              <a:gd name="connsiteY776" fmla="*/ 150455 h 3211035"/>
              <a:gd name="connsiteX777" fmla="*/ 12815144 w 13759469"/>
              <a:gd name="connsiteY777" fmla="*/ 151616 h 3211035"/>
              <a:gd name="connsiteX778" fmla="*/ 12826098 w 13759469"/>
              <a:gd name="connsiteY778" fmla="*/ 152736 h 3211035"/>
              <a:gd name="connsiteX779" fmla="*/ 12836995 w 13759469"/>
              <a:gd name="connsiteY779" fmla="*/ 153812 h 3211035"/>
              <a:gd name="connsiteX780" fmla="*/ 12847835 w 13759469"/>
              <a:gd name="connsiteY780" fmla="*/ 154844 h 3211035"/>
              <a:gd name="connsiteX781" fmla="*/ 12858617 w 13759469"/>
              <a:gd name="connsiteY781" fmla="*/ 155829 h 3211035"/>
              <a:gd name="connsiteX782" fmla="*/ 12869338 w 13759469"/>
              <a:gd name="connsiteY782" fmla="*/ 156766 h 3211035"/>
              <a:gd name="connsiteX783" fmla="*/ 12880000 w 13759469"/>
              <a:gd name="connsiteY783" fmla="*/ 157654 h 3211035"/>
              <a:gd name="connsiteX784" fmla="*/ 12890598 w 13759469"/>
              <a:gd name="connsiteY784" fmla="*/ 158490 h 3211035"/>
              <a:gd name="connsiteX785" fmla="*/ 12901133 w 13759469"/>
              <a:gd name="connsiteY785" fmla="*/ 159272 h 3211035"/>
              <a:gd name="connsiteX786" fmla="*/ 12911602 w 13759469"/>
              <a:gd name="connsiteY786" fmla="*/ 160000 h 3211035"/>
              <a:gd name="connsiteX787" fmla="*/ 12922005 w 13759469"/>
              <a:gd name="connsiteY787" fmla="*/ 160670 h 3211035"/>
              <a:gd name="connsiteX788" fmla="*/ 12932341 w 13759469"/>
              <a:gd name="connsiteY788" fmla="*/ 161282 h 3211035"/>
              <a:gd name="connsiteX789" fmla="*/ 12942606 w 13759469"/>
              <a:gd name="connsiteY789" fmla="*/ 161834 h 3211035"/>
              <a:gd name="connsiteX790" fmla="*/ 12952801 w 13759469"/>
              <a:gd name="connsiteY790" fmla="*/ 162323 h 3211035"/>
              <a:gd name="connsiteX791" fmla="*/ 12962926 w 13759469"/>
              <a:gd name="connsiteY791" fmla="*/ 162749 h 3211035"/>
              <a:gd name="connsiteX792" fmla="*/ 12972977 w 13759469"/>
              <a:gd name="connsiteY792" fmla="*/ 163109 h 3211035"/>
              <a:gd name="connsiteX793" fmla="*/ 12982953 w 13759469"/>
              <a:gd name="connsiteY793" fmla="*/ 163402 h 3211035"/>
              <a:gd name="connsiteX794" fmla="*/ 12992856 w 13759469"/>
              <a:gd name="connsiteY794" fmla="*/ 163625 h 3211035"/>
              <a:gd name="connsiteX795" fmla="*/ 13002681 w 13759469"/>
              <a:gd name="connsiteY795" fmla="*/ 163777 h 3211035"/>
              <a:gd name="connsiteX796" fmla="*/ 13012427 w 13759469"/>
              <a:gd name="connsiteY796" fmla="*/ 163857 h 3211035"/>
              <a:gd name="connsiteX797" fmla="*/ 13022094 w 13759469"/>
              <a:gd name="connsiteY797" fmla="*/ 163861 h 3211035"/>
              <a:gd name="connsiteX798" fmla="*/ 13031682 w 13759469"/>
              <a:gd name="connsiteY798" fmla="*/ 163790 h 3211035"/>
              <a:gd name="connsiteX799" fmla="*/ 13041187 w 13759469"/>
              <a:gd name="connsiteY799" fmla="*/ 163640 h 3211035"/>
              <a:gd name="connsiteX800" fmla="*/ 13059872 w 13759469"/>
              <a:gd name="connsiteY800" fmla="*/ 163100 h 3211035"/>
              <a:gd name="connsiteX801" fmla="*/ 13069090 w 13759469"/>
              <a:gd name="connsiteY801" fmla="*/ 162730 h 3211035"/>
              <a:gd name="connsiteX802" fmla="*/ 13078207 w 13759469"/>
              <a:gd name="connsiteY802" fmla="*/ 162323 h 3211035"/>
              <a:gd name="connsiteX803" fmla="*/ 13087261 w 13759469"/>
              <a:gd name="connsiteY803" fmla="*/ 161878 h 3211035"/>
              <a:gd name="connsiteX804" fmla="*/ 13096247 w 13759469"/>
              <a:gd name="connsiteY804" fmla="*/ 161395 h 3211035"/>
              <a:gd name="connsiteX805" fmla="*/ 13105172 w 13759469"/>
              <a:gd name="connsiteY805" fmla="*/ 160875 h 3211035"/>
              <a:gd name="connsiteX806" fmla="*/ 13114035 w 13759469"/>
              <a:gd name="connsiteY806" fmla="*/ 160319 h 3211035"/>
              <a:gd name="connsiteX807" fmla="*/ 13122838 w 13759469"/>
              <a:gd name="connsiteY807" fmla="*/ 159727 h 3211035"/>
              <a:gd name="connsiteX808" fmla="*/ 13131577 w 13759469"/>
              <a:gd name="connsiteY808" fmla="*/ 159098 h 3211035"/>
              <a:gd name="connsiteX809" fmla="*/ 13140257 w 13759469"/>
              <a:gd name="connsiteY809" fmla="*/ 158435 h 3211035"/>
              <a:gd name="connsiteX810" fmla="*/ 13148878 w 13759469"/>
              <a:gd name="connsiteY810" fmla="*/ 157735 h 3211035"/>
              <a:gd name="connsiteX811" fmla="*/ 13157435 w 13759469"/>
              <a:gd name="connsiteY811" fmla="*/ 157002 h 3211035"/>
              <a:gd name="connsiteX812" fmla="*/ 13165937 w 13759469"/>
              <a:gd name="connsiteY812" fmla="*/ 156234 h 3211035"/>
              <a:gd name="connsiteX813" fmla="*/ 13174381 w 13759469"/>
              <a:gd name="connsiteY813" fmla="*/ 155432 h 3211035"/>
              <a:gd name="connsiteX814" fmla="*/ 13182769 w 13759469"/>
              <a:gd name="connsiteY814" fmla="*/ 154596 h 3211035"/>
              <a:gd name="connsiteX815" fmla="*/ 13191099 w 13759469"/>
              <a:gd name="connsiteY815" fmla="*/ 153728 h 3211035"/>
              <a:gd name="connsiteX816" fmla="*/ 13199374 w 13759469"/>
              <a:gd name="connsiteY816" fmla="*/ 152826 h 3211035"/>
              <a:gd name="connsiteX817" fmla="*/ 13207588 w 13759469"/>
              <a:gd name="connsiteY817" fmla="*/ 151892 h 3211035"/>
              <a:gd name="connsiteX818" fmla="*/ 13215753 w 13759469"/>
              <a:gd name="connsiteY818" fmla="*/ 150926 h 3211035"/>
              <a:gd name="connsiteX819" fmla="*/ 13223864 w 13759469"/>
              <a:gd name="connsiteY819" fmla="*/ 149929 h 3211035"/>
              <a:gd name="connsiteX820" fmla="*/ 13231916 w 13759469"/>
              <a:gd name="connsiteY820" fmla="*/ 148899 h 3211035"/>
              <a:gd name="connsiteX821" fmla="*/ 13239920 w 13759469"/>
              <a:gd name="connsiteY821" fmla="*/ 147840 h 3211035"/>
              <a:gd name="connsiteX822" fmla="*/ 13247872 w 13759469"/>
              <a:gd name="connsiteY822" fmla="*/ 146750 h 3211035"/>
              <a:gd name="connsiteX823" fmla="*/ 13255771 w 13759469"/>
              <a:gd name="connsiteY823" fmla="*/ 145629 h 3211035"/>
              <a:gd name="connsiteX824" fmla="*/ 13263620 w 13759469"/>
              <a:gd name="connsiteY824" fmla="*/ 144480 h 3211035"/>
              <a:gd name="connsiteX825" fmla="*/ 13271418 w 13759469"/>
              <a:gd name="connsiteY825" fmla="*/ 143300 h 3211035"/>
              <a:gd name="connsiteX826" fmla="*/ 13279166 w 13759469"/>
              <a:gd name="connsiteY826" fmla="*/ 142091 h 3211035"/>
              <a:gd name="connsiteX827" fmla="*/ 13286864 w 13759469"/>
              <a:gd name="connsiteY827" fmla="*/ 140854 h 3211035"/>
              <a:gd name="connsiteX828" fmla="*/ 13294515 w 13759469"/>
              <a:gd name="connsiteY828" fmla="*/ 139589 h 3211035"/>
              <a:gd name="connsiteX829" fmla="*/ 13302119 w 13759469"/>
              <a:gd name="connsiteY829" fmla="*/ 138296 h 3211035"/>
              <a:gd name="connsiteX830" fmla="*/ 13309674 w 13759469"/>
              <a:gd name="connsiteY830" fmla="*/ 136976 h 3211035"/>
              <a:gd name="connsiteX831" fmla="*/ 13317182 w 13759469"/>
              <a:gd name="connsiteY831" fmla="*/ 135628 h 3211035"/>
              <a:gd name="connsiteX832" fmla="*/ 13324646 w 13759469"/>
              <a:gd name="connsiteY832" fmla="*/ 134255 h 3211035"/>
              <a:gd name="connsiteX833" fmla="*/ 13332065 w 13759469"/>
              <a:gd name="connsiteY833" fmla="*/ 132854 h 3211035"/>
              <a:gd name="connsiteX834" fmla="*/ 13339438 w 13759469"/>
              <a:gd name="connsiteY834" fmla="*/ 131428 h 3211035"/>
              <a:gd name="connsiteX835" fmla="*/ 13346769 w 13759469"/>
              <a:gd name="connsiteY835" fmla="*/ 129977 h 3211035"/>
              <a:gd name="connsiteX836" fmla="*/ 13354054 w 13759469"/>
              <a:gd name="connsiteY836" fmla="*/ 128500 h 3211035"/>
              <a:gd name="connsiteX837" fmla="*/ 13361298 w 13759469"/>
              <a:gd name="connsiteY837" fmla="*/ 126999 h 3211035"/>
              <a:gd name="connsiteX838" fmla="*/ 13368499 w 13759469"/>
              <a:gd name="connsiteY838" fmla="*/ 125473 h 3211035"/>
              <a:gd name="connsiteX839" fmla="*/ 13375659 w 13759469"/>
              <a:gd name="connsiteY839" fmla="*/ 123924 h 3211035"/>
              <a:gd name="connsiteX840" fmla="*/ 13382779 w 13759469"/>
              <a:gd name="connsiteY840" fmla="*/ 122351 h 3211035"/>
              <a:gd name="connsiteX841" fmla="*/ 13389858 w 13759469"/>
              <a:gd name="connsiteY841" fmla="*/ 120755 h 3211035"/>
              <a:gd name="connsiteX842" fmla="*/ 13396897 w 13759469"/>
              <a:gd name="connsiteY842" fmla="*/ 119137 h 3211035"/>
              <a:gd name="connsiteX843" fmla="*/ 13403898 w 13759469"/>
              <a:gd name="connsiteY843" fmla="*/ 117496 h 3211035"/>
              <a:gd name="connsiteX844" fmla="*/ 13410862 w 13759469"/>
              <a:gd name="connsiteY844" fmla="*/ 115832 h 3211035"/>
              <a:gd name="connsiteX845" fmla="*/ 13417785 w 13759469"/>
              <a:gd name="connsiteY845" fmla="*/ 114148 h 3211035"/>
              <a:gd name="connsiteX846" fmla="*/ 13424673 w 13759469"/>
              <a:gd name="connsiteY846" fmla="*/ 112443 h 3211035"/>
              <a:gd name="connsiteX847" fmla="*/ 13431525 w 13759469"/>
              <a:gd name="connsiteY847" fmla="*/ 110716 h 3211035"/>
              <a:gd name="connsiteX848" fmla="*/ 13438340 w 13759469"/>
              <a:gd name="connsiteY848" fmla="*/ 108970 h 3211035"/>
              <a:gd name="connsiteX849" fmla="*/ 13445122 w 13759469"/>
              <a:gd name="connsiteY849" fmla="*/ 107204 h 3211035"/>
              <a:gd name="connsiteX850" fmla="*/ 13451869 w 13759469"/>
              <a:gd name="connsiteY850" fmla="*/ 105417 h 3211035"/>
              <a:gd name="connsiteX851" fmla="*/ 13458579 w 13759469"/>
              <a:gd name="connsiteY851" fmla="*/ 103612 h 3211035"/>
              <a:gd name="connsiteX852" fmla="*/ 13465260 w 13759469"/>
              <a:gd name="connsiteY852" fmla="*/ 101788 h 3211035"/>
              <a:gd name="connsiteX853" fmla="*/ 13471906 w 13759469"/>
              <a:gd name="connsiteY853" fmla="*/ 99946 h 3211035"/>
              <a:gd name="connsiteX854" fmla="*/ 13478519 w 13759469"/>
              <a:gd name="connsiteY854" fmla="*/ 98086 h 3211035"/>
              <a:gd name="connsiteX855" fmla="*/ 13485105 w 13759469"/>
              <a:gd name="connsiteY855" fmla="*/ 96208 h 3211035"/>
              <a:gd name="connsiteX856" fmla="*/ 13491657 w 13759469"/>
              <a:gd name="connsiteY856" fmla="*/ 94314 h 3211035"/>
              <a:gd name="connsiteX857" fmla="*/ 13498182 w 13759469"/>
              <a:gd name="connsiteY857" fmla="*/ 92402 h 3211035"/>
              <a:gd name="connsiteX858" fmla="*/ 13504675 w 13759469"/>
              <a:gd name="connsiteY858" fmla="*/ 90474 h 3211035"/>
              <a:gd name="connsiteX859" fmla="*/ 13511139 w 13759469"/>
              <a:gd name="connsiteY859" fmla="*/ 88530 h 3211035"/>
              <a:gd name="connsiteX860" fmla="*/ 13517576 w 13759469"/>
              <a:gd name="connsiteY860" fmla="*/ 86571 h 3211035"/>
              <a:gd name="connsiteX861" fmla="*/ 13523988 w 13759469"/>
              <a:gd name="connsiteY861" fmla="*/ 84596 h 3211035"/>
              <a:gd name="connsiteX862" fmla="*/ 13530370 w 13759469"/>
              <a:gd name="connsiteY862" fmla="*/ 82607 h 3211035"/>
              <a:gd name="connsiteX863" fmla="*/ 13536726 w 13759469"/>
              <a:gd name="connsiteY863" fmla="*/ 80604 h 3211035"/>
              <a:gd name="connsiteX864" fmla="*/ 13543060 w 13759469"/>
              <a:gd name="connsiteY864" fmla="*/ 78586 h 3211035"/>
              <a:gd name="connsiteX865" fmla="*/ 13549365 w 13759469"/>
              <a:gd name="connsiteY865" fmla="*/ 76555 h 3211035"/>
              <a:gd name="connsiteX866" fmla="*/ 13555646 w 13759469"/>
              <a:gd name="connsiteY866" fmla="*/ 74511 h 3211035"/>
              <a:gd name="connsiteX867" fmla="*/ 13561906 w 13759469"/>
              <a:gd name="connsiteY867" fmla="*/ 72453 h 3211035"/>
              <a:gd name="connsiteX868" fmla="*/ 13568141 w 13759469"/>
              <a:gd name="connsiteY868" fmla="*/ 70384 h 3211035"/>
              <a:gd name="connsiteX869" fmla="*/ 13574357 w 13759469"/>
              <a:gd name="connsiteY869" fmla="*/ 68302 h 3211035"/>
              <a:gd name="connsiteX870" fmla="*/ 13580547 w 13759469"/>
              <a:gd name="connsiteY870" fmla="*/ 66210 h 3211035"/>
              <a:gd name="connsiteX871" fmla="*/ 13586720 w 13759469"/>
              <a:gd name="connsiteY871" fmla="*/ 64105 h 3211035"/>
              <a:gd name="connsiteX872" fmla="*/ 13592870 w 13759469"/>
              <a:gd name="connsiteY872" fmla="*/ 61990 h 3211035"/>
              <a:gd name="connsiteX873" fmla="*/ 13599000 w 13759469"/>
              <a:gd name="connsiteY873" fmla="*/ 59865 h 3211035"/>
              <a:gd name="connsiteX874" fmla="*/ 13605113 w 13759469"/>
              <a:gd name="connsiteY874" fmla="*/ 57730 h 3211035"/>
              <a:gd name="connsiteX875" fmla="*/ 13611205 w 13759469"/>
              <a:gd name="connsiteY875" fmla="*/ 55585 h 3211035"/>
              <a:gd name="connsiteX876" fmla="*/ 13617283 w 13759469"/>
              <a:gd name="connsiteY876" fmla="*/ 53432 h 3211035"/>
              <a:gd name="connsiteX877" fmla="*/ 13623341 w 13759469"/>
              <a:gd name="connsiteY877" fmla="*/ 51269 h 3211035"/>
              <a:gd name="connsiteX878" fmla="*/ 13629383 w 13759469"/>
              <a:gd name="connsiteY878" fmla="*/ 49097 h 3211035"/>
              <a:gd name="connsiteX879" fmla="*/ 13635410 w 13759469"/>
              <a:gd name="connsiteY879" fmla="*/ 46918 h 3211035"/>
              <a:gd name="connsiteX880" fmla="*/ 13641419 w 13759469"/>
              <a:gd name="connsiteY880" fmla="*/ 44732 h 3211035"/>
              <a:gd name="connsiteX881" fmla="*/ 13647417 w 13759469"/>
              <a:gd name="connsiteY881" fmla="*/ 42537 h 3211035"/>
              <a:gd name="connsiteX882" fmla="*/ 13653400 w 13759469"/>
              <a:gd name="connsiteY882" fmla="*/ 40337 h 3211035"/>
              <a:gd name="connsiteX883" fmla="*/ 13659370 w 13759469"/>
              <a:gd name="connsiteY883" fmla="*/ 38129 h 3211035"/>
              <a:gd name="connsiteX884" fmla="*/ 13665328 w 13759469"/>
              <a:gd name="connsiteY884" fmla="*/ 35916 h 3211035"/>
              <a:gd name="connsiteX885" fmla="*/ 13671270 w 13759469"/>
              <a:gd name="connsiteY885" fmla="*/ 33698 h 3211035"/>
              <a:gd name="connsiteX886" fmla="*/ 13677208 w 13759469"/>
              <a:gd name="connsiteY886" fmla="*/ 31473 h 3211035"/>
              <a:gd name="connsiteX887" fmla="*/ 13683131 w 13759469"/>
              <a:gd name="connsiteY887" fmla="*/ 29244 h 3211035"/>
              <a:gd name="connsiteX888" fmla="*/ 13689041 w 13759469"/>
              <a:gd name="connsiteY888" fmla="*/ 27011 h 3211035"/>
              <a:gd name="connsiteX889" fmla="*/ 13694951 w 13759469"/>
              <a:gd name="connsiteY889" fmla="*/ 24772 h 3211035"/>
              <a:gd name="connsiteX890" fmla="*/ 13700840 w 13759469"/>
              <a:gd name="connsiteY890" fmla="*/ 22532 h 3211035"/>
              <a:gd name="connsiteX891" fmla="*/ 13706730 w 13759469"/>
              <a:gd name="connsiteY891" fmla="*/ 20287 h 3211035"/>
              <a:gd name="connsiteX892" fmla="*/ 13712610 w 13759469"/>
              <a:gd name="connsiteY892" fmla="*/ 18040 h 3211035"/>
              <a:gd name="connsiteX893" fmla="*/ 13718486 w 13759469"/>
              <a:gd name="connsiteY893" fmla="*/ 15789 h 3211035"/>
              <a:gd name="connsiteX894" fmla="*/ 13724351 w 13759469"/>
              <a:gd name="connsiteY894" fmla="*/ 13537 h 3211035"/>
              <a:gd name="connsiteX895" fmla="*/ 13730215 w 13759469"/>
              <a:gd name="connsiteY895" fmla="*/ 11283 h 3211035"/>
              <a:gd name="connsiteX896" fmla="*/ 13736071 w 13759469"/>
              <a:gd name="connsiteY896" fmla="*/ 9028 h 3211035"/>
              <a:gd name="connsiteX897" fmla="*/ 13741923 w 13759469"/>
              <a:gd name="connsiteY897" fmla="*/ 6772 h 3211035"/>
              <a:gd name="connsiteX898" fmla="*/ 13747777 w 13759469"/>
              <a:gd name="connsiteY898" fmla="*/ 4514 h 32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</a:cxnLst>
            <a:rect l="l" t="t" r="r" b="b"/>
            <a:pathLst>
              <a:path w="13759469" h="3211035">
                <a:moveTo>
                  <a:pt x="13759469" y="0"/>
                </a:moveTo>
                <a:lnTo>
                  <a:pt x="13759469" y="2398235"/>
                </a:lnTo>
                <a:lnTo>
                  <a:pt x="13759469" y="2661760"/>
                </a:lnTo>
                <a:lnTo>
                  <a:pt x="13759469" y="3211035"/>
                </a:lnTo>
                <a:lnTo>
                  <a:pt x="0" y="3211035"/>
                </a:lnTo>
                <a:lnTo>
                  <a:pt x="0" y="2661760"/>
                </a:lnTo>
                <a:lnTo>
                  <a:pt x="0" y="2398235"/>
                </a:lnTo>
                <a:lnTo>
                  <a:pt x="0" y="2191946"/>
                </a:lnTo>
                <a:lnTo>
                  <a:pt x="6054" y="2223114"/>
                </a:lnTo>
                <a:lnTo>
                  <a:pt x="20059" y="2220394"/>
                </a:lnTo>
                <a:lnTo>
                  <a:pt x="34064" y="2217674"/>
                </a:lnTo>
                <a:lnTo>
                  <a:pt x="48071" y="2214953"/>
                </a:lnTo>
                <a:lnTo>
                  <a:pt x="62075" y="2212231"/>
                </a:lnTo>
                <a:lnTo>
                  <a:pt x="76078" y="2209509"/>
                </a:lnTo>
                <a:lnTo>
                  <a:pt x="90081" y="2206786"/>
                </a:lnTo>
                <a:lnTo>
                  <a:pt x="104082" y="2204062"/>
                </a:lnTo>
                <a:lnTo>
                  <a:pt x="118081" y="2201337"/>
                </a:lnTo>
                <a:lnTo>
                  <a:pt x="132079" y="2198610"/>
                </a:lnTo>
                <a:lnTo>
                  <a:pt x="146075" y="2195882"/>
                </a:lnTo>
                <a:lnTo>
                  <a:pt x="160067" y="2193151"/>
                </a:lnTo>
                <a:lnTo>
                  <a:pt x="174056" y="2190419"/>
                </a:lnTo>
                <a:lnTo>
                  <a:pt x="188044" y="2187685"/>
                </a:lnTo>
                <a:lnTo>
                  <a:pt x="202027" y="2184949"/>
                </a:lnTo>
                <a:lnTo>
                  <a:pt x="216007" y="2182210"/>
                </a:lnTo>
                <a:lnTo>
                  <a:pt x="229984" y="2179469"/>
                </a:lnTo>
                <a:lnTo>
                  <a:pt x="243954" y="2176723"/>
                </a:lnTo>
                <a:lnTo>
                  <a:pt x="257922" y="2173976"/>
                </a:lnTo>
                <a:lnTo>
                  <a:pt x="271885" y="2171226"/>
                </a:lnTo>
                <a:lnTo>
                  <a:pt x="285842" y="2168471"/>
                </a:lnTo>
                <a:lnTo>
                  <a:pt x="299794" y="2165714"/>
                </a:lnTo>
                <a:lnTo>
                  <a:pt x="313740" y="2162952"/>
                </a:lnTo>
                <a:lnTo>
                  <a:pt x="327681" y="2160188"/>
                </a:lnTo>
                <a:lnTo>
                  <a:pt x="341616" y="2157419"/>
                </a:lnTo>
                <a:lnTo>
                  <a:pt x="355544" y="2154645"/>
                </a:lnTo>
                <a:lnTo>
                  <a:pt x="369465" y="2151867"/>
                </a:lnTo>
                <a:lnTo>
                  <a:pt x="383380" y="2149085"/>
                </a:lnTo>
                <a:lnTo>
                  <a:pt x="397287" y="2146298"/>
                </a:lnTo>
                <a:lnTo>
                  <a:pt x="411187" y="2143506"/>
                </a:lnTo>
                <a:lnTo>
                  <a:pt x="425079" y="2140709"/>
                </a:lnTo>
                <a:lnTo>
                  <a:pt x="438962" y="2137907"/>
                </a:lnTo>
                <a:lnTo>
                  <a:pt x="452838" y="2135099"/>
                </a:lnTo>
                <a:lnTo>
                  <a:pt x="466705" y="2132286"/>
                </a:lnTo>
                <a:lnTo>
                  <a:pt x="480563" y="2129466"/>
                </a:lnTo>
                <a:lnTo>
                  <a:pt x="494411" y="2126641"/>
                </a:lnTo>
                <a:lnTo>
                  <a:pt x="508250" y="2123810"/>
                </a:lnTo>
                <a:lnTo>
                  <a:pt x="522080" y="2120972"/>
                </a:lnTo>
                <a:lnTo>
                  <a:pt x="535899" y="2118128"/>
                </a:lnTo>
                <a:lnTo>
                  <a:pt x="549708" y="2115277"/>
                </a:lnTo>
                <a:lnTo>
                  <a:pt x="563508" y="2112420"/>
                </a:lnTo>
                <a:lnTo>
                  <a:pt x="577295" y="2109555"/>
                </a:lnTo>
                <a:lnTo>
                  <a:pt x="591072" y="2106684"/>
                </a:lnTo>
                <a:lnTo>
                  <a:pt x="604837" y="2103805"/>
                </a:lnTo>
                <a:lnTo>
                  <a:pt x="618591" y="2100918"/>
                </a:lnTo>
                <a:lnTo>
                  <a:pt x="632332" y="2098023"/>
                </a:lnTo>
                <a:lnTo>
                  <a:pt x="646061" y="2095121"/>
                </a:lnTo>
                <a:lnTo>
                  <a:pt x="659778" y="2092211"/>
                </a:lnTo>
                <a:lnTo>
                  <a:pt x="673483" y="2089293"/>
                </a:lnTo>
                <a:lnTo>
                  <a:pt x="687174" y="2086366"/>
                </a:lnTo>
                <a:lnTo>
                  <a:pt x="700852" y="2083430"/>
                </a:lnTo>
                <a:lnTo>
                  <a:pt x="714515" y="2080486"/>
                </a:lnTo>
                <a:lnTo>
                  <a:pt x="728166" y="2077532"/>
                </a:lnTo>
                <a:lnTo>
                  <a:pt x="741802" y="2074570"/>
                </a:lnTo>
                <a:lnTo>
                  <a:pt x="755423" y="2071598"/>
                </a:lnTo>
                <a:lnTo>
                  <a:pt x="769030" y="2068618"/>
                </a:lnTo>
                <a:lnTo>
                  <a:pt x="782622" y="2065627"/>
                </a:lnTo>
                <a:lnTo>
                  <a:pt x="796198" y="2062627"/>
                </a:lnTo>
                <a:lnTo>
                  <a:pt x="809760" y="2059617"/>
                </a:lnTo>
                <a:lnTo>
                  <a:pt x="823305" y="2056596"/>
                </a:lnTo>
                <a:lnTo>
                  <a:pt x="836834" y="2053565"/>
                </a:lnTo>
                <a:lnTo>
                  <a:pt x="850347" y="2050524"/>
                </a:lnTo>
                <a:lnTo>
                  <a:pt x="863842" y="2047472"/>
                </a:lnTo>
                <a:lnTo>
                  <a:pt x="877322" y="2044409"/>
                </a:lnTo>
                <a:lnTo>
                  <a:pt x="890783" y="2041335"/>
                </a:lnTo>
                <a:lnTo>
                  <a:pt x="904228" y="2038250"/>
                </a:lnTo>
                <a:lnTo>
                  <a:pt x="917654" y="2035153"/>
                </a:lnTo>
                <a:lnTo>
                  <a:pt x="931064" y="2032045"/>
                </a:lnTo>
                <a:lnTo>
                  <a:pt x="944453" y="2028925"/>
                </a:lnTo>
                <a:lnTo>
                  <a:pt x="957826" y="2025794"/>
                </a:lnTo>
                <a:lnTo>
                  <a:pt x="971177" y="2022650"/>
                </a:lnTo>
                <a:lnTo>
                  <a:pt x="984512" y="2019495"/>
                </a:lnTo>
                <a:lnTo>
                  <a:pt x="997826" y="2016326"/>
                </a:lnTo>
                <a:lnTo>
                  <a:pt x="1011120" y="2013145"/>
                </a:lnTo>
                <a:lnTo>
                  <a:pt x="1024395" y="2009951"/>
                </a:lnTo>
                <a:lnTo>
                  <a:pt x="1037650" y="2006745"/>
                </a:lnTo>
                <a:lnTo>
                  <a:pt x="1050883" y="2003525"/>
                </a:lnTo>
                <a:lnTo>
                  <a:pt x="1064097" y="2000292"/>
                </a:lnTo>
                <a:lnTo>
                  <a:pt x="1077288" y="1997045"/>
                </a:lnTo>
                <a:lnTo>
                  <a:pt x="1090459" y="1993785"/>
                </a:lnTo>
                <a:lnTo>
                  <a:pt x="1103608" y="1990511"/>
                </a:lnTo>
                <a:lnTo>
                  <a:pt x="1116735" y="1987222"/>
                </a:lnTo>
                <a:lnTo>
                  <a:pt x="1129840" y="1983920"/>
                </a:lnTo>
                <a:lnTo>
                  <a:pt x="1142922" y="1980604"/>
                </a:lnTo>
                <a:lnTo>
                  <a:pt x="1155983" y="1977273"/>
                </a:lnTo>
                <a:lnTo>
                  <a:pt x="1169019" y="1973926"/>
                </a:lnTo>
                <a:lnTo>
                  <a:pt x="1182032" y="1970566"/>
                </a:lnTo>
                <a:lnTo>
                  <a:pt x="1195022" y="1967190"/>
                </a:lnTo>
                <a:lnTo>
                  <a:pt x="1207989" y="1963799"/>
                </a:lnTo>
                <a:lnTo>
                  <a:pt x="1220929" y="1960392"/>
                </a:lnTo>
                <a:lnTo>
                  <a:pt x="1233848" y="1956971"/>
                </a:lnTo>
                <a:lnTo>
                  <a:pt x="1246741" y="1953533"/>
                </a:lnTo>
                <a:lnTo>
                  <a:pt x="1259608" y="1950079"/>
                </a:lnTo>
                <a:lnTo>
                  <a:pt x="1272451" y="1946609"/>
                </a:lnTo>
                <a:lnTo>
                  <a:pt x="1285268" y="1943123"/>
                </a:lnTo>
                <a:lnTo>
                  <a:pt x="1298060" y="1939621"/>
                </a:lnTo>
                <a:lnTo>
                  <a:pt x="1310825" y="1936102"/>
                </a:lnTo>
                <a:lnTo>
                  <a:pt x="1323565" y="1932565"/>
                </a:lnTo>
                <a:lnTo>
                  <a:pt x="1336277" y="1929012"/>
                </a:lnTo>
                <a:lnTo>
                  <a:pt x="1361608" y="1921859"/>
                </a:lnTo>
                <a:lnTo>
                  <a:pt x="1374291" y="1918214"/>
                </a:lnTo>
                <a:lnTo>
                  <a:pt x="1386819" y="1914540"/>
                </a:lnTo>
                <a:lnTo>
                  <a:pt x="1399237" y="1910826"/>
                </a:lnTo>
                <a:lnTo>
                  <a:pt x="1411545" y="1907073"/>
                </a:lnTo>
                <a:lnTo>
                  <a:pt x="1423749" y="1903282"/>
                </a:lnTo>
                <a:lnTo>
                  <a:pt x="1435850" y="1899453"/>
                </a:lnTo>
                <a:lnTo>
                  <a:pt x="1447852" y="1895589"/>
                </a:lnTo>
                <a:lnTo>
                  <a:pt x="1459758" y="1891689"/>
                </a:lnTo>
                <a:lnTo>
                  <a:pt x="1471569" y="1887755"/>
                </a:lnTo>
                <a:lnTo>
                  <a:pt x="1483291" y="1883787"/>
                </a:lnTo>
                <a:lnTo>
                  <a:pt x="1494922" y="1879786"/>
                </a:lnTo>
                <a:lnTo>
                  <a:pt x="1506470" y="1875754"/>
                </a:lnTo>
                <a:lnTo>
                  <a:pt x="1517935" y="1871692"/>
                </a:lnTo>
                <a:lnTo>
                  <a:pt x="1529320" y="1867600"/>
                </a:lnTo>
                <a:lnTo>
                  <a:pt x="1540629" y="1863479"/>
                </a:lnTo>
                <a:lnTo>
                  <a:pt x="1551865" y="1859331"/>
                </a:lnTo>
                <a:lnTo>
                  <a:pt x="1563028" y="1855155"/>
                </a:lnTo>
                <a:lnTo>
                  <a:pt x="1574124" y="1850954"/>
                </a:lnTo>
                <a:lnTo>
                  <a:pt x="1585155" y="1846727"/>
                </a:lnTo>
                <a:lnTo>
                  <a:pt x="1596123" y="1842477"/>
                </a:lnTo>
                <a:lnTo>
                  <a:pt x="1607032" y="1838204"/>
                </a:lnTo>
                <a:lnTo>
                  <a:pt x="1617883" y="1833909"/>
                </a:lnTo>
                <a:lnTo>
                  <a:pt x="1628682" y="1829593"/>
                </a:lnTo>
                <a:lnTo>
                  <a:pt x="1639430" y="1825256"/>
                </a:lnTo>
                <a:lnTo>
                  <a:pt x="1650129" y="1820900"/>
                </a:lnTo>
                <a:lnTo>
                  <a:pt x="1660784" y="1816527"/>
                </a:lnTo>
                <a:lnTo>
                  <a:pt x="1671395" y="1812135"/>
                </a:lnTo>
                <a:lnTo>
                  <a:pt x="1681969" y="1807728"/>
                </a:lnTo>
                <a:lnTo>
                  <a:pt x="1692505" y="1803304"/>
                </a:lnTo>
                <a:lnTo>
                  <a:pt x="1703007" y="1798866"/>
                </a:lnTo>
                <a:lnTo>
                  <a:pt x="1713479" y="1794415"/>
                </a:lnTo>
                <a:lnTo>
                  <a:pt x="1723923" y="1789951"/>
                </a:lnTo>
                <a:lnTo>
                  <a:pt x="1734343" y="1785475"/>
                </a:lnTo>
                <a:lnTo>
                  <a:pt x="1744740" y="1780988"/>
                </a:lnTo>
                <a:lnTo>
                  <a:pt x="1755118" y="1776491"/>
                </a:lnTo>
                <a:lnTo>
                  <a:pt x="1765479" y="1771986"/>
                </a:lnTo>
                <a:lnTo>
                  <a:pt x="1775828" y="1767472"/>
                </a:lnTo>
                <a:lnTo>
                  <a:pt x="1786166" y="1762951"/>
                </a:lnTo>
                <a:lnTo>
                  <a:pt x="1796497" y="1758424"/>
                </a:lnTo>
                <a:lnTo>
                  <a:pt x="1806823" y="1753892"/>
                </a:lnTo>
                <a:lnTo>
                  <a:pt x="1817147" y="1749355"/>
                </a:lnTo>
                <a:lnTo>
                  <a:pt x="1827473" y="1744815"/>
                </a:lnTo>
                <a:lnTo>
                  <a:pt x="1837802" y="1740272"/>
                </a:lnTo>
                <a:lnTo>
                  <a:pt x="1848140" y="1735727"/>
                </a:lnTo>
                <a:lnTo>
                  <a:pt x="1858487" y="1731182"/>
                </a:lnTo>
                <a:lnTo>
                  <a:pt x="1868847" y="1726636"/>
                </a:lnTo>
                <a:lnTo>
                  <a:pt x="1879222" y="1722092"/>
                </a:lnTo>
                <a:lnTo>
                  <a:pt x="1889618" y="1717549"/>
                </a:lnTo>
                <a:lnTo>
                  <a:pt x="1900034" y="1713009"/>
                </a:lnTo>
                <a:lnTo>
                  <a:pt x="1910476" y="1708473"/>
                </a:lnTo>
                <a:lnTo>
                  <a:pt x="1920944" y="1703941"/>
                </a:lnTo>
                <a:lnTo>
                  <a:pt x="1931444" y="1699414"/>
                </a:lnTo>
                <a:lnTo>
                  <a:pt x="1941976" y="1694894"/>
                </a:lnTo>
                <a:lnTo>
                  <a:pt x="1952545" y="1690381"/>
                </a:lnTo>
                <a:lnTo>
                  <a:pt x="1963155" y="1685876"/>
                </a:lnTo>
                <a:lnTo>
                  <a:pt x="1973806" y="1681380"/>
                </a:lnTo>
                <a:lnTo>
                  <a:pt x="1984502" y="1676893"/>
                </a:lnTo>
                <a:lnTo>
                  <a:pt x="1995248" y="1672418"/>
                </a:lnTo>
                <a:lnTo>
                  <a:pt x="2006043" y="1667954"/>
                </a:lnTo>
                <a:lnTo>
                  <a:pt x="2016894" y="1663502"/>
                </a:lnTo>
                <a:lnTo>
                  <a:pt x="2027801" y="1659063"/>
                </a:lnTo>
                <a:lnTo>
                  <a:pt x="2038769" y="1654638"/>
                </a:lnTo>
                <a:lnTo>
                  <a:pt x="2049800" y="1650228"/>
                </a:lnTo>
                <a:lnTo>
                  <a:pt x="2060897" y="1645834"/>
                </a:lnTo>
                <a:lnTo>
                  <a:pt x="2072063" y="1641457"/>
                </a:lnTo>
                <a:lnTo>
                  <a:pt x="2083300" y="1637097"/>
                </a:lnTo>
                <a:lnTo>
                  <a:pt x="2094613" y="1632755"/>
                </a:lnTo>
                <a:lnTo>
                  <a:pt x="2106005" y="1628433"/>
                </a:lnTo>
                <a:lnTo>
                  <a:pt x="2117476" y="1624131"/>
                </a:lnTo>
                <a:lnTo>
                  <a:pt x="2129032" y="1619850"/>
                </a:lnTo>
                <a:lnTo>
                  <a:pt x="2140674" y="1615590"/>
                </a:lnTo>
                <a:lnTo>
                  <a:pt x="2152407" y="1611354"/>
                </a:lnTo>
                <a:lnTo>
                  <a:pt x="2164233" y="1607140"/>
                </a:lnTo>
                <a:lnTo>
                  <a:pt x="2176154" y="1602951"/>
                </a:lnTo>
                <a:lnTo>
                  <a:pt x="2188173" y="1598788"/>
                </a:lnTo>
                <a:lnTo>
                  <a:pt x="2200296" y="1594650"/>
                </a:lnTo>
                <a:lnTo>
                  <a:pt x="2212522" y="1590539"/>
                </a:lnTo>
                <a:lnTo>
                  <a:pt x="2224856" y="1586457"/>
                </a:lnTo>
                <a:lnTo>
                  <a:pt x="2237301" y="1582403"/>
                </a:lnTo>
                <a:lnTo>
                  <a:pt x="2249859" y="1578379"/>
                </a:lnTo>
                <a:lnTo>
                  <a:pt x="2262535" y="1574385"/>
                </a:lnTo>
                <a:lnTo>
                  <a:pt x="2275329" y="1570422"/>
                </a:lnTo>
                <a:lnTo>
                  <a:pt x="2288248" y="1566492"/>
                </a:lnTo>
                <a:lnTo>
                  <a:pt x="2301290" y="1562594"/>
                </a:lnTo>
                <a:lnTo>
                  <a:pt x="2314462" y="1558731"/>
                </a:lnTo>
                <a:lnTo>
                  <a:pt x="2327766" y="1554902"/>
                </a:lnTo>
                <a:lnTo>
                  <a:pt x="2341202" y="1551109"/>
                </a:lnTo>
                <a:lnTo>
                  <a:pt x="2354780" y="1547353"/>
                </a:lnTo>
                <a:lnTo>
                  <a:pt x="2368494" y="1543634"/>
                </a:lnTo>
                <a:lnTo>
                  <a:pt x="2382354" y="1539954"/>
                </a:lnTo>
                <a:lnTo>
                  <a:pt x="2396359" y="1536313"/>
                </a:lnTo>
                <a:lnTo>
                  <a:pt x="2410515" y="1532711"/>
                </a:lnTo>
                <a:lnTo>
                  <a:pt x="2424822" y="1529151"/>
                </a:lnTo>
                <a:lnTo>
                  <a:pt x="2439285" y="1525633"/>
                </a:lnTo>
                <a:lnTo>
                  <a:pt x="2453905" y="1522157"/>
                </a:lnTo>
                <a:lnTo>
                  <a:pt x="2468689" y="1518726"/>
                </a:lnTo>
                <a:lnTo>
                  <a:pt x="2483635" y="1515338"/>
                </a:lnTo>
                <a:lnTo>
                  <a:pt x="2498749" y="1511996"/>
                </a:lnTo>
                <a:lnTo>
                  <a:pt x="2529532" y="1505444"/>
                </a:lnTo>
                <a:lnTo>
                  <a:pt x="2545080" y="1502274"/>
                </a:lnTo>
                <a:lnTo>
                  <a:pt x="2560835" y="1499168"/>
                </a:lnTo>
                <a:lnTo>
                  <a:pt x="2576742" y="1496136"/>
                </a:lnTo>
                <a:lnTo>
                  <a:pt x="2592797" y="1493175"/>
                </a:lnTo>
                <a:lnTo>
                  <a:pt x="2609000" y="1490286"/>
                </a:lnTo>
                <a:lnTo>
                  <a:pt x="2625348" y="1487465"/>
                </a:lnTo>
                <a:lnTo>
                  <a:pt x="2641839" y="1484711"/>
                </a:lnTo>
                <a:lnTo>
                  <a:pt x="2658470" y="1482022"/>
                </a:lnTo>
                <a:lnTo>
                  <a:pt x="2675239" y="1479396"/>
                </a:lnTo>
                <a:lnTo>
                  <a:pt x="2692144" y="1476832"/>
                </a:lnTo>
                <a:lnTo>
                  <a:pt x="2709181" y="1474327"/>
                </a:lnTo>
                <a:lnTo>
                  <a:pt x="2726351" y="1471882"/>
                </a:lnTo>
                <a:lnTo>
                  <a:pt x="2743648" y="1469492"/>
                </a:lnTo>
                <a:lnTo>
                  <a:pt x="2761073" y="1467158"/>
                </a:lnTo>
                <a:lnTo>
                  <a:pt x="2778622" y="1464876"/>
                </a:lnTo>
                <a:lnTo>
                  <a:pt x="2796294" y="1462645"/>
                </a:lnTo>
                <a:lnTo>
                  <a:pt x="2814083" y="1460463"/>
                </a:lnTo>
                <a:lnTo>
                  <a:pt x="2831991" y="1458329"/>
                </a:lnTo>
                <a:lnTo>
                  <a:pt x="2850015" y="1456241"/>
                </a:lnTo>
                <a:lnTo>
                  <a:pt x="2868150" y="1454196"/>
                </a:lnTo>
                <a:lnTo>
                  <a:pt x="2886396" y="1452194"/>
                </a:lnTo>
                <a:lnTo>
                  <a:pt x="2904751" y="1450233"/>
                </a:lnTo>
                <a:lnTo>
                  <a:pt x="2923212" y="1448310"/>
                </a:lnTo>
                <a:lnTo>
                  <a:pt x="2941777" y="1446424"/>
                </a:lnTo>
                <a:lnTo>
                  <a:pt x="2960443" y="1444573"/>
                </a:lnTo>
                <a:lnTo>
                  <a:pt x="2979208" y="1442755"/>
                </a:lnTo>
                <a:lnTo>
                  <a:pt x="2998070" y="1440969"/>
                </a:lnTo>
                <a:lnTo>
                  <a:pt x="3017027" y="1439212"/>
                </a:lnTo>
                <a:lnTo>
                  <a:pt x="3036077" y="1437484"/>
                </a:lnTo>
                <a:lnTo>
                  <a:pt x="3055216" y="1435781"/>
                </a:lnTo>
                <a:lnTo>
                  <a:pt x="3074444" y="1434103"/>
                </a:lnTo>
                <a:lnTo>
                  <a:pt x="3093757" y="1432448"/>
                </a:lnTo>
                <a:lnTo>
                  <a:pt x="3113154" y="1430813"/>
                </a:lnTo>
                <a:lnTo>
                  <a:pt x="3132632" y="1429197"/>
                </a:lnTo>
                <a:lnTo>
                  <a:pt x="3152189" y="1427598"/>
                </a:lnTo>
                <a:lnTo>
                  <a:pt x="3171822" y="1426015"/>
                </a:lnTo>
                <a:lnTo>
                  <a:pt x="3191531" y="1424445"/>
                </a:lnTo>
                <a:lnTo>
                  <a:pt x="3211311" y="1422887"/>
                </a:lnTo>
                <a:lnTo>
                  <a:pt x="3231161" y="1421339"/>
                </a:lnTo>
                <a:lnTo>
                  <a:pt x="3251080" y="1419799"/>
                </a:lnTo>
                <a:lnTo>
                  <a:pt x="3271063" y="1418265"/>
                </a:lnTo>
                <a:lnTo>
                  <a:pt x="3291110" y="1416736"/>
                </a:lnTo>
                <a:lnTo>
                  <a:pt x="3311217" y="1415209"/>
                </a:lnTo>
                <a:lnTo>
                  <a:pt x="3331384" y="1413685"/>
                </a:lnTo>
                <a:lnTo>
                  <a:pt x="3351607" y="1412158"/>
                </a:lnTo>
                <a:lnTo>
                  <a:pt x="3371885" y="1410629"/>
                </a:lnTo>
                <a:lnTo>
                  <a:pt x="3392214" y="1409096"/>
                </a:lnTo>
                <a:lnTo>
                  <a:pt x="3412594" y="1407556"/>
                </a:lnTo>
                <a:lnTo>
                  <a:pt x="3433020" y="1406008"/>
                </a:lnTo>
                <a:lnTo>
                  <a:pt x="3453494" y="1404451"/>
                </a:lnTo>
                <a:lnTo>
                  <a:pt x="3474008" y="1402881"/>
                </a:lnTo>
                <a:lnTo>
                  <a:pt x="3494565" y="1401299"/>
                </a:lnTo>
                <a:lnTo>
                  <a:pt x="3515160" y="1399701"/>
                </a:lnTo>
                <a:lnTo>
                  <a:pt x="3535792" y="1398086"/>
                </a:lnTo>
                <a:lnTo>
                  <a:pt x="3556458" y="1396451"/>
                </a:lnTo>
                <a:lnTo>
                  <a:pt x="3577156" y="1394796"/>
                </a:lnTo>
                <a:lnTo>
                  <a:pt x="3597883" y="1393119"/>
                </a:lnTo>
                <a:lnTo>
                  <a:pt x="3618638" y="1391417"/>
                </a:lnTo>
                <a:lnTo>
                  <a:pt x="3639419" y="1389689"/>
                </a:lnTo>
                <a:lnTo>
                  <a:pt x="3660223" y="1387933"/>
                </a:lnTo>
                <a:lnTo>
                  <a:pt x="3681048" y="1386147"/>
                </a:lnTo>
                <a:lnTo>
                  <a:pt x="3701891" y="1384330"/>
                </a:lnTo>
                <a:lnTo>
                  <a:pt x="3722751" y="1382480"/>
                </a:lnTo>
                <a:lnTo>
                  <a:pt x="3743625" y="1380594"/>
                </a:lnTo>
                <a:lnTo>
                  <a:pt x="3764511" y="1378671"/>
                </a:lnTo>
                <a:lnTo>
                  <a:pt x="3785407" y="1376709"/>
                </a:lnTo>
                <a:lnTo>
                  <a:pt x="3806311" y="1374706"/>
                </a:lnTo>
                <a:lnTo>
                  <a:pt x="3827219" y="1372661"/>
                </a:lnTo>
                <a:lnTo>
                  <a:pt x="3848132" y="1370572"/>
                </a:lnTo>
                <a:lnTo>
                  <a:pt x="3869044" y="1368437"/>
                </a:lnTo>
                <a:lnTo>
                  <a:pt x="3889956" y="1366253"/>
                </a:lnTo>
                <a:lnTo>
                  <a:pt x="3910864" y="1364021"/>
                </a:lnTo>
                <a:lnTo>
                  <a:pt x="3931766" y="1361736"/>
                </a:lnTo>
                <a:lnTo>
                  <a:pt x="3952662" y="1359398"/>
                </a:lnTo>
                <a:lnTo>
                  <a:pt x="3973546" y="1357005"/>
                </a:lnTo>
                <a:lnTo>
                  <a:pt x="3994418" y="1354554"/>
                </a:lnTo>
                <a:lnTo>
                  <a:pt x="4015276" y="1352045"/>
                </a:lnTo>
                <a:lnTo>
                  <a:pt x="4036117" y="1349475"/>
                </a:lnTo>
                <a:lnTo>
                  <a:pt x="4056939" y="1346843"/>
                </a:lnTo>
                <a:lnTo>
                  <a:pt x="4077740" y="1344147"/>
                </a:lnTo>
                <a:lnTo>
                  <a:pt x="4098517" y="1341384"/>
                </a:lnTo>
                <a:lnTo>
                  <a:pt x="4119269" y="1338554"/>
                </a:lnTo>
                <a:lnTo>
                  <a:pt x="4139993" y="1335653"/>
                </a:lnTo>
                <a:lnTo>
                  <a:pt x="4160687" y="1332681"/>
                </a:lnTo>
                <a:lnTo>
                  <a:pt x="4181349" y="1329635"/>
                </a:lnTo>
                <a:lnTo>
                  <a:pt x="4201976" y="1326514"/>
                </a:lnTo>
                <a:lnTo>
                  <a:pt x="4222568" y="1323317"/>
                </a:lnTo>
                <a:lnTo>
                  <a:pt x="4243120" y="1320040"/>
                </a:lnTo>
                <a:lnTo>
                  <a:pt x="4263631" y="1316682"/>
                </a:lnTo>
                <a:lnTo>
                  <a:pt x="4284098" y="1313242"/>
                </a:lnTo>
                <a:lnTo>
                  <a:pt x="4304521" y="1309718"/>
                </a:lnTo>
                <a:lnTo>
                  <a:pt x="4324896" y="1306106"/>
                </a:lnTo>
                <a:lnTo>
                  <a:pt x="4345221" y="1302407"/>
                </a:lnTo>
                <a:lnTo>
                  <a:pt x="4365494" y="1298619"/>
                </a:lnTo>
                <a:lnTo>
                  <a:pt x="4385712" y="1294738"/>
                </a:lnTo>
                <a:lnTo>
                  <a:pt x="4405874" y="1290764"/>
                </a:lnTo>
                <a:lnTo>
                  <a:pt x="4425979" y="1286694"/>
                </a:lnTo>
                <a:lnTo>
                  <a:pt x="4446021" y="1282527"/>
                </a:lnTo>
                <a:lnTo>
                  <a:pt x="4485873" y="1273903"/>
                </a:lnTo>
                <a:lnTo>
                  <a:pt x="4505862" y="1269366"/>
                </a:lnTo>
                <a:lnTo>
                  <a:pt x="4525759" y="1264665"/>
                </a:lnTo>
                <a:lnTo>
                  <a:pt x="4545635" y="1259788"/>
                </a:lnTo>
                <a:lnTo>
                  <a:pt x="4565487" y="1254739"/>
                </a:lnTo>
                <a:lnTo>
                  <a:pt x="4585320" y="1249523"/>
                </a:lnTo>
                <a:lnTo>
                  <a:pt x="4605133" y="1244145"/>
                </a:lnTo>
                <a:lnTo>
                  <a:pt x="4624927" y="1238609"/>
                </a:lnTo>
                <a:lnTo>
                  <a:pt x="4644703" y="1232918"/>
                </a:lnTo>
                <a:lnTo>
                  <a:pt x="4664461" y="1227078"/>
                </a:lnTo>
                <a:lnTo>
                  <a:pt x="4684203" y="1221093"/>
                </a:lnTo>
                <a:lnTo>
                  <a:pt x="4703927" y="1214967"/>
                </a:lnTo>
                <a:lnTo>
                  <a:pt x="4723637" y="1208704"/>
                </a:lnTo>
                <a:lnTo>
                  <a:pt x="4743333" y="1202308"/>
                </a:lnTo>
                <a:lnTo>
                  <a:pt x="4763014" y="1195786"/>
                </a:lnTo>
                <a:lnTo>
                  <a:pt x="4782684" y="1189139"/>
                </a:lnTo>
                <a:lnTo>
                  <a:pt x="4802340" y="1182374"/>
                </a:lnTo>
                <a:lnTo>
                  <a:pt x="4821983" y="1175493"/>
                </a:lnTo>
                <a:lnTo>
                  <a:pt x="4841618" y="1168501"/>
                </a:lnTo>
                <a:lnTo>
                  <a:pt x="4861243" y="1161404"/>
                </a:lnTo>
                <a:lnTo>
                  <a:pt x="4880857" y="1154203"/>
                </a:lnTo>
                <a:lnTo>
                  <a:pt x="4900464" y="1146906"/>
                </a:lnTo>
                <a:lnTo>
                  <a:pt x="4920063" y="1139515"/>
                </a:lnTo>
                <a:lnTo>
                  <a:pt x="4939655" y="1132036"/>
                </a:lnTo>
                <a:lnTo>
                  <a:pt x="4959241" y="1124471"/>
                </a:lnTo>
                <a:lnTo>
                  <a:pt x="4978823" y="1116826"/>
                </a:lnTo>
                <a:lnTo>
                  <a:pt x="4998398" y="1109104"/>
                </a:lnTo>
                <a:lnTo>
                  <a:pt x="5017971" y="1101311"/>
                </a:lnTo>
                <a:lnTo>
                  <a:pt x="5037539" y="1093450"/>
                </a:lnTo>
                <a:lnTo>
                  <a:pt x="5057106" y="1085525"/>
                </a:lnTo>
                <a:lnTo>
                  <a:pt x="5076671" y="1077542"/>
                </a:lnTo>
                <a:lnTo>
                  <a:pt x="5096235" y="1069504"/>
                </a:lnTo>
                <a:lnTo>
                  <a:pt x="5115799" y="1061415"/>
                </a:lnTo>
                <a:lnTo>
                  <a:pt x="5135364" y="1053281"/>
                </a:lnTo>
                <a:lnTo>
                  <a:pt x="5154931" y="1045104"/>
                </a:lnTo>
                <a:lnTo>
                  <a:pt x="5174498" y="1036889"/>
                </a:lnTo>
                <a:lnTo>
                  <a:pt x="5194070" y="1028642"/>
                </a:lnTo>
                <a:lnTo>
                  <a:pt x="5213645" y="1020366"/>
                </a:lnTo>
                <a:lnTo>
                  <a:pt x="5233223" y="1012064"/>
                </a:lnTo>
                <a:lnTo>
                  <a:pt x="5252808" y="1003742"/>
                </a:lnTo>
                <a:lnTo>
                  <a:pt x="5272399" y="995404"/>
                </a:lnTo>
                <a:lnTo>
                  <a:pt x="5291994" y="987054"/>
                </a:lnTo>
                <a:lnTo>
                  <a:pt x="5311598" y="978696"/>
                </a:lnTo>
                <a:lnTo>
                  <a:pt x="5331211" y="970335"/>
                </a:lnTo>
                <a:lnTo>
                  <a:pt x="5350831" y="961974"/>
                </a:lnTo>
                <a:lnTo>
                  <a:pt x="5370462" y="953619"/>
                </a:lnTo>
                <a:lnTo>
                  <a:pt x="5390103" y="945273"/>
                </a:lnTo>
                <a:lnTo>
                  <a:pt x="5409754" y="936941"/>
                </a:lnTo>
                <a:lnTo>
                  <a:pt x="5429417" y="928626"/>
                </a:lnTo>
                <a:lnTo>
                  <a:pt x="5449094" y="920334"/>
                </a:lnTo>
                <a:lnTo>
                  <a:pt x="5468783" y="912068"/>
                </a:lnTo>
                <a:lnTo>
                  <a:pt x="5488486" y="903833"/>
                </a:lnTo>
                <a:lnTo>
                  <a:pt x="5508202" y="895633"/>
                </a:lnTo>
                <a:lnTo>
                  <a:pt x="5527936" y="887472"/>
                </a:lnTo>
                <a:lnTo>
                  <a:pt x="5547684" y="879354"/>
                </a:lnTo>
                <a:lnTo>
                  <a:pt x="5567451" y="871284"/>
                </a:lnTo>
                <a:lnTo>
                  <a:pt x="5587232" y="863266"/>
                </a:lnTo>
                <a:lnTo>
                  <a:pt x="5607034" y="855305"/>
                </a:lnTo>
                <a:lnTo>
                  <a:pt x="5626854" y="847404"/>
                </a:lnTo>
                <a:lnTo>
                  <a:pt x="5646694" y="839567"/>
                </a:lnTo>
                <a:lnTo>
                  <a:pt x="5666554" y="831799"/>
                </a:lnTo>
                <a:lnTo>
                  <a:pt x="5686435" y="824105"/>
                </a:lnTo>
                <a:lnTo>
                  <a:pt x="5706338" y="816488"/>
                </a:lnTo>
                <a:lnTo>
                  <a:pt x="5726264" y="808953"/>
                </a:lnTo>
                <a:lnTo>
                  <a:pt x="5746212" y="801503"/>
                </a:lnTo>
                <a:lnTo>
                  <a:pt x="5766184" y="794143"/>
                </a:lnTo>
                <a:lnTo>
                  <a:pt x="5786182" y="786878"/>
                </a:lnTo>
                <a:lnTo>
                  <a:pt x="5806204" y="779712"/>
                </a:lnTo>
                <a:lnTo>
                  <a:pt x="5826252" y="772648"/>
                </a:lnTo>
                <a:lnTo>
                  <a:pt x="5846327" y="765692"/>
                </a:lnTo>
                <a:lnTo>
                  <a:pt x="5866430" y="758846"/>
                </a:lnTo>
                <a:lnTo>
                  <a:pt x="5886560" y="752116"/>
                </a:lnTo>
                <a:lnTo>
                  <a:pt x="5906720" y="745506"/>
                </a:lnTo>
                <a:lnTo>
                  <a:pt x="5926908" y="739020"/>
                </a:lnTo>
                <a:lnTo>
                  <a:pt x="5947127" y="732662"/>
                </a:lnTo>
                <a:lnTo>
                  <a:pt x="5967377" y="726436"/>
                </a:lnTo>
                <a:lnTo>
                  <a:pt x="5987659" y="720347"/>
                </a:lnTo>
                <a:lnTo>
                  <a:pt x="6007973" y="714398"/>
                </a:lnTo>
                <a:lnTo>
                  <a:pt x="6028321" y="708595"/>
                </a:lnTo>
                <a:lnTo>
                  <a:pt x="6048702" y="702940"/>
                </a:lnTo>
                <a:lnTo>
                  <a:pt x="6069117" y="697439"/>
                </a:lnTo>
                <a:lnTo>
                  <a:pt x="6089569" y="692096"/>
                </a:lnTo>
                <a:lnTo>
                  <a:pt x="6110055" y="686914"/>
                </a:lnTo>
                <a:lnTo>
                  <a:pt x="6130580" y="681898"/>
                </a:lnTo>
                <a:lnTo>
                  <a:pt x="6151141" y="677053"/>
                </a:lnTo>
                <a:lnTo>
                  <a:pt x="6171741" y="672381"/>
                </a:lnTo>
                <a:lnTo>
                  <a:pt x="6192378" y="667888"/>
                </a:lnTo>
                <a:lnTo>
                  <a:pt x="6213057" y="663578"/>
                </a:lnTo>
                <a:lnTo>
                  <a:pt x="6233774" y="659455"/>
                </a:lnTo>
                <a:lnTo>
                  <a:pt x="6254533" y="655522"/>
                </a:lnTo>
                <a:lnTo>
                  <a:pt x="6275335" y="651785"/>
                </a:lnTo>
                <a:lnTo>
                  <a:pt x="6296179" y="648247"/>
                </a:lnTo>
                <a:lnTo>
                  <a:pt x="6317067" y="644913"/>
                </a:lnTo>
                <a:lnTo>
                  <a:pt x="6337998" y="641787"/>
                </a:lnTo>
                <a:lnTo>
                  <a:pt x="6358975" y="638873"/>
                </a:lnTo>
                <a:lnTo>
                  <a:pt x="6379999" y="636174"/>
                </a:lnTo>
                <a:lnTo>
                  <a:pt x="6401066" y="633696"/>
                </a:lnTo>
                <a:lnTo>
                  <a:pt x="6422183" y="631442"/>
                </a:lnTo>
                <a:lnTo>
                  <a:pt x="6443349" y="629417"/>
                </a:lnTo>
                <a:lnTo>
                  <a:pt x="6485919" y="626063"/>
                </a:lnTo>
                <a:lnTo>
                  <a:pt x="6507092" y="624788"/>
                </a:lnTo>
                <a:lnTo>
                  <a:pt x="6528467" y="623803"/>
                </a:lnTo>
                <a:lnTo>
                  <a:pt x="6549927" y="623108"/>
                </a:lnTo>
                <a:lnTo>
                  <a:pt x="6571468" y="622699"/>
                </a:lnTo>
                <a:lnTo>
                  <a:pt x="6593094" y="622570"/>
                </a:lnTo>
                <a:lnTo>
                  <a:pt x="6614798" y="622714"/>
                </a:lnTo>
                <a:lnTo>
                  <a:pt x="6636580" y="623125"/>
                </a:lnTo>
                <a:lnTo>
                  <a:pt x="6658441" y="623798"/>
                </a:lnTo>
                <a:lnTo>
                  <a:pt x="6680375" y="624726"/>
                </a:lnTo>
                <a:lnTo>
                  <a:pt x="6702384" y="625904"/>
                </a:lnTo>
                <a:lnTo>
                  <a:pt x="6724463" y="627325"/>
                </a:lnTo>
                <a:lnTo>
                  <a:pt x="6746614" y="628984"/>
                </a:lnTo>
                <a:lnTo>
                  <a:pt x="6768832" y="630874"/>
                </a:lnTo>
                <a:lnTo>
                  <a:pt x="6791118" y="632990"/>
                </a:lnTo>
                <a:lnTo>
                  <a:pt x="6813469" y="635325"/>
                </a:lnTo>
                <a:lnTo>
                  <a:pt x="6835884" y="637873"/>
                </a:lnTo>
                <a:lnTo>
                  <a:pt x="6858359" y="640629"/>
                </a:lnTo>
                <a:lnTo>
                  <a:pt x="6880896" y="643586"/>
                </a:lnTo>
                <a:lnTo>
                  <a:pt x="6903491" y="646738"/>
                </a:lnTo>
                <a:lnTo>
                  <a:pt x="6926141" y="650079"/>
                </a:lnTo>
                <a:lnTo>
                  <a:pt x="6948849" y="653603"/>
                </a:lnTo>
                <a:lnTo>
                  <a:pt x="6971609" y="657304"/>
                </a:lnTo>
                <a:lnTo>
                  <a:pt x="6994421" y="661176"/>
                </a:lnTo>
                <a:lnTo>
                  <a:pt x="7017284" y="665213"/>
                </a:lnTo>
                <a:lnTo>
                  <a:pt x="7040194" y="669408"/>
                </a:lnTo>
                <a:lnTo>
                  <a:pt x="7063152" y="673756"/>
                </a:lnTo>
                <a:lnTo>
                  <a:pt x="7086154" y="678250"/>
                </a:lnTo>
                <a:lnTo>
                  <a:pt x="7109198" y="682884"/>
                </a:lnTo>
                <a:lnTo>
                  <a:pt x="7132286" y="687652"/>
                </a:lnTo>
                <a:lnTo>
                  <a:pt x="7155413" y="692549"/>
                </a:lnTo>
                <a:lnTo>
                  <a:pt x="7178580" y="697567"/>
                </a:lnTo>
                <a:lnTo>
                  <a:pt x="7201782" y="702701"/>
                </a:lnTo>
                <a:lnTo>
                  <a:pt x="7225019" y="707944"/>
                </a:lnTo>
                <a:lnTo>
                  <a:pt x="7248291" y="713291"/>
                </a:lnTo>
                <a:lnTo>
                  <a:pt x="7271593" y="718735"/>
                </a:lnTo>
                <a:lnTo>
                  <a:pt x="7294927" y="724271"/>
                </a:lnTo>
                <a:lnTo>
                  <a:pt x="7318287" y="729891"/>
                </a:lnTo>
                <a:lnTo>
                  <a:pt x="7341677" y="735590"/>
                </a:lnTo>
                <a:lnTo>
                  <a:pt x="7365090" y="741362"/>
                </a:lnTo>
                <a:lnTo>
                  <a:pt x="7388527" y="747201"/>
                </a:lnTo>
                <a:lnTo>
                  <a:pt x="7411986" y="753099"/>
                </a:lnTo>
                <a:lnTo>
                  <a:pt x="7435465" y="759052"/>
                </a:lnTo>
                <a:lnTo>
                  <a:pt x="7458963" y="765053"/>
                </a:lnTo>
                <a:lnTo>
                  <a:pt x="7482479" y="771096"/>
                </a:lnTo>
                <a:lnTo>
                  <a:pt x="7506008" y="777174"/>
                </a:lnTo>
                <a:lnTo>
                  <a:pt x="7529553" y="783282"/>
                </a:lnTo>
                <a:lnTo>
                  <a:pt x="7553110" y="789413"/>
                </a:lnTo>
                <a:lnTo>
                  <a:pt x="7576677" y="795562"/>
                </a:lnTo>
                <a:lnTo>
                  <a:pt x="7600254" y="801721"/>
                </a:lnTo>
                <a:lnTo>
                  <a:pt x="7623838" y="807885"/>
                </a:lnTo>
                <a:lnTo>
                  <a:pt x="7647426" y="814047"/>
                </a:lnTo>
                <a:lnTo>
                  <a:pt x="7671020" y="820203"/>
                </a:lnTo>
                <a:lnTo>
                  <a:pt x="7694616" y="826344"/>
                </a:lnTo>
                <a:lnTo>
                  <a:pt x="7718214" y="832465"/>
                </a:lnTo>
                <a:lnTo>
                  <a:pt x="7741811" y="838560"/>
                </a:lnTo>
                <a:lnTo>
                  <a:pt x="7765406" y="844623"/>
                </a:lnTo>
                <a:lnTo>
                  <a:pt x="7788997" y="850648"/>
                </a:lnTo>
                <a:lnTo>
                  <a:pt x="7812583" y="856628"/>
                </a:lnTo>
                <a:lnTo>
                  <a:pt x="7836163" y="862556"/>
                </a:lnTo>
                <a:lnTo>
                  <a:pt x="7859733" y="868427"/>
                </a:lnTo>
                <a:lnTo>
                  <a:pt x="7883294" y="874236"/>
                </a:lnTo>
                <a:lnTo>
                  <a:pt x="7906843" y="879975"/>
                </a:lnTo>
                <a:lnTo>
                  <a:pt x="7930379" y="885638"/>
                </a:lnTo>
                <a:lnTo>
                  <a:pt x="7953900" y="891219"/>
                </a:lnTo>
                <a:lnTo>
                  <a:pt x="7977406" y="896712"/>
                </a:lnTo>
                <a:lnTo>
                  <a:pt x="8000894" y="902110"/>
                </a:lnTo>
                <a:lnTo>
                  <a:pt x="8024362" y="907409"/>
                </a:lnTo>
                <a:lnTo>
                  <a:pt x="8047809" y="912600"/>
                </a:lnTo>
                <a:lnTo>
                  <a:pt x="8071234" y="917678"/>
                </a:lnTo>
                <a:lnTo>
                  <a:pt x="8094635" y="922637"/>
                </a:lnTo>
                <a:lnTo>
                  <a:pt x="8118011" y="927471"/>
                </a:lnTo>
                <a:lnTo>
                  <a:pt x="8141360" y="932173"/>
                </a:lnTo>
                <a:lnTo>
                  <a:pt x="8164681" y="936737"/>
                </a:lnTo>
                <a:lnTo>
                  <a:pt x="8187971" y="941156"/>
                </a:lnTo>
                <a:lnTo>
                  <a:pt x="8211230" y="945426"/>
                </a:lnTo>
                <a:lnTo>
                  <a:pt x="8234455" y="949537"/>
                </a:lnTo>
                <a:lnTo>
                  <a:pt x="8257646" y="953488"/>
                </a:lnTo>
                <a:lnTo>
                  <a:pt x="8280801" y="957268"/>
                </a:lnTo>
                <a:lnTo>
                  <a:pt x="8303919" y="960873"/>
                </a:lnTo>
                <a:lnTo>
                  <a:pt x="8326998" y="964296"/>
                </a:lnTo>
                <a:lnTo>
                  <a:pt x="8350034" y="967530"/>
                </a:lnTo>
                <a:lnTo>
                  <a:pt x="8373029" y="970571"/>
                </a:lnTo>
                <a:lnTo>
                  <a:pt x="8395981" y="973412"/>
                </a:lnTo>
                <a:lnTo>
                  <a:pt x="8418888" y="976044"/>
                </a:lnTo>
                <a:lnTo>
                  <a:pt x="8441747" y="978465"/>
                </a:lnTo>
                <a:lnTo>
                  <a:pt x="8464558" y="980665"/>
                </a:lnTo>
                <a:lnTo>
                  <a:pt x="8487319" y="982639"/>
                </a:lnTo>
                <a:lnTo>
                  <a:pt x="8510029" y="984381"/>
                </a:lnTo>
                <a:lnTo>
                  <a:pt x="8532688" y="985885"/>
                </a:lnTo>
                <a:lnTo>
                  <a:pt x="8555290" y="987143"/>
                </a:lnTo>
                <a:lnTo>
                  <a:pt x="8577836" y="988151"/>
                </a:lnTo>
                <a:lnTo>
                  <a:pt x="8600325" y="988901"/>
                </a:lnTo>
                <a:lnTo>
                  <a:pt x="8622756" y="989387"/>
                </a:lnTo>
                <a:lnTo>
                  <a:pt x="8645125" y="989602"/>
                </a:lnTo>
                <a:lnTo>
                  <a:pt x="8667432" y="989541"/>
                </a:lnTo>
                <a:lnTo>
                  <a:pt x="8689676" y="989196"/>
                </a:lnTo>
                <a:lnTo>
                  <a:pt x="8711852" y="988561"/>
                </a:lnTo>
                <a:lnTo>
                  <a:pt x="8733964" y="987631"/>
                </a:lnTo>
                <a:lnTo>
                  <a:pt x="8777861" y="984867"/>
                </a:lnTo>
                <a:lnTo>
                  <a:pt x="8799858" y="983037"/>
                </a:lnTo>
                <a:lnTo>
                  <a:pt x="8821803" y="980959"/>
                </a:lnTo>
                <a:lnTo>
                  <a:pt x="8843787" y="978631"/>
                </a:lnTo>
                <a:lnTo>
                  <a:pt x="8865804" y="976057"/>
                </a:lnTo>
                <a:lnTo>
                  <a:pt x="8887856" y="973242"/>
                </a:lnTo>
                <a:lnTo>
                  <a:pt x="8909940" y="970191"/>
                </a:lnTo>
                <a:lnTo>
                  <a:pt x="8932052" y="966908"/>
                </a:lnTo>
                <a:lnTo>
                  <a:pt x="8954193" y="963399"/>
                </a:lnTo>
                <a:lnTo>
                  <a:pt x="8976359" y="959667"/>
                </a:lnTo>
                <a:lnTo>
                  <a:pt x="8998550" y="955718"/>
                </a:lnTo>
                <a:lnTo>
                  <a:pt x="9020757" y="951555"/>
                </a:lnTo>
                <a:lnTo>
                  <a:pt x="9042987" y="947184"/>
                </a:lnTo>
                <a:lnTo>
                  <a:pt x="9065234" y="942611"/>
                </a:lnTo>
                <a:lnTo>
                  <a:pt x="9087496" y="937838"/>
                </a:lnTo>
                <a:lnTo>
                  <a:pt x="9109771" y="932871"/>
                </a:lnTo>
                <a:lnTo>
                  <a:pt x="9132058" y="927715"/>
                </a:lnTo>
                <a:lnTo>
                  <a:pt x="9154351" y="922373"/>
                </a:lnTo>
                <a:lnTo>
                  <a:pt x="9176653" y="916851"/>
                </a:lnTo>
                <a:lnTo>
                  <a:pt x="9198961" y="911154"/>
                </a:lnTo>
                <a:lnTo>
                  <a:pt x="9221267" y="905285"/>
                </a:lnTo>
                <a:lnTo>
                  <a:pt x="9243577" y="899250"/>
                </a:lnTo>
                <a:lnTo>
                  <a:pt x="9265887" y="893054"/>
                </a:lnTo>
                <a:lnTo>
                  <a:pt x="9288193" y="886701"/>
                </a:lnTo>
                <a:lnTo>
                  <a:pt x="9310493" y="880195"/>
                </a:lnTo>
                <a:lnTo>
                  <a:pt x="9332785" y="873541"/>
                </a:lnTo>
                <a:lnTo>
                  <a:pt x="9355069" y="866744"/>
                </a:lnTo>
                <a:lnTo>
                  <a:pt x="9377338" y="859808"/>
                </a:lnTo>
                <a:lnTo>
                  <a:pt x="9399597" y="852739"/>
                </a:lnTo>
                <a:lnTo>
                  <a:pt x="9421839" y="845539"/>
                </a:lnTo>
                <a:lnTo>
                  <a:pt x="9444063" y="838215"/>
                </a:lnTo>
                <a:lnTo>
                  <a:pt x="9466266" y="830772"/>
                </a:lnTo>
                <a:lnTo>
                  <a:pt x="9488449" y="823212"/>
                </a:lnTo>
                <a:lnTo>
                  <a:pt x="9510607" y="815542"/>
                </a:lnTo>
                <a:lnTo>
                  <a:pt x="9532739" y="807765"/>
                </a:lnTo>
                <a:lnTo>
                  <a:pt x="9554843" y="799886"/>
                </a:lnTo>
                <a:lnTo>
                  <a:pt x="9576917" y="791911"/>
                </a:lnTo>
                <a:lnTo>
                  <a:pt x="9598958" y="783842"/>
                </a:lnTo>
                <a:lnTo>
                  <a:pt x="9620965" y="775686"/>
                </a:lnTo>
                <a:lnTo>
                  <a:pt x="9642935" y="767447"/>
                </a:lnTo>
                <a:lnTo>
                  <a:pt x="9664867" y="759129"/>
                </a:lnTo>
                <a:lnTo>
                  <a:pt x="9686757" y="750737"/>
                </a:lnTo>
                <a:lnTo>
                  <a:pt x="9708606" y="742275"/>
                </a:lnTo>
                <a:lnTo>
                  <a:pt x="9730410" y="733748"/>
                </a:lnTo>
                <a:lnTo>
                  <a:pt x="9752167" y="725161"/>
                </a:lnTo>
                <a:lnTo>
                  <a:pt x="9773874" y="716518"/>
                </a:lnTo>
                <a:lnTo>
                  <a:pt x="9795530" y="707824"/>
                </a:lnTo>
                <a:lnTo>
                  <a:pt x="9817133" y="699084"/>
                </a:lnTo>
                <a:lnTo>
                  <a:pt x="9838681" y="690302"/>
                </a:lnTo>
                <a:lnTo>
                  <a:pt x="9860171" y="681482"/>
                </a:lnTo>
                <a:lnTo>
                  <a:pt x="9881601" y="672629"/>
                </a:lnTo>
                <a:lnTo>
                  <a:pt x="9902969" y="663749"/>
                </a:lnTo>
                <a:lnTo>
                  <a:pt x="9924275" y="654845"/>
                </a:lnTo>
                <a:lnTo>
                  <a:pt x="9945514" y="645921"/>
                </a:lnTo>
                <a:lnTo>
                  <a:pt x="9966685" y="636984"/>
                </a:lnTo>
                <a:lnTo>
                  <a:pt x="9987786" y="628037"/>
                </a:lnTo>
                <a:lnTo>
                  <a:pt x="10008815" y="619084"/>
                </a:lnTo>
                <a:lnTo>
                  <a:pt x="10029770" y="610131"/>
                </a:lnTo>
                <a:lnTo>
                  <a:pt x="10050647" y="601182"/>
                </a:lnTo>
                <a:lnTo>
                  <a:pt x="10071446" y="592243"/>
                </a:lnTo>
                <a:lnTo>
                  <a:pt x="10092165" y="583315"/>
                </a:lnTo>
                <a:lnTo>
                  <a:pt x="10112799" y="574406"/>
                </a:lnTo>
                <a:lnTo>
                  <a:pt x="10133351" y="565519"/>
                </a:lnTo>
                <a:lnTo>
                  <a:pt x="10153813" y="556659"/>
                </a:lnTo>
                <a:lnTo>
                  <a:pt x="10174188" y="547831"/>
                </a:lnTo>
                <a:lnTo>
                  <a:pt x="10194471" y="539039"/>
                </a:lnTo>
                <a:lnTo>
                  <a:pt x="10214659" y="530287"/>
                </a:lnTo>
                <a:lnTo>
                  <a:pt x="10234753" y="521581"/>
                </a:lnTo>
                <a:lnTo>
                  <a:pt x="10254748" y="512925"/>
                </a:lnTo>
                <a:lnTo>
                  <a:pt x="10274642" y="504324"/>
                </a:lnTo>
                <a:lnTo>
                  <a:pt x="10294436" y="495782"/>
                </a:lnTo>
                <a:lnTo>
                  <a:pt x="10314125" y="487303"/>
                </a:lnTo>
                <a:lnTo>
                  <a:pt x="10333706" y="478893"/>
                </a:lnTo>
                <a:lnTo>
                  <a:pt x="10353180" y="470556"/>
                </a:lnTo>
                <a:lnTo>
                  <a:pt x="10372542" y="462297"/>
                </a:lnTo>
                <a:lnTo>
                  <a:pt x="10391790" y="454119"/>
                </a:lnTo>
                <a:lnTo>
                  <a:pt x="10410925" y="446029"/>
                </a:lnTo>
                <a:lnTo>
                  <a:pt x="10429942" y="438029"/>
                </a:lnTo>
                <a:lnTo>
                  <a:pt x="10448837" y="430126"/>
                </a:lnTo>
                <a:lnTo>
                  <a:pt x="10467611" y="422323"/>
                </a:lnTo>
                <a:lnTo>
                  <a:pt x="10486263" y="414625"/>
                </a:lnTo>
                <a:lnTo>
                  <a:pt x="10504786" y="407038"/>
                </a:lnTo>
                <a:lnTo>
                  <a:pt x="10523182" y="399564"/>
                </a:lnTo>
                <a:lnTo>
                  <a:pt x="10541446" y="392210"/>
                </a:lnTo>
                <a:lnTo>
                  <a:pt x="10559578" y="384979"/>
                </a:lnTo>
                <a:lnTo>
                  <a:pt x="10577574" y="377876"/>
                </a:lnTo>
                <a:lnTo>
                  <a:pt x="10595432" y="370906"/>
                </a:lnTo>
                <a:lnTo>
                  <a:pt x="10613154" y="364073"/>
                </a:lnTo>
                <a:lnTo>
                  <a:pt x="10630728" y="357382"/>
                </a:lnTo>
                <a:lnTo>
                  <a:pt x="10648161" y="350837"/>
                </a:lnTo>
                <a:lnTo>
                  <a:pt x="10665446" y="344444"/>
                </a:lnTo>
                <a:lnTo>
                  <a:pt x="10682583" y="338206"/>
                </a:lnTo>
                <a:lnTo>
                  <a:pt x="10699567" y="332129"/>
                </a:lnTo>
                <a:lnTo>
                  <a:pt x="10716400" y="326216"/>
                </a:lnTo>
                <a:lnTo>
                  <a:pt x="10733076" y="320473"/>
                </a:lnTo>
                <a:lnTo>
                  <a:pt x="10749592" y="314903"/>
                </a:lnTo>
                <a:lnTo>
                  <a:pt x="10765947" y="309512"/>
                </a:lnTo>
                <a:lnTo>
                  <a:pt x="10782139" y="304304"/>
                </a:lnTo>
                <a:lnTo>
                  <a:pt x="10798168" y="299284"/>
                </a:lnTo>
                <a:lnTo>
                  <a:pt x="10829784" y="289803"/>
                </a:lnTo>
                <a:lnTo>
                  <a:pt x="10845418" y="285266"/>
                </a:lnTo>
                <a:lnTo>
                  <a:pt x="10860866" y="280791"/>
                </a:lnTo>
                <a:lnTo>
                  <a:pt x="10876127" y="276379"/>
                </a:lnTo>
                <a:lnTo>
                  <a:pt x="10891199" y="272029"/>
                </a:lnTo>
                <a:lnTo>
                  <a:pt x="10906092" y="267741"/>
                </a:lnTo>
                <a:lnTo>
                  <a:pt x="10920805" y="263515"/>
                </a:lnTo>
                <a:lnTo>
                  <a:pt x="10935342" y="259350"/>
                </a:lnTo>
                <a:lnTo>
                  <a:pt x="10949706" y="255245"/>
                </a:lnTo>
                <a:lnTo>
                  <a:pt x="10963900" y="251200"/>
                </a:lnTo>
                <a:lnTo>
                  <a:pt x="10977927" y="247214"/>
                </a:lnTo>
                <a:lnTo>
                  <a:pt x="10991786" y="243287"/>
                </a:lnTo>
                <a:lnTo>
                  <a:pt x="11005487" y="239419"/>
                </a:lnTo>
                <a:lnTo>
                  <a:pt x="11019028" y="235609"/>
                </a:lnTo>
                <a:lnTo>
                  <a:pt x="11032415" y="231856"/>
                </a:lnTo>
                <a:lnTo>
                  <a:pt x="11045649" y="228161"/>
                </a:lnTo>
                <a:lnTo>
                  <a:pt x="11058734" y="224522"/>
                </a:lnTo>
                <a:lnTo>
                  <a:pt x="11071667" y="220939"/>
                </a:lnTo>
                <a:lnTo>
                  <a:pt x="11084460" y="217412"/>
                </a:lnTo>
                <a:lnTo>
                  <a:pt x="11097114" y="213939"/>
                </a:lnTo>
                <a:lnTo>
                  <a:pt x="11109626" y="210521"/>
                </a:lnTo>
                <a:lnTo>
                  <a:pt x="11122003" y="207158"/>
                </a:lnTo>
                <a:lnTo>
                  <a:pt x="11134252" y="203848"/>
                </a:lnTo>
                <a:lnTo>
                  <a:pt x="11146369" y="200592"/>
                </a:lnTo>
                <a:lnTo>
                  <a:pt x="11158361" y="197388"/>
                </a:lnTo>
                <a:lnTo>
                  <a:pt x="11170228" y="194236"/>
                </a:lnTo>
                <a:lnTo>
                  <a:pt x="11181975" y="191136"/>
                </a:lnTo>
                <a:lnTo>
                  <a:pt x="11193605" y="188087"/>
                </a:lnTo>
                <a:lnTo>
                  <a:pt x="11205121" y="185088"/>
                </a:lnTo>
                <a:lnTo>
                  <a:pt x="11216525" y="182140"/>
                </a:lnTo>
                <a:lnTo>
                  <a:pt x="11227819" y="179242"/>
                </a:lnTo>
                <a:lnTo>
                  <a:pt x="11239009" y="176393"/>
                </a:lnTo>
                <a:lnTo>
                  <a:pt x="11250096" y="173593"/>
                </a:lnTo>
                <a:lnTo>
                  <a:pt x="11261083" y="170841"/>
                </a:lnTo>
                <a:lnTo>
                  <a:pt x="11271973" y="168137"/>
                </a:lnTo>
                <a:lnTo>
                  <a:pt x="11282769" y="165480"/>
                </a:lnTo>
                <a:lnTo>
                  <a:pt x="11293475" y="162870"/>
                </a:lnTo>
                <a:lnTo>
                  <a:pt x="11304092" y="160306"/>
                </a:lnTo>
                <a:lnTo>
                  <a:pt x="11314624" y="157788"/>
                </a:lnTo>
                <a:lnTo>
                  <a:pt x="11325074" y="155315"/>
                </a:lnTo>
                <a:lnTo>
                  <a:pt x="11335446" y="152887"/>
                </a:lnTo>
                <a:lnTo>
                  <a:pt x="11345741" y="150504"/>
                </a:lnTo>
                <a:lnTo>
                  <a:pt x="11355963" y="148164"/>
                </a:lnTo>
                <a:lnTo>
                  <a:pt x="11366115" y="145867"/>
                </a:lnTo>
                <a:lnTo>
                  <a:pt x="11376199" y="143614"/>
                </a:lnTo>
                <a:lnTo>
                  <a:pt x="11386219" y="141403"/>
                </a:lnTo>
                <a:lnTo>
                  <a:pt x="11396179" y="139233"/>
                </a:lnTo>
                <a:lnTo>
                  <a:pt x="11406080" y="137106"/>
                </a:lnTo>
                <a:lnTo>
                  <a:pt x="11415925" y="135018"/>
                </a:lnTo>
                <a:lnTo>
                  <a:pt x="11425717" y="132971"/>
                </a:lnTo>
                <a:lnTo>
                  <a:pt x="11435463" y="130964"/>
                </a:lnTo>
                <a:lnTo>
                  <a:pt x="11445159" y="128996"/>
                </a:lnTo>
                <a:lnTo>
                  <a:pt x="11454812" y="127067"/>
                </a:lnTo>
                <a:lnTo>
                  <a:pt x="11464425" y="125177"/>
                </a:lnTo>
                <a:lnTo>
                  <a:pt x="11474000" y="123324"/>
                </a:lnTo>
                <a:lnTo>
                  <a:pt x="11483542" y="121509"/>
                </a:lnTo>
                <a:lnTo>
                  <a:pt x="11493053" y="119731"/>
                </a:lnTo>
                <a:lnTo>
                  <a:pt x="11502533" y="117989"/>
                </a:lnTo>
                <a:lnTo>
                  <a:pt x="11511989" y="116282"/>
                </a:lnTo>
                <a:lnTo>
                  <a:pt x="11521425" y="114612"/>
                </a:lnTo>
                <a:lnTo>
                  <a:pt x="11530837" y="112976"/>
                </a:lnTo>
                <a:lnTo>
                  <a:pt x="11540235" y="111374"/>
                </a:lnTo>
                <a:lnTo>
                  <a:pt x="11549620" y="109806"/>
                </a:lnTo>
                <a:lnTo>
                  <a:pt x="11558993" y="108272"/>
                </a:lnTo>
                <a:lnTo>
                  <a:pt x="11568359" y="106771"/>
                </a:lnTo>
                <a:lnTo>
                  <a:pt x="11577723" y="105301"/>
                </a:lnTo>
                <a:lnTo>
                  <a:pt x="11587081" y="103864"/>
                </a:lnTo>
                <a:lnTo>
                  <a:pt x="11596442" y="102458"/>
                </a:lnTo>
                <a:lnTo>
                  <a:pt x="11605809" y="101083"/>
                </a:lnTo>
                <a:lnTo>
                  <a:pt x="11615185" y="99739"/>
                </a:lnTo>
                <a:lnTo>
                  <a:pt x="11624567" y="98425"/>
                </a:lnTo>
                <a:lnTo>
                  <a:pt x="11633966" y="97139"/>
                </a:lnTo>
                <a:lnTo>
                  <a:pt x="11643380" y="95883"/>
                </a:lnTo>
                <a:lnTo>
                  <a:pt x="11652814" y="94655"/>
                </a:lnTo>
                <a:lnTo>
                  <a:pt x="11662272" y="93456"/>
                </a:lnTo>
                <a:lnTo>
                  <a:pt x="11671753" y="92284"/>
                </a:lnTo>
                <a:lnTo>
                  <a:pt x="11681266" y="91138"/>
                </a:lnTo>
                <a:lnTo>
                  <a:pt x="11690806" y="90019"/>
                </a:lnTo>
                <a:lnTo>
                  <a:pt x="11700383" y="88926"/>
                </a:lnTo>
                <a:lnTo>
                  <a:pt x="11709997" y="87859"/>
                </a:lnTo>
                <a:lnTo>
                  <a:pt x="11719652" y="86817"/>
                </a:lnTo>
                <a:lnTo>
                  <a:pt x="11729351" y="85799"/>
                </a:lnTo>
                <a:lnTo>
                  <a:pt x="11739095" y="84806"/>
                </a:lnTo>
                <a:lnTo>
                  <a:pt x="11748889" y="83836"/>
                </a:lnTo>
                <a:lnTo>
                  <a:pt x="11758736" y="82889"/>
                </a:lnTo>
                <a:lnTo>
                  <a:pt x="11768638" y="81964"/>
                </a:lnTo>
                <a:lnTo>
                  <a:pt x="11778596" y="81062"/>
                </a:lnTo>
                <a:lnTo>
                  <a:pt x="11788621" y="80182"/>
                </a:lnTo>
                <a:lnTo>
                  <a:pt x="11798705" y="79322"/>
                </a:lnTo>
                <a:lnTo>
                  <a:pt x="11808859" y="78484"/>
                </a:lnTo>
                <a:lnTo>
                  <a:pt x="11819084" y="77666"/>
                </a:lnTo>
                <a:lnTo>
                  <a:pt x="11829380" y="76867"/>
                </a:lnTo>
                <a:lnTo>
                  <a:pt x="11839753" y="76088"/>
                </a:lnTo>
                <a:lnTo>
                  <a:pt x="11850206" y="75328"/>
                </a:lnTo>
                <a:lnTo>
                  <a:pt x="11860741" y="74585"/>
                </a:lnTo>
                <a:lnTo>
                  <a:pt x="11871361" y="73861"/>
                </a:lnTo>
                <a:lnTo>
                  <a:pt x="11882068" y="73154"/>
                </a:lnTo>
                <a:lnTo>
                  <a:pt x="11892867" y="72463"/>
                </a:lnTo>
                <a:lnTo>
                  <a:pt x="11903760" y="71790"/>
                </a:lnTo>
                <a:lnTo>
                  <a:pt x="11925854" y="70488"/>
                </a:lnTo>
                <a:lnTo>
                  <a:pt x="11936860" y="69905"/>
                </a:lnTo>
                <a:lnTo>
                  <a:pt x="11947984" y="69404"/>
                </a:lnTo>
                <a:lnTo>
                  <a:pt x="11959159" y="68986"/>
                </a:lnTo>
                <a:lnTo>
                  <a:pt x="11970380" y="68649"/>
                </a:lnTo>
                <a:lnTo>
                  <a:pt x="11981653" y="68393"/>
                </a:lnTo>
                <a:lnTo>
                  <a:pt x="11992973" y="68216"/>
                </a:lnTo>
                <a:lnTo>
                  <a:pt x="12004338" y="68116"/>
                </a:lnTo>
                <a:lnTo>
                  <a:pt x="12015747" y="68091"/>
                </a:lnTo>
                <a:lnTo>
                  <a:pt x="12027200" y="68140"/>
                </a:lnTo>
                <a:lnTo>
                  <a:pt x="12038694" y="68261"/>
                </a:lnTo>
                <a:lnTo>
                  <a:pt x="12050223" y="68452"/>
                </a:lnTo>
                <a:lnTo>
                  <a:pt x="12061795" y="68712"/>
                </a:lnTo>
                <a:lnTo>
                  <a:pt x="12073402" y="69039"/>
                </a:lnTo>
                <a:lnTo>
                  <a:pt x="12085044" y="69432"/>
                </a:lnTo>
                <a:lnTo>
                  <a:pt x="12096720" y="69889"/>
                </a:lnTo>
                <a:lnTo>
                  <a:pt x="12108430" y="70408"/>
                </a:lnTo>
                <a:lnTo>
                  <a:pt x="12120166" y="70986"/>
                </a:lnTo>
                <a:lnTo>
                  <a:pt x="12131936" y="71625"/>
                </a:lnTo>
                <a:lnTo>
                  <a:pt x="12143733" y="72320"/>
                </a:lnTo>
                <a:lnTo>
                  <a:pt x="12155552" y="73070"/>
                </a:lnTo>
                <a:lnTo>
                  <a:pt x="12167401" y="73875"/>
                </a:lnTo>
                <a:lnTo>
                  <a:pt x="12179272" y="74731"/>
                </a:lnTo>
                <a:lnTo>
                  <a:pt x="12191166" y="75639"/>
                </a:lnTo>
                <a:lnTo>
                  <a:pt x="12203079" y="76595"/>
                </a:lnTo>
                <a:lnTo>
                  <a:pt x="12215012" y="77598"/>
                </a:lnTo>
                <a:lnTo>
                  <a:pt x="12226961" y="78646"/>
                </a:lnTo>
                <a:lnTo>
                  <a:pt x="12238927" y="79738"/>
                </a:lnTo>
                <a:lnTo>
                  <a:pt x="12250908" y="80872"/>
                </a:lnTo>
                <a:lnTo>
                  <a:pt x="12262902" y="82047"/>
                </a:lnTo>
                <a:lnTo>
                  <a:pt x="12274907" y="83260"/>
                </a:lnTo>
                <a:lnTo>
                  <a:pt x="12286924" y="84510"/>
                </a:lnTo>
                <a:lnTo>
                  <a:pt x="12298948" y="85796"/>
                </a:lnTo>
                <a:lnTo>
                  <a:pt x="12310980" y="87115"/>
                </a:lnTo>
                <a:lnTo>
                  <a:pt x="12323018" y="88466"/>
                </a:lnTo>
                <a:lnTo>
                  <a:pt x="12335062" y="89847"/>
                </a:lnTo>
                <a:lnTo>
                  <a:pt x="12347107" y="91257"/>
                </a:lnTo>
                <a:lnTo>
                  <a:pt x="12359156" y="92694"/>
                </a:lnTo>
                <a:lnTo>
                  <a:pt x="12371203" y="94156"/>
                </a:lnTo>
                <a:lnTo>
                  <a:pt x="12383250" y="95642"/>
                </a:lnTo>
                <a:lnTo>
                  <a:pt x="12395294" y="97149"/>
                </a:lnTo>
                <a:lnTo>
                  <a:pt x="12407333" y="98677"/>
                </a:lnTo>
                <a:lnTo>
                  <a:pt x="12419367" y="100223"/>
                </a:lnTo>
                <a:lnTo>
                  <a:pt x="12431396" y="101785"/>
                </a:lnTo>
                <a:lnTo>
                  <a:pt x="12443413" y="103362"/>
                </a:lnTo>
                <a:lnTo>
                  <a:pt x="12455423" y="104953"/>
                </a:lnTo>
                <a:lnTo>
                  <a:pt x="12467422" y="106556"/>
                </a:lnTo>
                <a:lnTo>
                  <a:pt x="12479408" y="108169"/>
                </a:lnTo>
                <a:lnTo>
                  <a:pt x="12491378" y="109789"/>
                </a:lnTo>
                <a:lnTo>
                  <a:pt x="12503334" y="111417"/>
                </a:lnTo>
                <a:lnTo>
                  <a:pt x="12515273" y="113049"/>
                </a:lnTo>
                <a:lnTo>
                  <a:pt x="12527193" y="114684"/>
                </a:lnTo>
                <a:lnTo>
                  <a:pt x="12539094" y="116321"/>
                </a:lnTo>
                <a:lnTo>
                  <a:pt x="12550973" y="117957"/>
                </a:lnTo>
                <a:lnTo>
                  <a:pt x="12562831" y="119592"/>
                </a:lnTo>
                <a:lnTo>
                  <a:pt x="12574663" y="121223"/>
                </a:lnTo>
                <a:lnTo>
                  <a:pt x="12586472" y="122849"/>
                </a:lnTo>
                <a:lnTo>
                  <a:pt x="12598252" y="124467"/>
                </a:lnTo>
                <a:lnTo>
                  <a:pt x="12610005" y="126077"/>
                </a:lnTo>
                <a:lnTo>
                  <a:pt x="12621729" y="127677"/>
                </a:lnTo>
                <a:lnTo>
                  <a:pt x="12633421" y="129264"/>
                </a:lnTo>
                <a:lnTo>
                  <a:pt x="12645081" y="130837"/>
                </a:lnTo>
                <a:lnTo>
                  <a:pt x="12656706" y="132395"/>
                </a:lnTo>
                <a:lnTo>
                  <a:pt x="12668297" y="133936"/>
                </a:lnTo>
                <a:lnTo>
                  <a:pt x="12679851" y="135457"/>
                </a:lnTo>
                <a:lnTo>
                  <a:pt x="12691367" y="136958"/>
                </a:lnTo>
                <a:lnTo>
                  <a:pt x="12702845" y="138437"/>
                </a:lnTo>
                <a:lnTo>
                  <a:pt x="12714280" y="139891"/>
                </a:lnTo>
                <a:lnTo>
                  <a:pt x="12725675" y="141320"/>
                </a:lnTo>
                <a:lnTo>
                  <a:pt x="12737025" y="142722"/>
                </a:lnTo>
                <a:lnTo>
                  <a:pt x="12748330" y="144093"/>
                </a:lnTo>
                <a:lnTo>
                  <a:pt x="12759590" y="145435"/>
                </a:lnTo>
                <a:lnTo>
                  <a:pt x="12770801" y="146743"/>
                </a:lnTo>
                <a:lnTo>
                  <a:pt x="12781964" y="148017"/>
                </a:lnTo>
                <a:lnTo>
                  <a:pt x="12793076" y="149255"/>
                </a:lnTo>
                <a:lnTo>
                  <a:pt x="12804137" y="150455"/>
                </a:lnTo>
                <a:lnTo>
                  <a:pt x="12815144" y="151616"/>
                </a:lnTo>
                <a:lnTo>
                  <a:pt x="12826098" y="152736"/>
                </a:lnTo>
                <a:lnTo>
                  <a:pt x="12836995" y="153812"/>
                </a:lnTo>
                <a:lnTo>
                  <a:pt x="12847835" y="154844"/>
                </a:lnTo>
                <a:lnTo>
                  <a:pt x="12858617" y="155829"/>
                </a:lnTo>
                <a:lnTo>
                  <a:pt x="12869338" y="156766"/>
                </a:lnTo>
                <a:lnTo>
                  <a:pt x="12880000" y="157654"/>
                </a:lnTo>
                <a:lnTo>
                  <a:pt x="12890598" y="158490"/>
                </a:lnTo>
                <a:lnTo>
                  <a:pt x="12901133" y="159272"/>
                </a:lnTo>
                <a:lnTo>
                  <a:pt x="12911602" y="160000"/>
                </a:lnTo>
                <a:lnTo>
                  <a:pt x="12922005" y="160670"/>
                </a:lnTo>
                <a:lnTo>
                  <a:pt x="12932341" y="161282"/>
                </a:lnTo>
                <a:lnTo>
                  <a:pt x="12942606" y="161834"/>
                </a:lnTo>
                <a:lnTo>
                  <a:pt x="12952801" y="162323"/>
                </a:lnTo>
                <a:lnTo>
                  <a:pt x="12962926" y="162749"/>
                </a:lnTo>
                <a:lnTo>
                  <a:pt x="12972977" y="163109"/>
                </a:lnTo>
                <a:lnTo>
                  <a:pt x="12982953" y="163402"/>
                </a:lnTo>
                <a:lnTo>
                  <a:pt x="12992856" y="163625"/>
                </a:lnTo>
                <a:lnTo>
                  <a:pt x="13002681" y="163777"/>
                </a:lnTo>
                <a:lnTo>
                  <a:pt x="13012427" y="163857"/>
                </a:lnTo>
                <a:lnTo>
                  <a:pt x="13022094" y="163861"/>
                </a:lnTo>
                <a:lnTo>
                  <a:pt x="13031682" y="163790"/>
                </a:lnTo>
                <a:lnTo>
                  <a:pt x="13041187" y="163640"/>
                </a:lnTo>
                <a:lnTo>
                  <a:pt x="13059872" y="163100"/>
                </a:lnTo>
                <a:lnTo>
                  <a:pt x="13069090" y="162730"/>
                </a:lnTo>
                <a:lnTo>
                  <a:pt x="13078207" y="162323"/>
                </a:lnTo>
                <a:lnTo>
                  <a:pt x="13087261" y="161878"/>
                </a:lnTo>
                <a:lnTo>
                  <a:pt x="13096247" y="161395"/>
                </a:lnTo>
                <a:lnTo>
                  <a:pt x="13105172" y="160875"/>
                </a:lnTo>
                <a:lnTo>
                  <a:pt x="13114035" y="160319"/>
                </a:lnTo>
                <a:lnTo>
                  <a:pt x="13122838" y="159727"/>
                </a:lnTo>
                <a:lnTo>
                  <a:pt x="13131577" y="159098"/>
                </a:lnTo>
                <a:lnTo>
                  <a:pt x="13140257" y="158435"/>
                </a:lnTo>
                <a:lnTo>
                  <a:pt x="13148878" y="157735"/>
                </a:lnTo>
                <a:lnTo>
                  <a:pt x="13157435" y="157002"/>
                </a:lnTo>
                <a:lnTo>
                  <a:pt x="13165937" y="156234"/>
                </a:lnTo>
                <a:lnTo>
                  <a:pt x="13174381" y="155432"/>
                </a:lnTo>
                <a:lnTo>
                  <a:pt x="13182769" y="154596"/>
                </a:lnTo>
                <a:lnTo>
                  <a:pt x="13191099" y="153728"/>
                </a:lnTo>
                <a:lnTo>
                  <a:pt x="13199374" y="152826"/>
                </a:lnTo>
                <a:lnTo>
                  <a:pt x="13207588" y="151892"/>
                </a:lnTo>
                <a:lnTo>
                  <a:pt x="13215753" y="150926"/>
                </a:lnTo>
                <a:lnTo>
                  <a:pt x="13223864" y="149929"/>
                </a:lnTo>
                <a:lnTo>
                  <a:pt x="13231916" y="148899"/>
                </a:lnTo>
                <a:lnTo>
                  <a:pt x="13239920" y="147840"/>
                </a:lnTo>
                <a:lnTo>
                  <a:pt x="13247872" y="146750"/>
                </a:lnTo>
                <a:lnTo>
                  <a:pt x="13255771" y="145629"/>
                </a:lnTo>
                <a:lnTo>
                  <a:pt x="13263620" y="144480"/>
                </a:lnTo>
                <a:lnTo>
                  <a:pt x="13271418" y="143300"/>
                </a:lnTo>
                <a:lnTo>
                  <a:pt x="13279166" y="142091"/>
                </a:lnTo>
                <a:lnTo>
                  <a:pt x="13286864" y="140854"/>
                </a:lnTo>
                <a:lnTo>
                  <a:pt x="13294515" y="139589"/>
                </a:lnTo>
                <a:lnTo>
                  <a:pt x="13302119" y="138296"/>
                </a:lnTo>
                <a:lnTo>
                  <a:pt x="13309674" y="136976"/>
                </a:lnTo>
                <a:lnTo>
                  <a:pt x="13317182" y="135628"/>
                </a:lnTo>
                <a:lnTo>
                  <a:pt x="13324646" y="134255"/>
                </a:lnTo>
                <a:lnTo>
                  <a:pt x="13332065" y="132854"/>
                </a:lnTo>
                <a:lnTo>
                  <a:pt x="13339438" y="131428"/>
                </a:lnTo>
                <a:lnTo>
                  <a:pt x="13346769" y="129977"/>
                </a:lnTo>
                <a:lnTo>
                  <a:pt x="13354054" y="128500"/>
                </a:lnTo>
                <a:lnTo>
                  <a:pt x="13361298" y="126999"/>
                </a:lnTo>
                <a:lnTo>
                  <a:pt x="13368499" y="125473"/>
                </a:lnTo>
                <a:lnTo>
                  <a:pt x="13375659" y="123924"/>
                </a:lnTo>
                <a:lnTo>
                  <a:pt x="13382779" y="122351"/>
                </a:lnTo>
                <a:lnTo>
                  <a:pt x="13389858" y="120755"/>
                </a:lnTo>
                <a:lnTo>
                  <a:pt x="13396897" y="119137"/>
                </a:lnTo>
                <a:lnTo>
                  <a:pt x="13403898" y="117496"/>
                </a:lnTo>
                <a:lnTo>
                  <a:pt x="13410862" y="115832"/>
                </a:lnTo>
                <a:lnTo>
                  <a:pt x="13417785" y="114148"/>
                </a:lnTo>
                <a:lnTo>
                  <a:pt x="13424673" y="112443"/>
                </a:lnTo>
                <a:lnTo>
                  <a:pt x="13431525" y="110716"/>
                </a:lnTo>
                <a:lnTo>
                  <a:pt x="13438340" y="108970"/>
                </a:lnTo>
                <a:lnTo>
                  <a:pt x="13445122" y="107204"/>
                </a:lnTo>
                <a:lnTo>
                  <a:pt x="13451869" y="105417"/>
                </a:lnTo>
                <a:lnTo>
                  <a:pt x="13458579" y="103612"/>
                </a:lnTo>
                <a:lnTo>
                  <a:pt x="13465260" y="101788"/>
                </a:lnTo>
                <a:lnTo>
                  <a:pt x="13471906" y="99946"/>
                </a:lnTo>
                <a:lnTo>
                  <a:pt x="13478519" y="98086"/>
                </a:lnTo>
                <a:lnTo>
                  <a:pt x="13485105" y="96208"/>
                </a:lnTo>
                <a:lnTo>
                  <a:pt x="13491657" y="94314"/>
                </a:lnTo>
                <a:lnTo>
                  <a:pt x="13498182" y="92402"/>
                </a:lnTo>
                <a:lnTo>
                  <a:pt x="13504675" y="90474"/>
                </a:lnTo>
                <a:lnTo>
                  <a:pt x="13511139" y="88530"/>
                </a:lnTo>
                <a:lnTo>
                  <a:pt x="13517576" y="86571"/>
                </a:lnTo>
                <a:lnTo>
                  <a:pt x="13523988" y="84596"/>
                </a:lnTo>
                <a:lnTo>
                  <a:pt x="13530370" y="82607"/>
                </a:lnTo>
                <a:lnTo>
                  <a:pt x="13536726" y="80604"/>
                </a:lnTo>
                <a:lnTo>
                  <a:pt x="13543060" y="78586"/>
                </a:lnTo>
                <a:lnTo>
                  <a:pt x="13549365" y="76555"/>
                </a:lnTo>
                <a:lnTo>
                  <a:pt x="13555646" y="74511"/>
                </a:lnTo>
                <a:lnTo>
                  <a:pt x="13561906" y="72453"/>
                </a:lnTo>
                <a:lnTo>
                  <a:pt x="13568141" y="70384"/>
                </a:lnTo>
                <a:lnTo>
                  <a:pt x="13574357" y="68302"/>
                </a:lnTo>
                <a:lnTo>
                  <a:pt x="13580547" y="66210"/>
                </a:lnTo>
                <a:lnTo>
                  <a:pt x="13586720" y="64105"/>
                </a:lnTo>
                <a:lnTo>
                  <a:pt x="13592870" y="61990"/>
                </a:lnTo>
                <a:lnTo>
                  <a:pt x="13599000" y="59865"/>
                </a:lnTo>
                <a:lnTo>
                  <a:pt x="13605113" y="57730"/>
                </a:lnTo>
                <a:lnTo>
                  <a:pt x="13611205" y="55585"/>
                </a:lnTo>
                <a:lnTo>
                  <a:pt x="13617283" y="53432"/>
                </a:lnTo>
                <a:lnTo>
                  <a:pt x="13623341" y="51269"/>
                </a:lnTo>
                <a:lnTo>
                  <a:pt x="13629383" y="49097"/>
                </a:lnTo>
                <a:lnTo>
                  <a:pt x="13635410" y="46918"/>
                </a:lnTo>
                <a:lnTo>
                  <a:pt x="13641419" y="44732"/>
                </a:lnTo>
                <a:lnTo>
                  <a:pt x="13647417" y="42537"/>
                </a:lnTo>
                <a:lnTo>
                  <a:pt x="13653400" y="40337"/>
                </a:lnTo>
                <a:lnTo>
                  <a:pt x="13659370" y="38129"/>
                </a:lnTo>
                <a:lnTo>
                  <a:pt x="13665328" y="35916"/>
                </a:lnTo>
                <a:lnTo>
                  <a:pt x="13671270" y="33698"/>
                </a:lnTo>
                <a:lnTo>
                  <a:pt x="13677208" y="31473"/>
                </a:lnTo>
                <a:lnTo>
                  <a:pt x="13683131" y="29244"/>
                </a:lnTo>
                <a:lnTo>
                  <a:pt x="13689041" y="27011"/>
                </a:lnTo>
                <a:lnTo>
                  <a:pt x="13694951" y="24772"/>
                </a:lnTo>
                <a:lnTo>
                  <a:pt x="13700840" y="22532"/>
                </a:lnTo>
                <a:lnTo>
                  <a:pt x="13706730" y="20287"/>
                </a:lnTo>
                <a:lnTo>
                  <a:pt x="13712610" y="18040"/>
                </a:lnTo>
                <a:lnTo>
                  <a:pt x="13718486" y="15789"/>
                </a:lnTo>
                <a:lnTo>
                  <a:pt x="13724351" y="13537"/>
                </a:lnTo>
                <a:lnTo>
                  <a:pt x="13730215" y="11283"/>
                </a:lnTo>
                <a:lnTo>
                  <a:pt x="13736071" y="9028"/>
                </a:lnTo>
                <a:lnTo>
                  <a:pt x="13741923" y="6772"/>
                </a:lnTo>
                <a:lnTo>
                  <a:pt x="13747777" y="4514"/>
                </a:lnTo>
                <a:close/>
              </a:path>
            </a:pathLst>
          </a:custGeom>
          <a:gradFill>
            <a:gsLst>
              <a:gs pos="100000">
                <a:schemeClr val="accent4">
                  <a:lumMod val="0"/>
                  <a:lumOff val="100000"/>
                  <a:alpha val="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100000" scaled="0"/>
          </a:gradFill>
          <a:ln w="127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任意多边形: 形状 56">
            <a:extLst>
              <a:ext uri="{FF2B5EF4-FFF2-40B4-BE49-F238E27FC236}">
                <a16:creationId xmlns:a16="http://schemas.microsoft.com/office/drawing/2014/main" id="{0C572B3E-B868-4AF9-BDEF-D0C1EE83D5E7}"/>
              </a:ext>
            </a:extLst>
          </p:cNvPr>
          <p:cNvSpPr/>
          <p:nvPr/>
        </p:nvSpPr>
        <p:spPr>
          <a:xfrm>
            <a:off x="-547037" y="4136372"/>
            <a:ext cx="13759469" cy="2252732"/>
          </a:xfrm>
          <a:custGeom>
            <a:avLst/>
            <a:gdLst>
              <a:gd name="connsiteX0" fmla="*/ 13748031 w 13759469"/>
              <a:gd name="connsiteY0" fmla="*/ 0 h 2252732"/>
              <a:gd name="connsiteX1" fmla="*/ 13759469 w 13759469"/>
              <a:gd name="connsiteY1" fmla="*/ 29618 h 2252732"/>
              <a:gd name="connsiteX2" fmla="*/ 13747777 w 13759469"/>
              <a:gd name="connsiteY2" fmla="*/ 34132 h 2252732"/>
              <a:gd name="connsiteX3" fmla="*/ 13741923 w 13759469"/>
              <a:gd name="connsiteY3" fmla="*/ 36390 h 2252732"/>
              <a:gd name="connsiteX4" fmla="*/ 13736071 w 13759469"/>
              <a:gd name="connsiteY4" fmla="*/ 38646 h 2252732"/>
              <a:gd name="connsiteX5" fmla="*/ 13730215 w 13759469"/>
              <a:gd name="connsiteY5" fmla="*/ 40901 h 2252732"/>
              <a:gd name="connsiteX6" fmla="*/ 13724351 w 13759469"/>
              <a:gd name="connsiteY6" fmla="*/ 43155 h 2252732"/>
              <a:gd name="connsiteX7" fmla="*/ 13718486 w 13759469"/>
              <a:gd name="connsiteY7" fmla="*/ 45407 h 2252732"/>
              <a:gd name="connsiteX8" fmla="*/ 13712610 w 13759469"/>
              <a:gd name="connsiteY8" fmla="*/ 47658 h 2252732"/>
              <a:gd name="connsiteX9" fmla="*/ 13706730 w 13759469"/>
              <a:gd name="connsiteY9" fmla="*/ 49905 h 2252732"/>
              <a:gd name="connsiteX10" fmla="*/ 13700840 w 13759469"/>
              <a:gd name="connsiteY10" fmla="*/ 52150 h 2252732"/>
              <a:gd name="connsiteX11" fmla="*/ 13694951 w 13759469"/>
              <a:gd name="connsiteY11" fmla="*/ 54390 h 2252732"/>
              <a:gd name="connsiteX12" fmla="*/ 13689041 w 13759469"/>
              <a:gd name="connsiteY12" fmla="*/ 56629 h 2252732"/>
              <a:gd name="connsiteX13" fmla="*/ 13683131 w 13759469"/>
              <a:gd name="connsiteY13" fmla="*/ 58862 h 2252732"/>
              <a:gd name="connsiteX14" fmla="*/ 13677208 w 13759469"/>
              <a:gd name="connsiteY14" fmla="*/ 61091 h 2252732"/>
              <a:gd name="connsiteX15" fmla="*/ 13671270 w 13759469"/>
              <a:gd name="connsiteY15" fmla="*/ 63316 h 2252732"/>
              <a:gd name="connsiteX16" fmla="*/ 13665328 w 13759469"/>
              <a:gd name="connsiteY16" fmla="*/ 65534 h 2252732"/>
              <a:gd name="connsiteX17" fmla="*/ 13659370 w 13759469"/>
              <a:gd name="connsiteY17" fmla="*/ 67747 h 2252732"/>
              <a:gd name="connsiteX18" fmla="*/ 13653400 w 13759469"/>
              <a:gd name="connsiteY18" fmla="*/ 69955 h 2252732"/>
              <a:gd name="connsiteX19" fmla="*/ 13647417 w 13759469"/>
              <a:gd name="connsiteY19" fmla="*/ 72155 h 2252732"/>
              <a:gd name="connsiteX20" fmla="*/ 13641419 w 13759469"/>
              <a:gd name="connsiteY20" fmla="*/ 74350 h 2252732"/>
              <a:gd name="connsiteX21" fmla="*/ 13635410 w 13759469"/>
              <a:gd name="connsiteY21" fmla="*/ 76536 h 2252732"/>
              <a:gd name="connsiteX22" fmla="*/ 13629383 w 13759469"/>
              <a:gd name="connsiteY22" fmla="*/ 78715 h 2252732"/>
              <a:gd name="connsiteX23" fmla="*/ 13623341 w 13759469"/>
              <a:gd name="connsiteY23" fmla="*/ 80887 h 2252732"/>
              <a:gd name="connsiteX24" fmla="*/ 13617283 w 13759469"/>
              <a:gd name="connsiteY24" fmla="*/ 83050 h 2252732"/>
              <a:gd name="connsiteX25" fmla="*/ 13611205 w 13759469"/>
              <a:gd name="connsiteY25" fmla="*/ 85203 h 2252732"/>
              <a:gd name="connsiteX26" fmla="*/ 13605113 w 13759469"/>
              <a:gd name="connsiteY26" fmla="*/ 87348 h 2252732"/>
              <a:gd name="connsiteX27" fmla="*/ 13599000 w 13759469"/>
              <a:gd name="connsiteY27" fmla="*/ 89483 h 2252732"/>
              <a:gd name="connsiteX28" fmla="*/ 13592870 w 13759469"/>
              <a:gd name="connsiteY28" fmla="*/ 91608 h 2252732"/>
              <a:gd name="connsiteX29" fmla="*/ 13586720 w 13759469"/>
              <a:gd name="connsiteY29" fmla="*/ 93723 h 2252732"/>
              <a:gd name="connsiteX30" fmla="*/ 13580547 w 13759469"/>
              <a:gd name="connsiteY30" fmla="*/ 95828 h 2252732"/>
              <a:gd name="connsiteX31" fmla="*/ 13574357 w 13759469"/>
              <a:gd name="connsiteY31" fmla="*/ 97920 h 2252732"/>
              <a:gd name="connsiteX32" fmla="*/ 13568141 w 13759469"/>
              <a:gd name="connsiteY32" fmla="*/ 100002 h 2252732"/>
              <a:gd name="connsiteX33" fmla="*/ 13561906 w 13759469"/>
              <a:gd name="connsiteY33" fmla="*/ 102071 h 2252732"/>
              <a:gd name="connsiteX34" fmla="*/ 13555646 w 13759469"/>
              <a:gd name="connsiteY34" fmla="*/ 104129 h 2252732"/>
              <a:gd name="connsiteX35" fmla="*/ 13549365 w 13759469"/>
              <a:gd name="connsiteY35" fmla="*/ 106173 h 2252732"/>
              <a:gd name="connsiteX36" fmla="*/ 13543060 w 13759469"/>
              <a:gd name="connsiteY36" fmla="*/ 108204 h 2252732"/>
              <a:gd name="connsiteX37" fmla="*/ 13536726 w 13759469"/>
              <a:gd name="connsiteY37" fmla="*/ 110222 h 2252732"/>
              <a:gd name="connsiteX38" fmla="*/ 13530370 w 13759469"/>
              <a:gd name="connsiteY38" fmla="*/ 112225 h 2252732"/>
              <a:gd name="connsiteX39" fmla="*/ 13523988 w 13759469"/>
              <a:gd name="connsiteY39" fmla="*/ 114214 h 2252732"/>
              <a:gd name="connsiteX40" fmla="*/ 13517576 w 13759469"/>
              <a:gd name="connsiteY40" fmla="*/ 116189 h 2252732"/>
              <a:gd name="connsiteX41" fmla="*/ 13511139 w 13759469"/>
              <a:gd name="connsiteY41" fmla="*/ 118148 h 2252732"/>
              <a:gd name="connsiteX42" fmla="*/ 13504675 w 13759469"/>
              <a:gd name="connsiteY42" fmla="*/ 120092 h 2252732"/>
              <a:gd name="connsiteX43" fmla="*/ 13498182 w 13759469"/>
              <a:gd name="connsiteY43" fmla="*/ 122020 h 2252732"/>
              <a:gd name="connsiteX44" fmla="*/ 13491657 w 13759469"/>
              <a:gd name="connsiteY44" fmla="*/ 123932 h 2252732"/>
              <a:gd name="connsiteX45" fmla="*/ 13485105 w 13759469"/>
              <a:gd name="connsiteY45" fmla="*/ 125826 h 2252732"/>
              <a:gd name="connsiteX46" fmla="*/ 13478519 w 13759469"/>
              <a:gd name="connsiteY46" fmla="*/ 127704 h 2252732"/>
              <a:gd name="connsiteX47" fmla="*/ 13471906 w 13759469"/>
              <a:gd name="connsiteY47" fmla="*/ 129564 h 2252732"/>
              <a:gd name="connsiteX48" fmla="*/ 13465260 w 13759469"/>
              <a:gd name="connsiteY48" fmla="*/ 131406 h 2252732"/>
              <a:gd name="connsiteX49" fmla="*/ 13458579 w 13759469"/>
              <a:gd name="connsiteY49" fmla="*/ 133230 h 2252732"/>
              <a:gd name="connsiteX50" fmla="*/ 13451869 w 13759469"/>
              <a:gd name="connsiteY50" fmla="*/ 135035 h 2252732"/>
              <a:gd name="connsiteX51" fmla="*/ 13445122 w 13759469"/>
              <a:gd name="connsiteY51" fmla="*/ 136822 h 2252732"/>
              <a:gd name="connsiteX52" fmla="*/ 13438340 w 13759469"/>
              <a:gd name="connsiteY52" fmla="*/ 138588 h 2252732"/>
              <a:gd name="connsiteX53" fmla="*/ 13431525 w 13759469"/>
              <a:gd name="connsiteY53" fmla="*/ 140334 h 2252732"/>
              <a:gd name="connsiteX54" fmla="*/ 13424673 w 13759469"/>
              <a:gd name="connsiteY54" fmla="*/ 142061 h 2252732"/>
              <a:gd name="connsiteX55" fmla="*/ 13417785 w 13759469"/>
              <a:gd name="connsiteY55" fmla="*/ 143766 h 2252732"/>
              <a:gd name="connsiteX56" fmla="*/ 13410862 w 13759469"/>
              <a:gd name="connsiteY56" fmla="*/ 145450 h 2252732"/>
              <a:gd name="connsiteX57" fmla="*/ 13403898 w 13759469"/>
              <a:gd name="connsiteY57" fmla="*/ 147114 h 2252732"/>
              <a:gd name="connsiteX58" fmla="*/ 13396897 w 13759469"/>
              <a:gd name="connsiteY58" fmla="*/ 148755 h 2252732"/>
              <a:gd name="connsiteX59" fmla="*/ 13389858 w 13759469"/>
              <a:gd name="connsiteY59" fmla="*/ 150373 h 2252732"/>
              <a:gd name="connsiteX60" fmla="*/ 13382779 w 13759469"/>
              <a:gd name="connsiteY60" fmla="*/ 151969 h 2252732"/>
              <a:gd name="connsiteX61" fmla="*/ 13375659 w 13759469"/>
              <a:gd name="connsiteY61" fmla="*/ 153542 h 2252732"/>
              <a:gd name="connsiteX62" fmla="*/ 13368499 w 13759469"/>
              <a:gd name="connsiteY62" fmla="*/ 155091 h 2252732"/>
              <a:gd name="connsiteX63" fmla="*/ 13361298 w 13759469"/>
              <a:gd name="connsiteY63" fmla="*/ 156617 h 2252732"/>
              <a:gd name="connsiteX64" fmla="*/ 13354054 w 13759469"/>
              <a:gd name="connsiteY64" fmla="*/ 158118 h 2252732"/>
              <a:gd name="connsiteX65" fmla="*/ 13346769 w 13759469"/>
              <a:gd name="connsiteY65" fmla="*/ 159595 h 2252732"/>
              <a:gd name="connsiteX66" fmla="*/ 13339438 w 13759469"/>
              <a:gd name="connsiteY66" fmla="*/ 161046 h 2252732"/>
              <a:gd name="connsiteX67" fmla="*/ 13332065 w 13759469"/>
              <a:gd name="connsiteY67" fmla="*/ 162472 h 2252732"/>
              <a:gd name="connsiteX68" fmla="*/ 13324646 w 13759469"/>
              <a:gd name="connsiteY68" fmla="*/ 163873 h 2252732"/>
              <a:gd name="connsiteX69" fmla="*/ 13317182 w 13759469"/>
              <a:gd name="connsiteY69" fmla="*/ 165246 h 2252732"/>
              <a:gd name="connsiteX70" fmla="*/ 13309674 w 13759469"/>
              <a:gd name="connsiteY70" fmla="*/ 166594 h 2252732"/>
              <a:gd name="connsiteX71" fmla="*/ 13302119 w 13759469"/>
              <a:gd name="connsiteY71" fmla="*/ 167914 h 2252732"/>
              <a:gd name="connsiteX72" fmla="*/ 13294515 w 13759469"/>
              <a:gd name="connsiteY72" fmla="*/ 169207 h 2252732"/>
              <a:gd name="connsiteX73" fmla="*/ 13286864 w 13759469"/>
              <a:gd name="connsiteY73" fmla="*/ 170472 h 2252732"/>
              <a:gd name="connsiteX74" fmla="*/ 13279166 w 13759469"/>
              <a:gd name="connsiteY74" fmla="*/ 171709 h 2252732"/>
              <a:gd name="connsiteX75" fmla="*/ 13271418 w 13759469"/>
              <a:gd name="connsiteY75" fmla="*/ 172918 h 2252732"/>
              <a:gd name="connsiteX76" fmla="*/ 13263620 w 13759469"/>
              <a:gd name="connsiteY76" fmla="*/ 174098 h 2252732"/>
              <a:gd name="connsiteX77" fmla="*/ 13255771 w 13759469"/>
              <a:gd name="connsiteY77" fmla="*/ 175247 h 2252732"/>
              <a:gd name="connsiteX78" fmla="*/ 13247872 w 13759469"/>
              <a:gd name="connsiteY78" fmla="*/ 176368 h 2252732"/>
              <a:gd name="connsiteX79" fmla="*/ 13239920 w 13759469"/>
              <a:gd name="connsiteY79" fmla="*/ 177458 h 2252732"/>
              <a:gd name="connsiteX80" fmla="*/ 13231916 w 13759469"/>
              <a:gd name="connsiteY80" fmla="*/ 178517 h 2252732"/>
              <a:gd name="connsiteX81" fmla="*/ 13223864 w 13759469"/>
              <a:gd name="connsiteY81" fmla="*/ 179547 h 2252732"/>
              <a:gd name="connsiteX82" fmla="*/ 13215753 w 13759469"/>
              <a:gd name="connsiteY82" fmla="*/ 180544 h 2252732"/>
              <a:gd name="connsiteX83" fmla="*/ 13207588 w 13759469"/>
              <a:gd name="connsiteY83" fmla="*/ 181510 h 2252732"/>
              <a:gd name="connsiteX84" fmla="*/ 13199374 w 13759469"/>
              <a:gd name="connsiteY84" fmla="*/ 182444 h 2252732"/>
              <a:gd name="connsiteX85" fmla="*/ 13191099 w 13759469"/>
              <a:gd name="connsiteY85" fmla="*/ 183346 h 2252732"/>
              <a:gd name="connsiteX86" fmla="*/ 13182769 w 13759469"/>
              <a:gd name="connsiteY86" fmla="*/ 184214 h 2252732"/>
              <a:gd name="connsiteX87" fmla="*/ 13174381 w 13759469"/>
              <a:gd name="connsiteY87" fmla="*/ 185050 h 2252732"/>
              <a:gd name="connsiteX88" fmla="*/ 13165937 w 13759469"/>
              <a:gd name="connsiteY88" fmla="*/ 185852 h 2252732"/>
              <a:gd name="connsiteX89" fmla="*/ 13157435 w 13759469"/>
              <a:gd name="connsiteY89" fmla="*/ 186620 h 2252732"/>
              <a:gd name="connsiteX90" fmla="*/ 13148878 w 13759469"/>
              <a:gd name="connsiteY90" fmla="*/ 187353 h 2252732"/>
              <a:gd name="connsiteX91" fmla="*/ 13140257 w 13759469"/>
              <a:gd name="connsiteY91" fmla="*/ 188053 h 2252732"/>
              <a:gd name="connsiteX92" fmla="*/ 13131577 w 13759469"/>
              <a:gd name="connsiteY92" fmla="*/ 188716 h 2252732"/>
              <a:gd name="connsiteX93" fmla="*/ 13122838 w 13759469"/>
              <a:gd name="connsiteY93" fmla="*/ 189345 h 2252732"/>
              <a:gd name="connsiteX94" fmla="*/ 13114035 w 13759469"/>
              <a:gd name="connsiteY94" fmla="*/ 189937 h 2252732"/>
              <a:gd name="connsiteX95" fmla="*/ 13105172 w 13759469"/>
              <a:gd name="connsiteY95" fmla="*/ 190493 h 2252732"/>
              <a:gd name="connsiteX96" fmla="*/ 13096247 w 13759469"/>
              <a:gd name="connsiteY96" fmla="*/ 191013 h 2252732"/>
              <a:gd name="connsiteX97" fmla="*/ 13087261 w 13759469"/>
              <a:gd name="connsiteY97" fmla="*/ 191496 h 2252732"/>
              <a:gd name="connsiteX98" fmla="*/ 13078207 w 13759469"/>
              <a:gd name="connsiteY98" fmla="*/ 191941 h 2252732"/>
              <a:gd name="connsiteX99" fmla="*/ 13069090 w 13759469"/>
              <a:gd name="connsiteY99" fmla="*/ 192348 h 2252732"/>
              <a:gd name="connsiteX100" fmla="*/ 13059872 w 13759469"/>
              <a:gd name="connsiteY100" fmla="*/ 192718 h 2252732"/>
              <a:gd name="connsiteX101" fmla="*/ 13041187 w 13759469"/>
              <a:gd name="connsiteY101" fmla="*/ 193258 h 2252732"/>
              <a:gd name="connsiteX102" fmla="*/ 13031682 w 13759469"/>
              <a:gd name="connsiteY102" fmla="*/ 193408 h 2252732"/>
              <a:gd name="connsiteX103" fmla="*/ 13022094 w 13759469"/>
              <a:gd name="connsiteY103" fmla="*/ 193479 h 2252732"/>
              <a:gd name="connsiteX104" fmla="*/ 13012427 w 13759469"/>
              <a:gd name="connsiteY104" fmla="*/ 193475 h 2252732"/>
              <a:gd name="connsiteX105" fmla="*/ 13002681 w 13759469"/>
              <a:gd name="connsiteY105" fmla="*/ 193395 h 2252732"/>
              <a:gd name="connsiteX106" fmla="*/ 12992856 w 13759469"/>
              <a:gd name="connsiteY106" fmla="*/ 193243 h 2252732"/>
              <a:gd name="connsiteX107" fmla="*/ 12982953 w 13759469"/>
              <a:gd name="connsiteY107" fmla="*/ 193020 h 2252732"/>
              <a:gd name="connsiteX108" fmla="*/ 12972977 w 13759469"/>
              <a:gd name="connsiteY108" fmla="*/ 192727 h 2252732"/>
              <a:gd name="connsiteX109" fmla="*/ 12962926 w 13759469"/>
              <a:gd name="connsiteY109" fmla="*/ 192367 h 2252732"/>
              <a:gd name="connsiteX110" fmla="*/ 12952801 w 13759469"/>
              <a:gd name="connsiteY110" fmla="*/ 191941 h 2252732"/>
              <a:gd name="connsiteX111" fmla="*/ 12942606 w 13759469"/>
              <a:gd name="connsiteY111" fmla="*/ 191452 h 2252732"/>
              <a:gd name="connsiteX112" fmla="*/ 12932341 w 13759469"/>
              <a:gd name="connsiteY112" fmla="*/ 190900 h 2252732"/>
              <a:gd name="connsiteX113" fmla="*/ 12922005 w 13759469"/>
              <a:gd name="connsiteY113" fmla="*/ 190288 h 2252732"/>
              <a:gd name="connsiteX114" fmla="*/ 12911602 w 13759469"/>
              <a:gd name="connsiteY114" fmla="*/ 189618 h 2252732"/>
              <a:gd name="connsiteX115" fmla="*/ 12901133 w 13759469"/>
              <a:gd name="connsiteY115" fmla="*/ 188890 h 2252732"/>
              <a:gd name="connsiteX116" fmla="*/ 12890598 w 13759469"/>
              <a:gd name="connsiteY116" fmla="*/ 188108 h 2252732"/>
              <a:gd name="connsiteX117" fmla="*/ 12880000 w 13759469"/>
              <a:gd name="connsiteY117" fmla="*/ 187272 h 2252732"/>
              <a:gd name="connsiteX118" fmla="*/ 12869338 w 13759469"/>
              <a:gd name="connsiteY118" fmla="*/ 186384 h 2252732"/>
              <a:gd name="connsiteX119" fmla="*/ 12858617 w 13759469"/>
              <a:gd name="connsiteY119" fmla="*/ 185447 h 2252732"/>
              <a:gd name="connsiteX120" fmla="*/ 12847835 w 13759469"/>
              <a:gd name="connsiteY120" fmla="*/ 184462 h 2252732"/>
              <a:gd name="connsiteX121" fmla="*/ 12836995 w 13759469"/>
              <a:gd name="connsiteY121" fmla="*/ 183430 h 2252732"/>
              <a:gd name="connsiteX122" fmla="*/ 12826098 w 13759469"/>
              <a:gd name="connsiteY122" fmla="*/ 182354 h 2252732"/>
              <a:gd name="connsiteX123" fmla="*/ 12815144 w 13759469"/>
              <a:gd name="connsiteY123" fmla="*/ 181234 h 2252732"/>
              <a:gd name="connsiteX124" fmla="*/ 12804137 w 13759469"/>
              <a:gd name="connsiteY124" fmla="*/ 180073 h 2252732"/>
              <a:gd name="connsiteX125" fmla="*/ 12793076 w 13759469"/>
              <a:gd name="connsiteY125" fmla="*/ 178873 h 2252732"/>
              <a:gd name="connsiteX126" fmla="*/ 12781964 w 13759469"/>
              <a:gd name="connsiteY126" fmla="*/ 177635 h 2252732"/>
              <a:gd name="connsiteX127" fmla="*/ 12770801 w 13759469"/>
              <a:gd name="connsiteY127" fmla="*/ 176361 h 2252732"/>
              <a:gd name="connsiteX128" fmla="*/ 12759590 w 13759469"/>
              <a:gd name="connsiteY128" fmla="*/ 175053 h 2252732"/>
              <a:gd name="connsiteX129" fmla="*/ 12748330 w 13759469"/>
              <a:gd name="connsiteY129" fmla="*/ 173711 h 2252732"/>
              <a:gd name="connsiteX130" fmla="*/ 12737025 w 13759469"/>
              <a:gd name="connsiteY130" fmla="*/ 172340 h 2252732"/>
              <a:gd name="connsiteX131" fmla="*/ 12725675 w 13759469"/>
              <a:gd name="connsiteY131" fmla="*/ 170938 h 2252732"/>
              <a:gd name="connsiteX132" fmla="*/ 12714280 w 13759469"/>
              <a:gd name="connsiteY132" fmla="*/ 169509 h 2252732"/>
              <a:gd name="connsiteX133" fmla="*/ 12702845 w 13759469"/>
              <a:gd name="connsiteY133" fmla="*/ 168055 h 2252732"/>
              <a:gd name="connsiteX134" fmla="*/ 12691367 w 13759469"/>
              <a:gd name="connsiteY134" fmla="*/ 166576 h 2252732"/>
              <a:gd name="connsiteX135" fmla="*/ 12679851 w 13759469"/>
              <a:gd name="connsiteY135" fmla="*/ 165075 h 2252732"/>
              <a:gd name="connsiteX136" fmla="*/ 12668297 w 13759469"/>
              <a:gd name="connsiteY136" fmla="*/ 163554 h 2252732"/>
              <a:gd name="connsiteX137" fmla="*/ 12656706 w 13759469"/>
              <a:gd name="connsiteY137" fmla="*/ 162013 h 2252732"/>
              <a:gd name="connsiteX138" fmla="*/ 12645081 w 13759469"/>
              <a:gd name="connsiteY138" fmla="*/ 160455 h 2252732"/>
              <a:gd name="connsiteX139" fmla="*/ 12633421 w 13759469"/>
              <a:gd name="connsiteY139" fmla="*/ 158882 h 2252732"/>
              <a:gd name="connsiteX140" fmla="*/ 12621729 w 13759469"/>
              <a:gd name="connsiteY140" fmla="*/ 157295 h 2252732"/>
              <a:gd name="connsiteX141" fmla="*/ 12610005 w 13759469"/>
              <a:gd name="connsiteY141" fmla="*/ 155695 h 2252732"/>
              <a:gd name="connsiteX142" fmla="*/ 12598252 w 13759469"/>
              <a:gd name="connsiteY142" fmla="*/ 154085 h 2252732"/>
              <a:gd name="connsiteX143" fmla="*/ 12586472 w 13759469"/>
              <a:gd name="connsiteY143" fmla="*/ 152467 h 2252732"/>
              <a:gd name="connsiteX144" fmla="*/ 12574663 w 13759469"/>
              <a:gd name="connsiteY144" fmla="*/ 150841 h 2252732"/>
              <a:gd name="connsiteX145" fmla="*/ 12562831 w 13759469"/>
              <a:gd name="connsiteY145" fmla="*/ 149210 h 2252732"/>
              <a:gd name="connsiteX146" fmla="*/ 12550973 w 13759469"/>
              <a:gd name="connsiteY146" fmla="*/ 147575 h 2252732"/>
              <a:gd name="connsiteX147" fmla="*/ 12539094 w 13759469"/>
              <a:gd name="connsiteY147" fmla="*/ 145939 h 2252732"/>
              <a:gd name="connsiteX148" fmla="*/ 12527193 w 13759469"/>
              <a:gd name="connsiteY148" fmla="*/ 144302 h 2252732"/>
              <a:gd name="connsiteX149" fmla="*/ 12515273 w 13759469"/>
              <a:gd name="connsiteY149" fmla="*/ 142667 h 2252732"/>
              <a:gd name="connsiteX150" fmla="*/ 12503334 w 13759469"/>
              <a:gd name="connsiteY150" fmla="*/ 141035 h 2252732"/>
              <a:gd name="connsiteX151" fmla="*/ 12491378 w 13759469"/>
              <a:gd name="connsiteY151" fmla="*/ 139407 h 2252732"/>
              <a:gd name="connsiteX152" fmla="*/ 12479408 w 13759469"/>
              <a:gd name="connsiteY152" fmla="*/ 137787 h 2252732"/>
              <a:gd name="connsiteX153" fmla="*/ 12467422 w 13759469"/>
              <a:gd name="connsiteY153" fmla="*/ 136174 h 2252732"/>
              <a:gd name="connsiteX154" fmla="*/ 12455423 w 13759469"/>
              <a:gd name="connsiteY154" fmla="*/ 134571 h 2252732"/>
              <a:gd name="connsiteX155" fmla="*/ 12443413 w 13759469"/>
              <a:gd name="connsiteY155" fmla="*/ 132980 h 2252732"/>
              <a:gd name="connsiteX156" fmla="*/ 12431396 w 13759469"/>
              <a:gd name="connsiteY156" fmla="*/ 131403 h 2252732"/>
              <a:gd name="connsiteX157" fmla="*/ 12419367 w 13759469"/>
              <a:gd name="connsiteY157" fmla="*/ 129841 h 2252732"/>
              <a:gd name="connsiteX158" fmla="*/ 12407333 w 13759469"/>
              <a:gd name="connsiteY158" fmla="*/ 128295 h 2252732"/>
              <a:gd name="connsiteX159" fmla="*/ 12395294 w 13759469"/>
              <a:gd name="connsiteY159" fmla="*/ 126767 h 2252732"/>
              <a:gd name="connsiteX160" fmla="*/ 12383250 w 13759469"/>
              <a:gd name="connsiteY160" fmla="*/ 125260 h 2252732"/>
              <a:gd name="connsiteX161" fmla="*/ 12371203 w 13759469"/>
              <a:gd name="connsiteY161" fmla="*/ 123774 h 2252732"/>
              <a:gd name="connsiteX162" fmla="*/ 12359156 w 13759469"/>
              <a:gd name="connsiteY162" fmla="*/ 122312 h 2252732"/>
              <a:gd name="connsiteX163" fmla="*/ 12347107 w 13759469"/>
              <a:gd name="connsiteY163" fmla="*/ 120875 h 2252732"/>
              <a:gd name="connsiteX164" fmla="*/ 12335062 w 13759469"/>
              <a:gd name="connsiteY164" fmla="*/ 119465 h 2252732"/>
              <a:gd name="connsiteX165" fmla="*/ 12323018 w 13759469"/>
              <a:gd name="connsiteY165" fmla="*/ 118084 h 2252732"/>
              <a:gd name="connsiteX166" fmla="*/ 12310980 w 13759469"/>
              <a:gd name="connsiteY166" fmla="*/ 116733 h 2252732"/>
              <a:gd name="connsiteX167" fmla="*/ 12298948 w 13759469"/>
              <a:gd name="connsiteY167" fmla="*/ 115414 h 2252732"/>
              <a:gd name="connsiteX168" fmla="*/ 12286924 w 13759469"/>
              <a:gd name="connsiteY168" fmla="*/ 114128 h 2252732"/>
              <a:gd name="connsiteX169" fmla="*/ 12274907 w 13759469"/>
              <a:gd name="connsiteY169" fmla="*/ 112878 h 2252732"/>
              <a:gd name="connsiteX170" fmla="*/ 12262902 w 13759469"/>
              <a:gd name="connsiteY170" fmla="*/ 111665 h 2252732"/>
              <a:gd name="connsiteX171" fmla="*/ 12250908 w 13759469"/>
              <a:gd name="connsiteY171" fmla="*/ 110490 h 2252732"/>
              <a:gd name="connsiteX172" fmla="*/ 12238927 w 13759469"/>
              <a:gd name="connsiteY172" fmla="*/ 109356 h 2252732"/>
              <a:gd name="connsiteX173" fmla="*/ 12226961 w 13759469"/>
              <a:gd name="connsiteY173" fmla="*/ 108264 h 2252732"/>
              <a:gd name="connsiteX174" fmla="*/ 12215012 w 13759469"/>
              <a:gd name="connsiteY174" fmla="*/ 107216 h 2252732"/>
              <a:gd name="connsiteX175" fmla="*/ 12203079 w 13759469"/>
              <a:gd name="connsiteY175" fmla="*/ 106213 h 2252732"/>
              <a:gd name="connsiteX176" fmla="*/ 12191166 w 13759469"/>
              <a:gd name="connsiteY176" fmla="*/ 105257 h 2252732"/>
              <a:gd name="connsiteX177" fmla="*/ 12179272 w 13759469"/>
              <a:gd name="connsiteY177" fmla="*/ 104349 h 2252732"/>
              <a:gd name="connsiteX178" fmla="*/ 12167401 w 13759469"/>
              <a:gd name="connsiteY178" fmla="*/ 103493 h 2252732"/>
              <a:gd name="connsiteX179" fmla="*/ 12155552 w 13759469"/>
              <a:gd name="connsiteY179" fmla="*/ 102688 h 2252732"/>
              <a:gd name="connsiteX180" fmla="*/ 12143733 w 13759469"/>
              <a:gd name="connsiteY180" fmla="*/ 101938 h 2252732"/>
              <a:gd name="connsiteX181" fmla="*/ 12131936 w 13759469"/>
              <a:gd name="connsiteY181" fmla="*/ 101243 h 2252732"/>
              <a:gd name="connsiteX182" fmla="*/ 12120166 w 13759469"/>
              <a:gd name="connsiteY182" fmla="*/ 100604 h 2252732"/>
              <a:gd name="connsiteX183" fmla="*/ 12108430 w 13759469"/>
              <a:gd name="connsiteY183" fmla="*/ 100026 h 2252732"/>
              <a:gd name="connsiteX184" fmla="*/ 12096720 w 13759469"/>
              <a:gd name="connsiteY184" fmla="*/ 99507 h 2252732"/>
              <a:gd name="connsiteX185" fmla="*/ 12085044 w 13759469"/>
              <a:gd name="connsiteY185" fmla="*/ 99050 h 2252732"/>
              <a:gd name="connsiteX186" fmla="*/ 12073402 w 13759469"/>
              <a:gd name="connsiteY186" fmla="*/ 98657 h 2252732"/>
              <a:gd name="connsiteX187" fmla="*/ 12061795 w 13759469"/>
              <a:gd name="connsiteY187" fmla="*/ 98330 h 2252732"/>
              <a:gd name="connsiteX188" fmla="*/ 12050223 w 13759469"/>
              <a:gd name="connsiteY188" fmla="*/ 98070 h 2252732"/>
              <a:gd name="connsiteX189" fmla="*/ 12038694 w 13759469"/>
              <a:gd name="connsiteY189" fmla="*/ 97879 h 2252732"/>
              <a:gd name="connsiteX190" fmla="*/ 12027200 w 13759469"/>
              <a:gd name="connsiteY190" fmla="*/ 97758 h 2252732"/>
              <a:gd name="connsiteX191" fmla="*/ 12015747 w 13759469"/>
              <a:gd name="connsiteY191" fmla="*/ 97709 h 2252732"/>
              <a:gd name="connsiteX192" fmla="*/ 12004338 w 13759469"/>
              <a:gd name="connsiteY192" fmla="*/ 97734 h 2252732"/>
              <a:gd name="connsiteX193" fmla="*/ 11992973 w 13759469"/>
              <a:gd name="connsiteY193" fmla="*/ 97834 h 2252732"/>
              <a:gd name="connsiteX194" fmla="*/ 11981653 w 13759469"/>
              <a:gd name="connsiteY194" fmla="*/ 98011 h 2252732"/>
              <a:gd name="connsiteX195" fmla="*/ 11970380 w 13759469"/>
              <a:gd name="connsiteY195" fmla="*/ 98267 h 2252732"/>
              <a:gd name="connsiteX196" fmla="*/ 11959159 w 13759469"/>
              <a:gd name="connsiteY196" fmla="*/ 98604 h 2252732"/>
              <a:gd name="connsiteX197" fmla="*/ 11947984 w 13759469"/>
              <a:gd name="connsiteY197" fmla="*/ 99022 h 2252732"/>
              <a:gd name="connsiteX198" fmla="*/ 11936860 w 13759469"/>
              <a:gd name="connsiteY198" fmla="*/ 99523 h 2252732"/>
              <a:gd name="connsiteX199" fmla="*/ 11925854 w 13759469"/>
              <a:gd name="connsiteY199" fmla="*/ 100106 h 2252732"/>
              <a:gd name="connsiteX200" fmla="*/ 11903760 w 13759469"/>
              <a:gd name="connsiteY200" fmla="*/ 101408 h 2252732"/>
              <a:gd name="connsiteX201" fmla="*/ 11892867 w 13759469"/>
              <a:gd name="connsiteY201" fmla="*/ 102081 h 2252732"/>
              <a:gd name="connsiteX202" fmla="*/ 11882068 w 13759469"/>
              <a:gd name="connsiteY202" fmla="*/ 102772 h 2252732"/>
              <a:gd name="connsiteX203" fmla="*/ 11871361 w 13759469"/>
              <a:gd name="connsiteY203" fmla="*/ 103479 h 2252732"/>
              <a:gd name="connsiteX204" fmla="*/ 11860741 w 13759469"/>
              <a:gd name="connsiteY204" fmla="*/ 104203 h 2252732"/>
              <a:gd name="connsiteX205" fmla="*/ 11850206 w 13759469"/>
              <a:gd name="connsiteY205" fmla="*/ 104946 h 2252732"/>
              <a:gd name="connsiteX206" fmla="*/ 11839753 w 13759469"/>
              <a:gd name="connsiteY206" fmla="*/ 105706 h 2252732"/>
              <a:gd name="connsiteX207" fmla="*/ 11829380 w 13759469"/>
              <a:gd name="connsiteY207" fmla="*/ 106485 h 2252732"/>
              <a:gd name="connsiteX208" fmla="*/ 11819084 w 13759469"/>
              <a:gd name="connsiteY208" fmla="*/ 107284 h 2252732"/>
              <a:gd name="connsiteX209" fmla="*/ 11808859 w 13759469"/>
              <a:gd name="connsiteY209" fmla="*/ 108102 h 2252732"/>
              <a:gd name="connsiteX210" fmla="*/ 11798705 w 13759469"/>
              <a:gd name="connsiteY210" fmla="*/ 108940 h 2252732"/>
              <a:gd name="connsiteX211" fmla="*/ 11788621 w 13759469"/>
              <a:gd name="connsiteY211" fmla="*/ 109800 h 2252732"/>
              <a:gd name="connsiteX212" fmla="*/ 11778596 w 13759469"/>
              <a:gd name="connsiteY212" fmla="*/ 110680 h 2252732"/>
              <a:gd name="connsiteX213" fmla="*/ 11768638 w 13759469"/>
              <a:gd name="connsiteY213" fmla="*/ 111582 h 2252732"/>
              <a:gd name="connsiteX214" fmla="*/ 11758736 w 13759469"/>
              <a:gd name="connsiteY214" fmla="*/ 112507 h 2252732"/>
              <a:gd name="connsiteX215" fmla="*/ 11748889 w 13759469"/>
              <a:gd name="connsiteY215" fmla="*/ 113454 h 2252732"/>
              <a:gd name="connsiteX216" fmla="*/ 11739095 w 13759469"/>
              <a:gd name="connsiteY216" fmla="*/ 114424 h 2252732"/>
              <a:gd name="connsiteX217" fmla="*/ 11729351 w 13759469"/>
              <a:gd name="connsiteY217" fmla="*/ 115417 h 2252732"/>
              <a:gd name="connsiteX218" fmla="*/ 11719652 w 13759469"/>
              <a:gd name="connsiteY218" fmla="*/ 116435 h 2252732"/>
              <a:gd name="connsiteX219" fmla="*/ 11709997 w 13759469"/>
              <a:gd name="connsiteY219" fmla="*/ 117477 h 2252732"/>
              <a:gd name="connsiteX220" fmla="*/ 11700383 w 13759469"/>
              <a:gd name="connsiteY220" fmla="*/ 118544 h 2252732"/>
              <a:gd name="connsiteX221" fmla="*/ 11690806 w 13759469"/>
              <a:gd name="connsiteY221" fmla="*/ 119637 h 2252732"/>
              <a:gd name="connsiteX222" fmla="*/ 11681266 w 13759469"/>
              <a:gd name="connsiteY222" fmla="*/ 120756 h 2252732"/>
              <a:gd name="connsiteX223" fmla="*/ 11671753 w 13759469"/>
              <a:gd name="connsiteY223" fmla="*/ 121902 h 2252732"/>
              <a:gd name="connsiteX224" fmla="*/ 11662272 w 13759469"/>
              <a:gd name="connsiteY224" fmla="*/ 123074 h 2252732"/>
              <a:gd name="connsiteX225" fmla="*/ 11652814 w 13759469"/>
              <a:gd name="connsiteY225" fmla="*/ 124273 h 2252732"/>
              <a:gd name="connsiteX226" fmla="*/ 11643380 w 13759469"/>
              <a:gd name="connsiteY226" fmla="*/ 125501 h 2252732"/>
              <a:gd name="connsiteX227" fmla="*/ 11633966 w 13759469"/>
              <a:gd name="connsiteY227" fmla="*/ 126757 h 2252732"/>
              <a:gd name="connsiteX228" fmla="*/ 11624567 w 13759469"/>
              <a:gd name="connsiteY228" fmla="*/ 128043 h 2252732"/>
              <a:gd name="connsiteX229" fmla="*/ 11615185 w 13759469"/>
              <a:gd name="connsiteY229" fmla="*/ 129357 h 2252732"/>
              <a:gd name="connsiteX230" fmla="*/ 11605809 w 13759469"/>
              <a:gd name="connsiteY230" fmla="*/ 130701 h 2252732"/>
              <a:gd name="connsiteX231" fmla="*/ 11596442 w 13759469"/>
              <a:gd name="connsiteY231" fmla="*/ 132076 h 2252732"/>
              <a:gd name="connsiteX232" fmla="*/ 11587081 w 13759469"/>
              <a:gd name="connsiteY232" fmla="*/ 133482 h 2252732"/>
              <a:gd name="connsiteX233" fmla="*/ 11577723 w 13759469"/>
              <a:gd name="connsiteY233" fmla="*/ 134919 h 2252732"/>
              <a:gd name="connsiteX234" fmla="*/ 11568359 w 13759469"/>
              <a:gd name="connsiteY234" fmla="*/ 136389 h 2252732"/>
              <a:gd name="connsiteX235" fmla="*/ 11558993 w 13759469"/>
              <a:gd name="connsiteY235" fmla="*/ 137890 h 2252732"/>
              <a:gd name="connsiteX236" fmla="*/ 11549620 w 13759469"/>
              <a:gd name="connsiteY236" fmla="*/ 139424 h 2252732"/>
              <a:gd name="connsiteX237" fmla="*/ 11540235 w 13759469"/>
              <a:gd name="connsiteY237" fmla="*/ 140992 h 2252732"/>
              <a:gd name="connsiteX238" fmla="*/ 11530837 w 13759469"/>
              <a:gd name="connsiteY238" fmla="*/ 142594 h 2252732"/>
              <a:gd name="connsiteX239" fmla="*/ 11521425 w 13759469"/>
              <a:gd name="connsiteY239" fmla="*/ 144230 h 2252732"/>
              <a:gd name="connsiteX240" fmla="*/ 11511989 w 13759469"/>
              <a:gd name="connsiteY240" fmla="*/ 145900 h 2252732"/>
              <a:gd name="connsiteX241" fmla="*/ 11502533 w 13759469"/>
              <a:gd name="connsiteY241" fmla="*/ 147607 h 2252732"/>
              <a:gd name="connsiteX242" fmla="*/ 11493053 w 13759469"/>
              <a:gd name="connsiteY242" fmla="*/ 149349 h 2252732"/>
              <a:gd name="connsiteX243" fmla="*/ 11483542 w 13759469"/>
              <a:gd name="connsiteY243" fmla="*/ 151127 h 2252732"/>
              <a:gd name="connsiteX244" fmla="*/ 11474000 w 13759469"/>
              <a:gd name="connsiteY244" fmla="*/ 152942 h 2252732"/>
              <a:gd name="connsiteX245" fmla="*/ 11464425 w 13759469"/>
              <a:gd name="connsiteY245" fmla="*/ 154795 h 2252732"/>
              <a:gd name="connsiteX246" fmla="*/ 11454812 w 13759469"/>
              <a:gd name="connsiteY246" fmla="*/ 156685 h 2252732"/>
              <a:gd name="connsiteX247" fmla="*/ 11445159 w 13759469"/>
              <a:gd name="connsiteY247" fmla="*/ 158614 h 2252732"/>
              <a:gd name="connsiteX248" fmla="*/ 11435463 w 13759469"/>
              <a:gd name="connsiteY248" fmla="*/ 160582 h 2252732"/>
              <a:gd name="connsiteX249" fmla="*/ 11425717 w 13759469"/>
              <a:gd name="connsiteY249" fmla="*/ 162589 h 2252732"/>
              <a:gd name="connsiteX250" fmla="*/ 11415925 w 13759469"/>
              <a:gd name="connsiteY250" fmla="*/ 164636 h 2252732"/>
              <a:gd name="connsiteX251" fmla="*/ 11406080 w 13759469"/>
              <a:gd name="connsiteY251" fmla="*/ 166724 h 2252732"/>
              <a:gd name="connsiteX252" fmla="*/ 11396179 w 13759469"/>
              <a:gd name="connsiteY252" fmla="*/ 168851 h 2252732"/>
              <a:gd name="connsiteX253" fmla="*/ 11386219 w 13759469"/>
              <a:gd name="connsiteY253" fmla="*/ 171021 h 2252732"/>
              <a:gd name="connsiteX254" fmla="*/ 11376199 w 13759469"/>
              <a:gd name="connsiteY254" fmla="*/ 173232 h 2252732"/>
              <a:gd name="connsiteX255" fmla="*/ 11366115 w 13759469"/>
              <a:gd name="connsiteY255" fmla="*/ 175485 h 2252732"/>
              <a:gd name="connsiteX256" fmla="*/ 11355963 w 13759469"/>
              <a:gd name="connsiteY256" fmla="*/ 177782 h 2252732"/>
              <a:gd name="connsiteX257" fmla="*/ 11345741 w 13759469"/>
              <a:gd name="connsiteY257" fmla="*/ 180122 h 2252732"/>
              <a:gd name="connsiteX258" fmla="*/ 11335446 w 13759469"/>
              <a:gd name="connsiteY258" fmla="*/ 182505 h 2252732"/>
              <a:gd name="connsiteX259" fmla="*/ 11325074 w 13759469"/>
              <a:gd name="connsiteY259" fmla="*/ 184933 h 2252732"/>
              <a:gd name="connsiteX260" fmla="*/ 11314624 w 13759469"/>
              <a:gd name="connsiteY260" fmla="*/ 187406 h 2252732"/>
              <a:gd name="connsiteX261" fmla="*/ 11304092 w 13759469"/>
              <a:gd name="connsiteY261" fmla="*/ 189924 h 2252732"/>
              <a:gd name="connsiteX262" fmla="*/ 11293475 w 13759469"/>
              <a:gd name="connsiteY262" fmla="*/ 192488 h 2252732"/>
              <a:gd name="connsiteX263" fmla="*/ 11282769 w 13759469"/>
              <a:gd name="connsiteY263" fmla="*/ 195098 h 2252732"/>
              <a:gd name="connsiteX264" fmla="*/ 11271973 w 13759469"/>
              <a:gd name="connsiteY264" fmla="*/ 197755 h 2252732"/>
              <a:gd name="connsiteX265" fmla="*/ 11261083 w 13759469"/>
              <a:gd name="connsiteY265" fmla="*/ 200459 h 2252732"/>
              <a:gd name="connsiteX266" fmla="*/ 11250096 w 13759469"/>
              <a:gd name="connsiteY266" fmla="*/ 203211 h 2252732"/>
              <a:gd name="connsiteX267" fmla="*/ 11239009 w 13759469"/>
              <a:gd name="connsiteY267" fmla="*/ 206011 h 2252732"/>
              <a:gd name="connsiteX268" fmla="*/ 11227819 w 13759469"/>
              <a:gd name="connsiteY268" fmla="*/ 208860 h 2252732"/>
              <a:gd name="connsiteX269" fmla="*/ 11216525 w 13759469"/>
              <a:gd name="connsiteY269" fmla="*/ 211758 h 2252732"/>
              <a:gd name="connsiteX270" fmla="*/ 11205121 w 13759469"/>
              <a:gd name="connsiteY270" fmla="*/ 214706 h 2252732"/>
              <a:gd name="connsiteX271" fmla="*/ 11193605 w 13759469"/>
              <a:gd name="connsiteY271" fmla="*/ 217705 h 2252732"/>
              <a:gd name="connsiteX272" fmla="*/ 11181975 w 13759469"/>
              <a:gd name="connsiteY272" fmla="*/ 220754 h 2252732"/>
              <a:gd name="connsiteX273" fmla="*/ 11170228 w 13759469"/>
              <a:gd name="connsiteY273" fmla="*/ 223854 h 2252732"/>
              <a:gd name="connsiteX274" fmla="*/ 11158361 w 13759469"/>
              <a:gd name="connsiteY274" fmla="*/ 227006 h 2252732"/>
              <a:gd name="connsiteX275" fmla="*/ 11146369 w 13759469"/>
              <a:gd name="connsiteY275" fmla="*/ 230210 h 2252732"/>
              <a:gd name="connsiteX276" fmla="*/ 11134252 w 13759469"/>
              <a:gd name="connsiteY276" fmla="*/ 233466 h 2252732"/>
              <a:gd name="connsiteX277" fmla="*/ 11122003 w 13759469"/>
              <a:gd name="connsiteY277" fmla="*/ 236776 h 2252732"/>
              <a:gd name="connsiteX278" fmla="*/ 11109626 w 13759469"/>
              <a:gd name="connsiteY278" fmla="*/ 240139 h 2252732"/>
              <a:gd name="connsiteX279" fmla="*/ 11097114 w 13759469"/>
              <a:gd name="connsiteY279" fmla="*/ 243557 h 2252732"/>
              <a:gd name="connsiteX280" fmla="*/ 11084460 w 13759469"/>
              <a:gd name="connsiteY280" fmla="*/ 247030 h 2252732"/>
              <a:gd name="connsiteX281" fmla="*/ 11071667 w 13759469"/>
              <a:gd name="connsiteY281" fmla="*/ 250557 h 2252732"/>
              <a:gd name="connsiteX282" fmla="*/ 11058734 w 13759469"/>
              <a:gd name="connsiteY282" fmla="*/ 254140 h 2252732"/>
              <a:gd name="connsiteX283" fmla="*/ 11045649 w 13759469"/>
              <a:gd name="connsiteY283" fmla="*/ 257779 h 2252732"/>
              <a:gd name="connsiteX284" fmla="*/ 11032415 w 13759469"/>
              <a:gd name="connsiteY284" fmla="*/ 261474 h 2252732"/>
              <a:gd name="connsiteX285" fmla="*/ 11019028 w 13759469"/>
              <a:gd name="connsiteY285" fmla="*/ 265227 h 2252732"/>
              <a:gd name="connsiteX286" fmla="*/ 11005487 w 13759469"/>
              <a:gd name="connsiteY286" fmla="*/ 269037 h 2252732"/>
              <a:gd name="connsiteX287" fmla="*/ 10991786 w 13759469"/>
              <a:gd name="connsiteY287" fmla="*/ 272905 h 2252732"/>
              <a:gd name="connsiteX288" fmla="*/ 10977927 w 13759469"/>
              <a:gd name="connsiteY288" fmla="*/ 276832 h 2252732"/>
              <a:gd name="connsiteX289" fmla="*/ 10963900 w 13759469"/>
              <a:gd name="connsiteY289" fmla="*/ 280818 h 2252732"/>
              <a:gd name="connsiteX290" fmla="*/ 10949706 w 13759469"/>
              <a:gd name="connsiteY290" fmla="*/ 284863 h 2252732"/>
              <a:gd name="connsiteX291" fmla="*/ 10935342 w 13759469"/>
              <a:gd name="connsiteY291" fmla="*/ 288968 h 2252732"/>
              <a:gd name="connsiteX292" fmla="*/ 10920805 w 13759469"/>
              <a:gd name="connsiteY292" fmla="*/ 293133 h 2252732"/>
              <a:gd name="connsiteX293" fmla="*/ 10906092 w 13759469"/>
              <a:gd name="connsiteY293" fmla="*/ 297359 h 2252732"/>
              <a:gd name="connsiteX294" fmla="*/ 10891199 w 13759469"/>
              <a:gd name="connsiteY294" fmla="*/ 301647 h 2252732"/>
              <a:gd name="connsiteX295" fmla="*/ 10876127 w 13759469"/>
              <a:gd name="connsiteY295" fmla="*/ 305997 h 2252732"/>
              <a:gd name="connsiteX296" fmla="*/ 10860866 w 13759469"/>
              <a:gd name="connsiteY296" fmla="*/ 310409 h 2252732"/>
              <a:gd name="connsiteX297" fmla="*/ 10845418 w 13759469"/>
              <a:gd name="connsiteY297" fmla="*/ 314884 h 2252732"/>
              <a:gd name="connsiteX298" fmla="*/ 10829784 w 13759469"/>
              <a:gd name="connsiteY298" fmla="*/ 319421 h 2252732"/>
              <a:gd name="connsiteX299" fmla="*/ 10798168 w 13759469"/>
              <a:gd name="connsiteY299" fmla="*/ 328902 h 2252732"/>
              <a:gd name="connsiteX300" fmla="*/ 10782139 w 13759469"/>
              <a:gd name="connsiteY300" fmla="*/ 333922 h 2252732"/>
              <a:gd name="connsiteX301" fmla="*/ 10765947 w 13759469"/>
              <a:gd name="connsiteY301" fmla="*/ 339130 h 2252732"/>
              <a:gd name="connsiteX302" fmla="*/ 10749592 w 13759469"/>
              <a:gd name="connsiteY302" fmla="*/ 344521 h 2252732"/>
              <a:gd name="connsiteX303" fmla="*/ 10733076 w 13759469"/>
              <a:gd name="connsiteY303" fmla="*/ 350091 h 2252732"/>
              <a:gd name="connsiteX304" fmla="*/ 10716400 w 13759469"/>
              <a:gd name="connsiteY304" fmla="*/ 355834 h 2252732"/>
              <a:gd name="connsiteX305" fmla="*/ 10699567 w 13759469"/>
              <a:gd name="connsiteY305" fmla="*/ 361747 h 2252732"/>
              <a:gd name="connsiteX306" fmla="*/ 10682583 w 13759469"/>
              <a:gd name="connsiteY306" fmla="*/ 367824 h 2252732"/>
              <a:gd name="connsiteX307" fmla="*/ 10665446 w 13759469"/>
              <a:gd name="connsiteY307" fmla="*/ 374062 h 2252732"/>
              <a:gd name="connsiteX308" fmla="*/ 10648161 w 13759469"/>
              <a:gd name="connsiteY308" fmla="*/ 380455 h 2252732"/>
              <a:gd name="connsiteX309" fmla="*/ 10630728 w 13759469"/>
              <a:gd name="connsiteY309" fmla="*/ 387000 h 2252732"/>
              <a:gd name="connsiteX310" fmla="*/ 10613154 w 13759469"/>
              <a:gd name="connsiteY310" fmla="*/ 393691 h 2252732"/>
              <a:gd name="connsiteX311" fmla="*/ 10595432 w 13759469"/>
              <a:gd name="connsiteY311" fmla="*/ 400524 h 2252732"/>
              <a:gd name="connsiteX312" fmla="*/ 10577574 w 13759469"/>
              <a:gd name="connsiteY312" fmla="*/ 407494 h 2252732"/>
              <a:gd name="connsiteX313" fmla="*/ 10559578 w 13759469"/>
              <a:gd name="connsiteY313" fmla="*/ 414597 h 2252732"/>
              <a:gd name="connsiteX314" fmla="*/ 10541446 w 13759469"/>
              <a:gd name="connsiteY314" fmla="*/ 421828 h 2252732"/>
              <a:gd name="connsiteX315" fmla="*/ 10523182 w 13759469"/>
              <a:gd name="connsiteY315" fmla="*/ 429182 h 2252732"/>
              <a:gd name="connsiteX316" fmla="*/ 10504786 w 13759469"/>
              <a:gd name="connsiteY316" fmla="*/ 436656 h 2252732"/>
              <a:gd name="connsiteX317" fmla="*/ 10486263 w 13759469"/>
              <a:gd name="connsiteY317" fmla="*/ 444243 h 2252732"/>
              <a:gd name="connsiteX318" fmla="*/ 10467611 w 13759469"/>
              <a:gd name="connsiteY318" fmla="*/ 451941 h 2252732"/>
              <a:gd name="connsiteX319" fmla="*/ 10448837 w 13759469"/>
              <a:gd name="connsiteY319" fmla="*/ 459744 h 2252732"/>
              <a:gd name="connsiteX320" fmla="*/ 10429942 w 13759469"/>
              <a:gd name="connsiteY320" fmla="*/ 467647 h 2252732"/>
              <a:gd name="connsiteX321" fmla="*/ 10410925 w 13759469"/>
              <a:gd name="connsiteY321" fmla="*/ 475647 h 2252732"/>
              <a:gd name="connsiteX322" fmla="*/ 10391790 w 13759469"/>
              <a:gd name="connsiteY322" fmla="*/ 483737 h 2252732"/>
              <a:gd name="connsiteX323" fmla="*/ 10372542 w 13759469"/>
              <a:gd name="connsiteY323" fmla="*/ 491915 h 2252732"/>
              <a:gd name="connsiteX324" fmla="*/ 10353180 w 13759469"/>
              <a:gd name="connsiteY324" fmla="*/ 500174 h 2252732"/>
              <a:gd name="connsiteX325" fmla="*/ 10333706 w 13759469"/>
              <a:gd name="connsiteY325" fmla="*/ 508511 h 2252732"/>
              <a:gd name="connsiteX326" fmla="*/ 10314125 w 13759469"/>
              <a:gd name="connsiteY326" fmla="*/ 516921 h 2252732"/>
              <a:gd name="connsiteX327" fmla="*/ 10294436 w 13759469"/>
              <a:gd name="connsiteY327" fmla="*/ 525400 h 2252732"/>
              <a:gd name="connsiteX328" fmla="*/ 10274642 w 13759469"/>
              <a:gd name="connsiteY328" fmla="*/ 533942 h 2252732"/>
              <a:gd name="connsiteX329" fmla="*/ 10254748 w 13759469"/>
              <a:gd name="connsiteY329" fmla="*/ 542543 h 2252732"/>
              <a:gd name="connsiteX330" fmla="*/ 10234753 w 13759469"/>
              <a:gd name="connsiteY330" fmla="*/ 551199 h 2252732"/>
              <a:gd name="connsiteX331" fmla="*/ 10214659 w 13759469"/>
              <a:gd name="connsiteY331" fmla="*/ 559905 h 2252732"/>
              <a:gd name="connsiteX332" fmla="*/ 10194471 w 13759469"/>
              <a:gd name="connsiteY332" fmla="*/ 568657 h 2252732"/>
              <a:gd name="connsiteX333" fmla="*/ 10174188 w 13759469"/>
              <a:gd name="connsiteY333" fmla="*/ 577449 h 2252732"/>
              <a:gd name="connsiteX334" fmla="*/ 10153813 w 13759469"/>
              <a:gd name="connsiteY334" fmla="*/ 586277 h 2252732"/>
              <a:gd name="connsiteX335" fmla="*/ 10133351 w 13759469"/>
              <a:gd name="connsiteY335" fmla="*/ 595137 h 2252732"/>
              <a:gd name="connsiteX336" fmla="*/ 10112799 w 13759469"/>
              <a:gd name="connsiteY336" fmla="*/ 604024 h 2252732"/>
              <a:gd name="connsiteX337" fmla="*/ 10092165 w 13759469"/>
              <a:gd name="connsiteY337" fmla="*/ 612933 h 2252732"/>
              <a:gd name="connsiteX338" fmla="*/ 10071446 w 13759469"/>
              <a:gd name="connsiteY338" fmla="*/ 621861 h 2252732"/>
              <a:gd name="connsiteX339" fmla="*/ 10050647 w 13759469"/>
              <a:gd name="connsiteY339" fmla="*/ 630800 h 2252732"/>
              <a:gd name="connsiteX340" fmla="*/ 10029770 w 13759469"/>
              <a:gd name="connsiteY340" fmla="*/ 639749 h 2252732"/>
              <a:gd name="connsiteX341" fmla="*/ 10008815 w 13759469"/>
              <a:gd name="connsiteY341" fmla="*/ 648702 h 2252732"/>
              <a:gd name="connsiteX342" fmla="*/ 9987786 w 13759469"/>
              <a:gd name="connsiteY342" fmla="*/ 657655 h 2252732"/>
              <a:gd name="connsiteX343" fmla="*/ 9966685 w 13759469"/>
              <a:gd name="connsiteY343" fmla="*/ 666602 h 2252732"/>
              <a:gd name="connsiteX344" fmla="*/ 9945514 w 13759469"/>
              <a:gd name="connsiteY344" fmla="*/ 675539 h 2252732"/>
              <a:gd name="connsiteX345" fmla="*/ 9924275 w 13759469"/>
              <a:gd name="connsiteY345" fmla="*/ 684463 h 2252732"/>
              <a:gd name="connsiteX346" fmla="*/ 9902969 w 13759469"/>
              <a:gd name="connsiteY346" fmla="*/ 693367 h 2252732"/>
              <a:gd name="connsiteX347" fmla="*/ 9881601 w 13759469"/>
              <a:gd name="connsiteY347" fmla="*/ 702247 h 2252732"/>
              <a:gd name="connsiteX348" fmla="*/ 9860171 w 13759469"/>
              <a:gd name="connsiteY348" fmla="*/ 711100 h 2252732"/>
              <a:gd name="connsiteX349" fmla="*/ 9838681 w 13759469"/>
              <a:gd name="connsiteY349" fmla="*/ 719920 h 2252732"/>
              <a:gd name="connsiteX350" fmla="*/ 9817133 w 13759469"/>
              <a:gd name="connsiteY350" fmla="*/ 728702 h 2252732"/>
              <a:gd name="connsiteX351" fmla="*/ 9795530 w 13759469"/>
              <a:gd name="connsiteY351" fmla="*/ 737442 h 2252732"/>
              <a:gd name="connsiteX352" fmla="*/ 9773874 w 13759469"/>
              <a:gd name="connsiteY352" fmla="*/ 746136 h 2252732"/>
              <a:gd name="connsiteX353" fmla="*/ 9752167 w 13759469"/>
              <a:gd name="connsiteY353" fmla="*/ 754779 h 2252732"/>
              <a:gd name="connsiteX354" fmla="*/ 9730410 w 13759469"/>
              <a:gd name="connsiteY354" fmla="*/ 763366 h 2252732"/>
              <a:gd name="connsiteX355" fmla="*/ 9708606 w 13759469"/>
              <a:gd name="connsiteY355" fmla="*/ 771893 h 2252732"/>
              <a:gd name="connsiteX356" fmla="*/ 9686757 w 13759469"/>
              <a:gd name="connsiteY356" fmla="*/ 780355 h 2252732"/>
              <a:gd name="connsiteX357" fmla="*/ 9664867 w 13759469"/>
              <a:gd name="connsiteY357" fmla="*/ 788747 h 2252732"/>
              <a:gd name="connsiteX358" fmla="*/ 9642935 w 13759469"/>
              <a:gd name="connsiteY358" fmla="*/ 797065 h 2252732"/>
              <a:gd name="connsiteX359" fmla="*/ 9620965 w 13759469"/>
              <a:gd name="connsiteY359" fmla="*/ 805304 h 2252732"/>
              <a:gd name="connsiteX360" fmla="*/ 9598958 w 13759469"/>
              <a:gd name="connsiteY360" fmla="*/ 813460 h 2252732"/>
              <a:gd name="connsiteX361" fmla="*/ 9576917 w 13759469"/>
              <a:gd name="connsiteY361" fmla="*/ 821529 h 2252732"/>
              <a:gd name="connsiteX362" fmla="*/ 9554843 w 13759469"/>
              <a:gd name="connsiteY362" fmla="*/ 829504 h 2252732"/>
              <a:gd name="connsiteX363" fmla="*/ 9532739 w 13759469"/>
              <a:gd name="connsiteY363" fmla="*/ 837383 h 2252732"/>
              <a:gd name="connsiteX364" fmla="*/ 9510607 w 13759469"/>
              <a:gd name="connsiteY364" fmla="*/ 845160 h 2252732"/>
              <a:gd name="connsiteX365" fmla="*/ 9488449 w 13759469"/>
              <a:gd name="connsiteY365" fmla="*/ 852830 h 2252732"/>
              <a:gd name="connsiteX366" fmla="*/ 9466266 w 13759469"/>
              <a:gd name="connsiteY366" fmla="*/ 860390 h 2252732"/>
              <a:gd name="connsiteX367" fmla="*/ 9444063 w 13759469"/>
              <a:gd name="connsiteY367" fmla="*/ 867833 h 2252732"/>
              <a:gd name="connsiteX368" fmla="*/ 9421839 w 13759469"/>
              <a:gd name="connsiteY368" fmla="*/ 875157 h 2252732"/>
              <a:gd name="connsiteX369" fmla="*/ 9399597 w 13759469"/>
              <a:gd name="connsiteY369" fmla="*/ 882357 h 2252732"/>
              <a:gd name="connsiteX370" fmla="*/ 9377338 w 13759469"/>
              <a:gd name="connsiteY370" fmla="*/ 889426 h 2252732"/>
              <a:gd name="connsiteX371" fmla="*/ 9355069 w 13759469"/>
              <a:gd name="connsiteY371" fmla="*/ 896362 h 2252732"/>
              <a:gd name="connsiteX372" fmla="*/ 9332785 w 13759469"/>
              <a:gd name="connsiteY372" fmla="*/ 903159 h 2252732"/>
              <a:gd name="connsiteX373" fmla="*/ 9310493 w 13759469"/>
              <a:gd name="connsiteY373" fmla="*/ 909813 h 2252732"/>
              <a:gd name="connsiteX374" fmla="*/ 9288193 w 13759469"/>
              <a:gd name="connsiteY374" fmla="*/ 916319 h 2252732"/>
              <a:gd name="connsiteX375" fmla="*/ 9265887 w 13759469"/>
              <a:gd name="connsiteY375" fmla="*/ 922672 h 2252732"/>
              <a:gd name="connsiteX376" fmla="*/ 9243577 w 13759469"/>
              <a:gd name="connsiteY376" fmla="*/ 928868 h 2252732"/>
              <a:gd name="connsiteX377" fmla="*/ 9221267 w 13759469"/>
              <a:gd name="connsiteY377" fmla="*/ 934903 h 2252732"/>
              <a:gd name="connsiteX378" fmla="*/ 9198961 w 13759469"/>
              <a:gd name="connsiteY378" fmla="*/ 940772 h 2252732"/>
              <a:gd name="connsiteX379" fmla="*/ 9176653 w 13759469"/>
              <a:gd name="connsiteY379" fmla="*/ 946469 h 2252732"/>
              <a:gd name="connsiteX380" fmla="*/ 9154351 w 13759469"/>
              <a:gd name="connsiteY380" fmla="*/ 951991 h 2252732"/>
              <a:gd name="connsiteX381" fmla="*/ 9132058 w 13759469"/>
              <a:gd name="connsiteY381" fmla="*/ 957333 h 2252732"/>
              <a:gd name="connsiteX382" fmla="*/ 9109771 w 13759469"/>
              <a:gd name="connsiteY382" fmla="*/ 962489 h 2252732"/>
              <a:gd name="connsiteX383" fmla="*/ 9087496 w 13759469"/>
              <a:gd name="connsiteY383" fmla="*/ 967456 h 2252732"/>
              <a:gd name="connsiteX384" fmla="*/ 9065234 w 13759469"/>
              <a:gd name="connsiteY384" fmla="*/ 972229 h 2252732"/>
              <a:gd name="connsiteX385" fmla="*/ 9042987 w 13759469"/>
              <a:gd name="connsiteY385" fmla="*/ 976802 h 2252732"/>
              <a:gd name="connsiteX386" fmla="*/ 9020757 w 13759469"/>
              <a:gd name="connsiteY386" fmla="*/ 981173 h 2252732"/>
              <a:gd name="connsiteX387" fmla="*/ 8998550 w 13759469"/>
              <a:gd name="connsiteY387" fmla="*/ 985336 h 2252732"/>
              <a:gd name="connsiteX388" fmla="*/ 8976359 w 13759469"/>
              <a:gd name="connsiteY388" fmla="*/ 989285 h 2252732"/>
              <a:gd name="connsiteX389" fmla="*/ 8954193 w 13759469"/>
              <a:gd name="connsiteY389" fmla="*/ 993017 h 2252732"/>
              <a:gd name="connsiteX390" fmla="*/ 8932052 w 13759469"/>
              <a:gd name="connsiteY390" fmla="*/ 996526 h 2252732"/>
              <a:gd name="connsiteX391" fmla="*/ 8909940 w 13759469"/>
              <a:gd name="connsiteY391" fmla="*/ 999809 h 2252732"/>
              <a:gd name="connsiteX392" fmla="*/ 8887856 w 13759469"/>
              <a:gd name="connsiteY392" fmla="*/ 1002860 h 2252732"/>
              <a:gd name="connsiteX393" fmla="*/ 8865804 w 13759469"/>
              <a:gd name="connsiteY393" fmla="*/ 1005675 h 2252732"/>
              <a:gd name="connsiteX394" fmla="*/ 8843787 w 13759469"/>
              <a:gd name="connsiteY394" fmla="*/ 1008249 h 2252732"/>
              <a:gd name="connsiteX395" fmla="*/ 8821803 w 13759469"/>
              <a:gd name="connsiteY395" fmla="*/ 1010577 h 2252732"/>
              <a:gd name="connsiteX396" fmla="*/ 8799858 w 13759469"/>
              <a:gd name="connsiteY396" fmla="*/ 1012655 h 2252732"/>
              <a:gd name="connsiteX397" fmla="*/ 8777861 w 13759469"/>
              <a:gd name="connsiteY397" fmla="*/ 1014485 h 2252732"/>
              <a:gd name="connsiteX398" fmla="*/ 8733964 w 13759469"/>
              <a:gd name="connsiteY398" fmla="*/ 1017249 h 2252732"/>
              <a:gd name="connsiteX399" fmla="*/ 8711852 w 13759469"/>
              <a:gd name="connsiteY399" fmla="*/ 1018179 h 2252732"/>
              <a:gd name="connsiteX400" fmla="*/ 8689676 w 13759469"/>
              <a:gd name="connsiteY400" fmla="*/ 1018814 h 2252732"/>
              <a:gd name="connsiteX401" fmla="*/ 8667432 w 13759469"/>
              <a:gd name="connsiteY401" fmla="*/ 1019159 h 2252732"/>
              <a:gd name="connsiteX402" fmla="*/ 8645125 w 13759469"/>
              <a:gd name="connsiteY402" fmla="*/ 1019220 h 2252732"/>
              <a:gd name="connsiteX403" fmla="*/ 8622756 w 13759469"/>
              <a:gd name="connsiteY403" fmla="*/ 1019005 h 2252732"/>
              <a:gd name="connsiteX404" fmla="*/ 8600325 w 13759469"/>
              <a:gd name="connsiteY404" fmla="*/ 1018519 h 2252732"/>
              <a:gd name="connsiteX405" fmla="*/ 8577836 w 13759469"/>
              <a:gd name="connsiteY405" fmla="*/ 1017769 h 2252732"/>
              <a:gd name="connsiteX406" fmla="*/ 8555290 w 13759469"/>
              <a:gd name="connsiteY406" fmla="*/ 1016761 h 2252732"/>
              <a:gd name="connsiteX407" fmla="*/ 8532688 w 13759469"/>
              <a:gd name="connsiteY407" fmla="*/ 1015503 h 2252732"/>
              <a:gd name="connsiteX408" fmla="*/ 8510029 w 13759469"/>
              <a:gd name="connsiteY408" fmla="*/ 1013999 h 2252732"/>
              <a:gd name="connsiteX409" fmla="*/ 8487319 w 13759469"/>
              <a:gd name="connsiteY409" fmla="*/ 1012257 h 2252732"/>
              <a:gd name="connsiteX410" fmla="*/ 8464558 w 13759469"/>
              <a:gd name="connsiteY410" fmla="*/ 1010283 h 2252732"/>
              <a:gd name="connsiteX411" fmla="*/ 8441747 w 13759469"/>
              <a:gd name="connsiteY411" fmla="*/ 1008083 h 2252732"/>
              <a:gd name="connsiteX412" fmla="*/ 8418888 w 13759469"/>
              <a:gd name="connsiteY412" fmla="*/ 1005662 h 2252732"/>
              <a:gd name="connsiteX413" fmla="*/ 8395981 w 13759469"/>
              <a:gd name="connsiteY413" fmla="*/ 1003030 h 2252732"/>
              <a:gd name="connsiteX414" fmla="*/ 8373029 w 13759469"/>
              <a:gd name="connsiteY414" fmla="*/ 1000189 h 2252732"/>
              <a:gd name="connsiteX415" fmla="*/ 8350034 w 13759469"/>
              <a:gd name="connsiteY415" fmla="*/ 997148 h 2252732"/>
              <a:gd name="connsiteX416" fmla="*/ 8326998 w 13759469"/>
              <a:gd name="connsiteY416" fmla="*/ 993914 h 2252732"/>
              <a:gd name="connsiteX417" fmla="*/ 8303919 w 13759469"/>
              <a:gd name="connsiteY417" fmla="*/ 990491 h 2252732"/>
              <a:gd name="connsiteX418" fmla="*/ 8280801 w 13759469"/>
              <a:gd name="connsiteY418" fmla="*/ 986886 h 2252732"/>
              <a:gd name="connsiteX419" fmla="*/ 8257646 w 13759469"/>
              <a:gd name="connsiteY419" fmla="*/ 983106 h 2252732"/>
              <a:gd name="connsiteX420" fmla="*/ 8234455 w 13759469"/>
              <a:gd name="connsiteY420" fmla="*/ 979155 h 2252732"/>
              <a:gd name="connsiteX421" fmla="*/ 8211230 w 13759469"/>
              <a:gd name="connsiteY421" fmla="*/ 975044 h 2252732"/>
              <a:gd name="connsiteX422" fmla="*/ 8187971 w 13759469"/>
              <a:gd name="connsiteY422" fmla="*/ 970774 h 2252732"/>
              <a:gd name="connsiteX423" fmla="*/ 8164681 w 13759469"/>
              <a:gd name="connsiteY423" fmla="*/ 966355 h 2252732"/>
              <a:gd name="connsiteX424" fmla="*/ 8141360 w 13759469"/>
              <a:gd name="connsiteY424" fmla="*/ 961791 h 2252732"/>
              <a:gd name="connsiteX425" fmla="*/ 8118011 w 13759469"/>
              <a:gd name="connsiteY425" fmla="*/ 957089 h 2252732"/>
              <a:gd name="connsiteX426" fmla="*/ 8094635 w 13759469"/>
              <a:gd name="connsiteY426" fmla="*/ 952255 h 2252732"/>
              <a:gd name="connsiteX427" fmla="*/ 8071234 w 13759469"/>
              <a:gd name="connsiteY427" fmla="*/ 947296 h 2252732"/>
              <a:gd name="connsiteX428" fmla="*/ 8047809 w 13759469"/>
              <a:gd name="connsiteY428" fmla="*/ 942218 h 2252732"/>
              <a:gd name="connsiteX429" fmla="*/ 8024362 w 13759469"/>
              <a:gd name="connsiteY429" fmla="*/ 937027 h 2252732"/>
              <a:gd name="connsiteX430" fmla="*/ 8000894 w 13759469"/>
              <a:gd name="connsiteY430" fmla="*/ 931728 h 2252732"/>
              <a:gd name="connsiteX431" fmla="*/ 7977406 w 13759469"/>
              <a:gd name="connsiteY431" fmla="*/ 926330 h 2252732"/>
              <a:gd name="connsiteX432" fmla="*/ 7953900 w 13759469"/>
              <a:gd name="connsiteY432" fmla="*/ 920837 h 2252732"/>
              <a:gd name="connsiteX433" fmla="*/ 7930379 w 13759469"/>
              <a:gd name="connsiteY433" fmla="*/ 915256 h 2252732"/>
              <a:gd name="connsiteX434" fmla="*/ 7906843 w 13759469"/>
              <a:gd name="connsiteY434" fmla="*/ 909593 h 2252732"/>
              <a:gd name="connsiteX435" fmla="*/ 7883294 w 13759469"/>
              <a:gd name="connsiteY435" fmla="*/ 903854 h 2252732"/>
              <a:gd name="connsiteX436" fmla="*/ 7859733 w 13759469"/>
              <a:gd name="connsiteY436" fmla="*/ 898045 h 2252732"/>
              <a:gd name="connsiteX437" fmla="*/ 7836163 w 13759469"/>
              <a:gd name="connsiteY437" fmla="*/ 892174 h 2252732"/>
              <a:gd name="connsiteX438" fmla="*/ 7812583 w 13759469"/>
              <a:gd name="connsiteY438" fmla="*/ 886246 h 2252732"/>
              <a:gd name="connsiteX439" fmla="*/ 7788997 w 13759469"/>
              <a:gd name="connsiteY439" fmla="*/ 880266 h 2252732"/>
              <a:gd name="connsiteX440" fmla="*/ 7765406 w 13759469"/>
              <a:gd name="connsiteY440" fmla="*/ 874241 h 2252732"/>
              <a:gd name="connsiteX441" fmla="*/ 7741811 w 13759469"/>
              <a:gd name="connsiteY441" fmla="*/ 868178 h 2252732"/>
              <a:gd name="connsiteX442" fmla="*/ 7718214 w 13759469"/>
              <a:gd name="connsiteY442" fmla="*/ 862083 h 2252732"/>
              <a:gd name="connsiteX443" fmla="*/ 7694616 w 13759469"/>
              <a:gd name="connsiteY443" fmla="*/ 855962 h 2252732"/>
              <a:gd name="connsiteX444" fmla="*/ 7671020 w 13759469"/>
              <a:gd name="connsiteY444" fmla="*/ 849821 h 2252732"/>
              <a:gd name="connsiteX445" fmla="*/ 7647426 w 13759469"/>
              <a:gd name="connsiteY445" fmla="*/ 843665 h 2252732"/>
              <a:gd name="connsiteX446" fmla="*/ 7623838 w 13759469"/>
              <a:gd name="connsiteY446" fmla="*/ 837503 h 2252732"/>
              <a:gd name="connsiteX447" fmla="*/ 7600254 w 13759469"/>
              <a:gd name="connsiteY447" fmla="*/ 831339 h 2252732"/>
              <a:gd name="connsiteX448" fmla="*/ 7576677 w 13759469"/>
              <a:gd name="connsiteY448" fmla="*/ 825180 h 2252732"/>
              <a:gd name="connsiteX449" fmla="*/ 7553110 w 13759469"/>
              <a:gd name="connsiteY449" fmla="*/ 819031 h 2252732"/>
              <a:gd name="connsiteX450" fmla="*/ 7529553 w 13759469"/>
              <a:gd name="connsiteY450" fmla="*/ 812900 h 2252732"/>
              <a:gd name="connsiteX451" fmla="*/ 7506008 w 13759469"/>
              <a:gd name="connsiteY451" fmla="*/ 806792 h 2252732"/>
              <a:gd name="connsiteX452" fmla="*/ 7482479 w 13759469"/>
              <a:gd name="connsiteY452" fmla="*/ 800714 h 2252732"/>
              <a:gd name="connsiteX453" fmla="*/ 7458963 w 13759469"/>
              <a:gd name="connsiteY453" fmla="*/ 794671 h 2252732"/>
              <a:gd name="connsiteX454" fmla="*/ 7435465 w 13759469"/>
              <a:gd name="connsiteY454" fmla="*/ 788670 h 2252732"/>
              <a:gd name="connsiteX455" fmla="*/ 7411986 w 13759469"/>
              <a:gd name="connsiteY455" fmla="*/ 782717 h 2252732"/>
              <a:gd name="connsiteX456" fmla="*/ 7388527 w 13759469"/>
              <a:gd name="connsiteY456" fmla="*/ 776819 h 2252732"/>
              <a:gd name="connsiteX457" fmla="*/ 7365090 w 13759469"/>
              <a:gd name="connsiteY457" fmla="*/ 770980 h 2252732"/>
              <a:gd name="connsiteX458" fmla="*/ 7341677 w 13759469"/>
              <a:gd name="connsiteY458" fmla="*/ 765208 h 2252732"/>
              <a:gd name="connsiteX459" fmla="*/ 7318287 w 13759469"/>
              <a:gd name="connsiteY459" fmla="*/ 759509 h 2252732"/>
              <a:gd name="connsiteX460" fmla="*/ 7294927 w 13759469"/>
              <a:gd name="connsiteY460" fmla="*/ 753889 h 2252732"/>
              <a:gd name="connsiteX461" fmla="*/ 7271593 w 13759469"/>
              <a:gd name="connsiteY461" fmla="*/ 748353 h 2252732"/>
              <a:gd name="connsiteX462" fmla="*/ 7248291 w 13759469"/>
              <a:gd name="connsiteY462" fmla="*/ 742909 h 2252732"/>
              <a:gd name="connsiteX463" fmla="*/ 7225019 w 13759469"/>
              <a:gd name="connsiteY463" fmla="*/ 737562 h 2252732"/>
              <a:gd name="connsiteX464" fmla="*/ 7201782 w 13759469"/>
              <a:gd name="connsiteY464" fmla="*/ 732319 h 2252732"/>
              <a:gd name="connsiteX465" fmla="*/ 7178580 w 13759469"/>
              <a:gd name="connsiteY465" fmla="*/ 727185 h 2252732"/>
              <a:gd name="connsiteX466" fmla="*/ 7155413 w 13759469"/>
              <a:gd name="connsiteY466" fmla="*/ 722167 h 2252732"/>
              <a:gd name="connsiteX467" fmla="*/ 7132286 w 13759469"/>
              <a:gd name="connsiteY467" fmla="*/ 717270 h 2252732"/>
              <a:gd name="connsiteX468" fmla="*/ 7109198 w 13759469"/>
              <a:gd name="connsiteY468" fmla="*/ 712502 h 2252732"/>
              <a:gd name="connsiteX469" fmla="*/ 7086154 w 13759469"/>
              <a:gd name="connsiteY469" fmla="*/ 707868 h 2252732"/>
              <a:gd name="connsiteX470" fmla="*/ 7063152 w 13759469"/>
              <a:gd name="connsiteY470" fmla="*/ 703374 h 2252732"/>
              <a:gd name="connsiteX471" fmla="*/ 7040194 w 13759469"/>
              <a:gd name="connsiteY471" fmla="*/ 699026 h 2252732"/>
              <a:gd name="connsiteX472" fmla="*/ 7017284 w 13759469"/>
              <a:gd name="connsiteY472" fmla="*/ 694831 h 2252732"/>
              <a:gd name="connsiteX473" fmla="*/ 6994421 w 13759469"/>
              <a:gd name="connsiteY473" fmla="*/ 690794 h 2252732"/>
              <a:gd name="connsiteX474" fmla="*/ 6971609 w 13759469"/>
              <a:gd name="connsiteY474" fmla="*/ 686922 h 2252732"/>
              <a:gd name="connsiteX475" fmla="*/ 6948849 w 13759469"/>
              <a:gd name="connsiteY475" fmla="*/ 683221 h 2252732"/>
              <a:gd name="connsiteX476" fmla="*/ 6926141 w 13759469"/>
              <a:gd name="connsiteY476" fmla="*/ 679697 h 2252732"/>
              <a:gd name="connsiteX477" fmla="*/ 6903491 w 13759469"/>
              <a:gd name="connsiteY477" fmla="*/ 676356 h 2252732"/>
              <a:gd name="connsiteX478" fmla="*/ 6880896 w 13759469"/>
              <a:gd name="connsiteY478" fmla="*/ 673204 h 2252732"/>
              <a:gd name="connsiteX479" fmla="*/ 6858359 w 13759469"/>
              <a:gd name="connsiteY479" fmla="*/ 670247 h 2252732"/>
              <a:gd name="connsiteX480" fmla="*/ 6835884 w 13759469"/>
              <a:gd name="connsiteY480" fmla="*/ 667491 h 2252732"/>
              <a:gd name="connsiteX481" fmla="*/ 6813468 w 13759469"/>
              <a:gd name="connsiteY481" fmla="*/ 664943 h 2252732"/>
              <a:gd name="connsiteX482" fmla="*/ 6791118 w 13759469"/>
              <a:gd name="connsiteY482" fmla="*/ 662608 h 2252732"/>
              <a:gd name="connsiteX483" fmla="*/ 6768832 w 13759469"/>
              <a:gd name="connsiteY483" fmla="*/ 660492 h 2252732"/>
              <a:gd name="connsiteX484" fmla="*/ 6746613 w 13759469"/>
              <a:gd name="connsiteY484" fmla="*/ 658602 h 2252732"/>
              <a:gd name="connsiteX485" fmla="*/ 6724463 w 13759469"/>
              <a:gd name="connsiteY485" fmla="*/ 656943 h 2252732"/>
              <a:gd name="connsiteX486" fmla="*/ 6702384 w 13759469"/>
              <a:gd name="connsiteY486" fmla="*/ 655522 h 2252732"/>
              <a:gd name="connsiteX487" fmla="*/ 6680375 w 13759469"/>
              <a:gd name="connsiteY487" fmla="*/ 654344 h 2252732"/>
              <a:gd name="connsiteX488" fmla="*/ 6658440 w 13759469"/>
              <a:gd name="connsiteY488" fmla="*/ 653416 h 2252732"/>
              <a:gd name="connsiteX489" fmla="*/ 6636580 w 13759469"/>
              <a:gd name="connsiteY489" fmla="*/ 652743 h 2252732"/>
              <a:gd name="connsiteX490" fmla="*/ 6614798 w 13759469"/>
              <a:gd name="connsiteY490" fmla="*/ 652332 h 2252732"/>
              <a:gd name="connsiteX491" fmla="*/ 6593093 w 13759469"/>
              <a:gd name="connsiteY491" fmla="*/ 652188 h 2252732"/>
              <a:gd name="connsiteX492" fmla="*/ 6571468 w 13759469"/>
              <a:gd name="connsiteY492" fmla="*/ 652317 h 2252732"/>
              <a:gd name="connsiteX493" fmla="*/ 6549927 w 13759469"/>
              <a:gd name="connsiteY493" fmla="*/ 652726 h 2252732"/>
              <a:gd name="connsiteX494" fmla="*/ 6528467 w 13759469"/>
              <a:gd name="connsiteY494" fmla="*/ 653421 h 2252732"/>
              <a:gd name="connsiteX495" fmla="*/ 6507092 w 13759469"/>
              <a:gd name="connsiteY495" fmla="*/ 654406 h 2252732"/>
              <a:gd name="connsiteX496" fmla="*/ 6485918 w 13759469"/>
              <a:gd name="connsiteY496" fmla="*/ 655681 h 2252732"/>
              <a:gd name="connsiteX497" fmla="*/ 6443348 w 13759469"/>
              <a:gd name="connsiteY497" fmla="*/ 659035 h 2252732"/>
              <a:gd name="connsiteX498" fmla="*/ 6422183 w 13759469"/>
              <a:gd name="connsiteY498" fmla="*/ 661060 h 2252732"/>
              <a:gd name="connsiteX499" fmla="*/ 6401066 w 13759469"/>
              <a:gd name="connsiteY499" fmla="*/ 663314 h 2252732"/>
              <a:gd name="connsiteX500" fmla="*/ 6379998 w 13759469"/>
              <a:gd name="connsiteY500" fmla="*/ 665792 h 2252732"/>
              <a:gd name="connsiteX501" fmla="*/ 6358975 w 13759469"/>
              <a:gd name="connsiteY501" fmla="*/ 668491 h 2252732"/>
              <a:gd name="connsiteX502" fmla="*/ 6337998 w 13759469"/>
              <a:gd name="connsiteY502" fmla="*/ 671405 h 2252732"/>
              <a:gd name="connsiteX503" fmla="*/ 6317067 w 13759469"/>
              <a:gd name="connsiteY503" fmla="*/ 674531 h 2252732"/>
              <a:gd name="connsiteX504" fmla="*/ 6296179 w 13759469"/>
              <a:gd name="connsiteY504" fmla="*/ 677865 h 2252732"/>
              <a:gd name="connsiteX505" fmla="*/ 6275335 w 13759469"/>
              <a:gd name="connsiteY505" fmla="*/ 681403 h 2252732"/>
              <a:gd name="connsiteX506" fmla="*/ 6254533 w 13759469"/>
              <a:gd name="connsiteY506" fmla="*/ 685140 h 2252732"/>
              <a:gd name="connsiteX507" fmla="*/ 6233774 w 13759469"/>
              <a:gd name="connsiteY507" fmla="*/ 689073 h 2252732"/>
              <a:gd name="connsiteX508" fmla="*/ 6213056 w 13759469"/>
              <a:gd name="connsiteY508" fmla="*/ 693196 h 2252732"/>
              <a:gd name="connsiteX509" fmla="*/ 6192378 w 13759469"/>
              <a:gd name="connsiteY509" fmla="*/ 697506 h 2252732"/>
              <a:gd name="connsiteX510" fmla="*/ 6171740 w 13759469"/>
              <a:gd name="connsiteY510" fmla="*/ 701999 h 2252732"/>
              <a:gd name="connsiteX511" fmla="*/ 6151140 w 13759469"/>
              <a:gd name="connsiteY511" fmla="*/ 706671 h 2252732"/>
              <a:gd name="connsiteX512" fmla="*/ 6130579 w 13759469"/>
              <a:gd name="connsiteY512" fmla="*/ 711516 h 2252732"/>
              <a:gd name="connsiteX513" fmla="*/ 6110055 w 13759469"/>
              <a:gd name="connsiteY513" fmla="*/ 716532 h 2252732"/>
              <a:gd name="connsiteX514" fmla="*/ 6089569 w 13759469"/>
              <a:gd name="connsiteY514" fmla="*/ 721714 h 2252732"/>
              <a:gd name="connsiteX515" fmla="*/ 6069117 w 13759469"/>
              <a:gd name="connsiteY515" fmla="*/ 727057 h 2252732"/>
              <a:gd name="connsiteX516" fmla="*/ 6048702 w 13759469"/>
              <a:gd name="connsiteY516" fmla="*/ 732558 h 2252732"/>
              <a:gd name="connsiteX517" fmla="*/ 6028321 w 13759469"/>
              <a:gd name="connsiteY517" fmla="*/ 738213 h 2252732"/>
              <a:gd name="connsiteX518" fmla="*/ 6007973 w 13759469"/>
              <a:gd name="connsiteY518" fmla="*/ 744016 h 2252732"/>
              <a:gd name="connsiteX519" fmla="*/ 5987659 w 13759469"/>
              <a:gd name="connsiteY519" fmla="*/ 749965 h 2252732"/>
              <a:gd name="connsiteX520" fmla="*/ 5967377 w 13759469"/>
              <a:gd name="connsiteY520" fmla="*/ 756054 h 2252732"/>
              <a:gd name="connsiteX521" fmla="*/ 5947127 w 13759469"/>
              <a:gd name="connsiteY521" fmla="*/ 762280 h 2252732"/>
              <a:gd name="connsiteX522" fmla="*/ 5926908 w 13759469"/>
              <a:gd name="connsiteY522" fmla="*/ 768638 h 2252732"/>
              <a:gd name="connsiteX523" fmla="*/ 5906720 w 13759469"/>
              <a:gd name="connsiteY523" fmla="*/ 775124 h 2252732"/>
              <a:gd name="connsiteX524" fmla="*/ 5886560 w 13759469"/>
              <a:gd name="connsiteY524" fmla="*/ 781734 h 2252732"/>
              <a:gd name="connsiteX525" fmla="*/ 5866429 w 13759469"/>
              <a:gd name="connsiteY525" fmla="*/ 788464 h 2252732"/>
              <a:gd name="connsiteX526" fmla="*/ 5846327 w 13759469"/>
              <a:gd name="connsiteY526" fmla="*/ 795310 h 2252732"/>
              <a:gd name="connsiteX527" fmla="*/ 5826252 w 13759469"/>
              <a:gd name="connsiteY527" fmla="*/ 802266 h 2252732"/>
              <a:gd name="connsiteX528" fmla="*/ 5806204 w 13759469"/>
              <a:gd name="connsiteY528" fmla="*/ 809330 h 2252732"/>
              <a:gd name="connsiteX529" fmla="*/ 5786182 w 13759469"/>
              <a:gd name="connsiteY529" fmla="*/ 816496 h 2252732"/>
              <a:gd name="connsiteX530" fmla="*/ 5766184 w 13759469"/>
              <a:gd name="connsiteY530" fmla="*/ 823761 h 2252732"/>
              <a:gd name="connsiteX531" fmla="*/ 5746212 w 13759469"/>
              <a:gd name="connsiteY531" fmla="*/ 831121 h 2252732"/>
              <a:gd name="connsiteX532" fmla="*/ 5726264 w 13759469"/>
              <a:gd name="connsiteY532" fmla="*/ 838571 h 2252732"/>
              <a:gd name="connsiteX533" fmla="*/ 5706338 w 13759469"/>
              <a:gd name="connsiteY533" fmla="*/ 846106 h 2252732"/>
              <a:gd name="connsiteX534" fmla="*/ 5686435 w 13759469"/>
              <a:gd name="connsiteY534" fmla="*/ 853723 h 2252732"/>
              <a:gd name="connsiteX535" fmla="*/ 5666554 w 13759469"/>
              <a:gd name="connsiteY535" fmla="*/ 861417 h 2252732"/>
              <a:gd name="connsiteX536" fmla="*/ 5646694 w 13759469"/>
              <a:gd name="connsiteY536" fmla="*/ 869185 h 2252732"/>
              <a:gd name="connsiteX537" fmla="*/ 5626854 w 13759469"/>
              <a:gd name="connsiteY537" fmla="*/ 877022 h 2252732"/>
              <a:gd name="connsiteX538" fmla="*/ 5607034 w 13759469"/>
              <a:gd name="connsiteY538" fmla="*/ 884923 h 2252732"/>
              <a:gd name="connsiteX539" fmla="*/ 5587232 w 13759469"/>
              <a:gd name="connsiteY539" fmla="*/ 892884 h 2252732"/>
              <a:gd name="connsiteX540" fmla="*/ 5567450 w 13759469"/>
              <a:gd name="connsiteY540" fmla="*/ 900902 h 2252732"/>
              <a:gd name="connsiteX541" fmla="*/ 5547684 w 13759469"/>
              <a:gd name="connsiteY541" fmla="*/ 908972 h 2252732"/>
              <a:gd name="connsiteX542" fmla="*/ 5527935 w 13759469"/>
              <a:gd name="connsiteY542" fmla="*/ 917090 h 2252732"/>
              <a:gd name="connsiteX543" fmla="*/ 5508202 w 13759469"/>
              <a:gd name="connsiteY543" fmla="*/ 925251 h 2252732"/>
              <a:gd name="connsiteX544" fmla="*/ 5488485 w 13759469"/>
              <a:gd name="connsiteY544" fmla="*/ 933451 h 2252732"/>
              <a:gd name="connsiteX545" fmla="*/ 5468783 w 13759469"/>
              <a:gd name="connsiteY545" fmla="*/ 941686 h 2252732"/>
              <a:gd name="connsiteX546" fmla="*/ 5449093 w 13759469"/>
              <a:gd name="connsiteY546" fmla="*/ 949952 h 2252732"/>
              <a:gd name="connsiteX547" fmla="*/ 5429417 w 13759469"/>
              <a:gd name="connsiteY547" fmla="*/ 958244 h 2252732"/>
              <a:gd name="connsiteX548" fmla="*/ 5409754 w 13759469"/>
              <a:gd name="connsiteY548" fmla="*/ 966559 h 2252732"/>
              <a:gd name="connsiteX549" fmla="*/ 5390102 w 13759469"/>
              <a:gd name="connsiteY549" fmla="*/ 974891 h 2252732"/>
              <a:gd name="connsiteX550" fmla="*/ 5370462 w 13759469"/>
              <a:gd name="connsiteY550" fmla="*/ 983237 h 2252732"/>
              <a:gd name="connsiteX551" fmla="*/ 5350831 w 13759469"/>
              <a:gd name="connsiteY551" fmla="*/ 991592 h 2252732"/>
              <a:gd name="connsiteX552" fmla="*/ 5331210 w 13759469"/>
              <a:gd name="connsiteY552" fmla="*/ 999953 h 2252732"/>
              <a:gd name="connsiteX553" fmla="*/ 5311598 w 13759469"/>
              <a:gd name="connsiteY553" fmla="*/ 1008314 h 2252732"/>
              <a:gd name="connsiteX554" fmla="*/ 5291994 w 13759469"/>
              <a:gd name="connsiteY554" fmla="*/ 1016672 h 2252732"/>
              <a:gd name="connsiteX555" fmla="*/ 5272398 w 13759469"/>
              <a:gd name="connsiteY555" fmla="*/ 1025022 h 2252732"/>
              <a:gd name="connsiteX556" fmla="*/ 5252807 w 13759469"/>
              <a:gd name="connsiteY556" fmla="*/ 1033360 h 2252732"/>
              <a:gd name="connsiteX557" fmla="*/ 5233223 w 13759469"/>
              <a:gd name="connsiteY557" fmla="*/ 1041682 h 2252732"/>
              <a:gd name="connsiteX558" fmla="*/ 5213644 w 13759469"/>
              <a:gd name="connsiteY558" fmla="*/ 1049984 h 2252732"/>
              <a:gd name="connsiteX559" fmla="*/ 5194069 w 13759469"/>
              <a:gd name="connsiteY559" fmla="*/ 1058260 h 2252732"/>
              <a:gd name="connsiteX560" fmla="*/ 5174498 w 13759469"/>
              <a:gd name="connsiteY560" fmla="*/ 1066507 h 2252732"/>
              <a:gd name="connsiteX561" fmla="*/ 5154930 w 13759469"/>
              <a:gd name="connsiteY561" fmla="*/ 1074722 h 2252732"/>
              <a:gd name="connsiteX562" fmla="*/ 5135363 w 13759469"/>
              <a:gd name="connsiteY562" fmla="*/ 1082899 h 2252732"/>
              <a:gd name="connsiteX563" fmla="*/ 5115798 w 13759469"/>
              <a:gd name="connsiteY563" fmla="*/ 1091033 h 2252732"/>
              <a:gd name="connsiteX564" fmla="*/ 5096235 w 13759469"/>
              <a:gd name="connsiteY564" fmla="*/ 1099122 h 2252732"/>
              <a:gd name="connsiteX565" fmla="*/ 5076671 w 13759469"/>
              <a:gd name="connsiteY565" fmla="*/ 1107160 h 2252732"/>
              <a:gd name="connsiteX566" fmla="*/ 5057106 w 13759469"/>
              <a:gd name="connsiteY566" fmla="*/ 1115143 h 2252732"/>
              <a:gd name="connsiteX567" fmla="*/ 5037539 w 13759469"/>
              <a:gd name="connsiteY567" fmla="*/ 1123068 h 2252732"/>
              <a:gd name="connsiteX568" fmla="*/ 5017970 w 13759469"/>
              <a:gd name="connsiteY568" fmla="*/ 1130929 h 2252732"/>
              <a:gd name="connsiteX569" fmla="*/ 4998398 w 13759469"/>
              <a:gd name="connsiteY569" fmla="*/ 1138722 h 2252732"/>
              <a:gd name="connsiteX570" fmla="*/ 4978822 w 13759469"/>
              <a:gd name="connsiteY570" fmla="*/ 1146444 h 2252732"/>
              <a:gd name="connsiteX571" fmla="*/ 4959241 w 13759469"/>
              <a:gd name="connsiteY571" fmla="*/ 1154089 h 2252732"/>
              <a:gd name="connsiteX572" fmla="*/ 4939655 w 13759469"/>
              <a:gd name="connsiteY572" fmla="*/ 1161654 h 2252732"/>
              <a:gd name="connsiteX573" fmla="*/ 4920063 w 13759469"/>
              <a:gd name="connsiteY573" fmla="*/ 1169133 h 2252732"/>
              <a:gd name="connsiteX574" fmla="*/ 4900464 w 13759469"/>
              <a:gd name="connsiteY574" fmla="*/ 1176524 h 2252732"/>
              <a:gd name="connsiteX575" fmla="*/ 4880857 w 13759469"/>
              <a:gd name="connsiteY575" fmla="*/ 1183821 h 2252732"/>
              <a:gd name="connsiteX576" fmla="*/ 4861243 w 13759469"/>
              <a:gd name="connsiteY576" fmla="*/ 1191022 h 2252732"/>
              <a:gd name="connsiteX577" fmla="*/ 4841618 w 13759469"/>
              <a:gd name="connsiteY577" fmla="*/ 1198119 h 2252732"/>
              <a:gd name="connsiteX578" fmla="*/ 4821983 w 13759469"/>
              <a:gd name="connsiteY578" fmla="*/ 1205111 h 2252732"/>
              <a:gd name="connsiteX579" fmla="*/ 4802340 w 13759469"/>
              <a:gd name="connsiteY579" fmla="*/ 1211992 h 2252732"/>
              <a:gd name="connsiteX580" fmla="*/ 4782683 w 13759469"/>
              <a:gd name="connsiteY580" fmla="*/ 1218757 h 2252732"/>
              <a:gd name="connsiteX581" fmla="*/ 4763014 w 13759469"/>
              <a:gd name="connsiteY581" fmla="*/ 1225404 h 2252732"/>
              <a:gd name="connsiteX582" fmla="*/ 4743332 w 13759469"/>
              <a:gd name="connsiteY582" fmla="*/ 1231926 h 2252732"/>
              <a:gd name="connsiteX583" fmla="*/ 4723637 w 13759469"/>
              <a:gd name="connsiteY583" fmla="*/ 1238322 h 2252732"/>
              <a:gd name="connsiteX584" fmla="*/ 4703927 w 13759469"/>
              <a:gd name="connsiteY584" fmla="*/ 1244585 h 2252732"/>
              <a:gd name="connsiteX585" fmla="*/ 4684203 w 13759469"/>
              <a:gd name="connsiteY585" fmla="*/ 1250711 h 2252732"/>
              <a:gd name="connsiteX586" fmla="*/ 4664461 w 13759469"/>
              <a:gd name="connsiteY586" fmla="*/ 1256696 h 2252732"/>
              <a:gd name="connsiteX587" fmla="*/ 4644703 w 13759469"/>
              <a:gd name="connsiteY587" fmla="*/ 1262536 h 2252732"/>
              <a:gd name="connsiteX588" fmla="*/ 4624927 w 13759469"/>
              <a:gd name="connsiteY588" fmla="*/ 1268227 h 2252732"/>
              <a:gd name="connsiteX589" fmla="*/ 4605133 w 13759469"/>
              <a:gd name="connsiteY589" fmla="*/ 1273763 h 2252732"/>
              <a:gd name="connsiteX590" fmla="*/ 4585320 w 13759469"/>
              <a:gd name="connsiteY590" fmla="*/ 1279141 h 2252732"/>
              <a:gd name="connsiteX591" fmla="*/ 4565487 w 13759469"/>
              <a:gd name="connsiteY591" fmla="*/ 1284357 h 2252732"/>
              <a:gd name="connsiteX592" fmla="*/ 4545635 w 13759469"/>
              <a:gd name="connsiteY592" fmla="*/ 1289406 h 2252732"/>
              <a:gd name="connsiteX593" fmla="*/ 4525759 w 13759469"/>
              <a:gd name="connsiteY593" fmla="*/ 1294283 h 2252732"/>
              <a:gd name="connsiteX594" fmla="*/ 4505862 w 13759469"/>
              <a:gd name="connsiteY594" fmla="*/ 1298984 h 2252732"/>
              <a:gd name="connsiteX595" fmla="*/ 4485873 w 13759469"/>
              <a:gd name="connsiteY595" fmla="*/ 1303521 h 2252732"/>
              <a:gd name="connsiteX596" fmla="*/ 4446021 w 13759469"/>
              <a:gd name="connsiteY596" fmla="*/ 1312145 h 2252732"/>
              <a:gd name="connsiteX597" fmla="*/ 4425979 w 13759469"/>
              <a:gd name="connsiteY597" fmla="*/ 1316312 h 2252732"/>
              <a:gd name="connsiteX598" fmla="*/ 4405874 w 13759469"/>
              <a:gd name="connsiteY598" fmla="*/ 1320382 h 2252732"/>
              <a:gd name="connsiteX599" fmla="*/ 4385712 w 13759469"/>
              <a:gd name="connsiteY599" fmla="*/ 1324356 h 2252732"/>
              <a:gd name="connsiteX600" fmla="*/ 4365494 w 13759469"/>
              <a:gd name="connsiteY600" fmla="*/ 1328237 h 2252732"/>
              <a:gd name="connsiteX601" fmla="*/ 4345221 w 13759469"/>
              <a:gd name="connsiteY601" fmla="*/ 1332025 h 2252732"/>
              <a:gd name="connsiteX602" fmla="*/ 4324896 w 13759469"/>
              <a:gd name="connsiteY602" fmla="*/ 1335724 h 2252732"/>
              <a:gd name="connsiteX603" fmla="*/ 4304521 w 13759469"/>
              <a:gd name="connsiteY603" fmla="*/ 1339336 h 2252732"/>
              <a:gd name="connsiteX604" fmla="*/ 4284098 w 13759469"/>
              <a:gd name="connsiteY604" fmla="*/ 1342860 h 2252732"/>
              <a:gd name="connsiteX605" fmla="*/ 4263631 w 13759469"/>
              <a:gd name="connsiteY605" fmla="*/ 1346300 h 2252732"/>
              <a:gd name="connsiteX606" fmla="*/ 4243120 w 13759469"/>
              <a:gd name="connsiteY606" fmla="*/ 1349658 h 2252732"/>
              <a:gd name="connsiteX607" fmla="*/ 4222568 w 13759469"/>
              <a:gd name="connsiteY607" fmla="*/ 1352935 h 2252732"/>
              <a:gd name="connsiteX608" fmla="*/ 4201976 w 13759469"/>
              <a:gd name="connsiteY608" fmla="*/ 1356132 h 2252732"/>
              <a:gd name="connsiteX609" fmla="*/ 4181349 w 13759469"/>
              <a:gd name="connsiteY609" fmla="*/ 1359253 h 2252732"/>
              <a:gd name="connsiteX610" fmla="*/ 4160687 w 13759469"/>
              <a:gd name="connsiteY610" fmla="*/ 1362299 h 2252732"/>
              <a:gd name="connsiteX611" fmla="*/ 4139993 w 13759469"/>
              <a:gd name="connsiteY611" fmla="*/ 1365271 h 2252732"/>
              <a:gd name="connsiteX612" fmla="*/ 4119269 w 13759469"/>
              <a:gd name="connsiteY612" fmla="*/ 1368172 h 2252732"/>
              <a:gd name="connsiteX613" fmla="*/ 4098517 w 13759469"/>
              <a:gd name="connsiteY613" fmla="*/ 1371002 h 2252732"/>
              <a:gd name="connsiteX614" fmla="*/ 4077740 w 13759469"/>
              <a:gd name="connsiteY614" fmla="*/ 1373765 h 2252732"/>
              <a:gd name="connsiteX615" fmla="*/ 4056939 w 13759469"/>
              <a:gd name="connsiteY615" fmla="*/ 1376461 h 2252732"/>
              <a:gd name="connsiteX616" fmla="*/ 4036117 w 13759469"/>
              <a:gd name="connsiteY616" fmla="*/ 1379093 h 2252732"/>
              <a:gd name="connsiteX617" fmla="*/ 4015276 w 13759469"/>
              <a:gd name="connsiteY617" fmla="*/ 1381663 h 2252732"/>
              <a:gd name="connsiteX618" fmla="*/ 3994418 w 13759469"/>
              <a:gd name="connsiteY618" fmla="*/ 1384172 h 2252732"/>
              <a:gd name="connsiteX619" fmla="*/ 3973546 w 13759469"/>
              <a:gd name="connsiteY619" fmla="*/ 1386623 h 2252732"/>
              <a:gd name="connsiteX620" fmla="*/ 3952662 w 13759469"/>
              <a:gd name="connsiteY620" fmla="*/ 1389016 h 2252732"/>
              <a:gd name="connsiteX621" fmla="*/ 3931766 w 13759469"/>
              <a:gd name="connsiteY621" fmla="*/ 1391354 h 2252732"/>
              <a:gd name="connsiteX622" fmla="*/ 3910864 w 13759469"/>
              <a:gd name="connsiteY622" fmla="*/ 1393639 h 2252732"/>
              <a:gd name="connsiteX623" fmla="*/ 3889956 w 13759469"/>
              <a:gd name="connsiteY623" fmla="*/ 1395871 h 2252732"/>
              <a:gd name="connsiteX624" fmla="*/ 3869044 w 13759469"/>
              <a:gd name="connsiteY624" fmla="*/ 1398055 h 2252732"/>
              <a:gd name="connsiteX625" fmla="*/ 3848132 w 13759469"/>
              <a:gd name="connsiteY625" fmla="*/ 1400190 h 2252732"/>
              <a:gd name="connsiteX626" fmla="*/ 3827219 w 13759469"/>
              <a:gd name="connsiteY626" fmla="*/ 1402279 h 2252732"/>
              <a:gd name="connsiteX627" fmla="*/ 3806311 w 13759469"/>
              <a:gd name="connsiteY627" fmla="*/ 1404324 h 2252732"/>
              <a:gd name="connsiteX628" fmla="*/ 3785407 w 13759469"/>
              <a:gd name="connsiteY628" fmla="*/ 1406327 h 2252732"/>
              <a:gd name="connsiteX629" fmla="*/ 3764511 w 13759469"/>
              <a:gd name="connsiteY629" fmla="*/ 1408289 h 2252732"/>
              <a:gd name="connsiteX630" fmla="*/ 3743625 w 13759469"/>
              <a:gd name="connsiteY630" fmla="*/ 1410212 h 2252732"/>
              <a:gd name="connsiteX631" fmla="*/ 3722751 w 13759469"/>
              <a:gd name="connsiteY631" fmla="*/ 1412098 h 2252732"/>
              <a:gd name="connsiteX632" fmla="*/ 3701891 w 13759469"/>
              <a:gd name="connsiteY632" fmla="*/ 1413948 h 2252732"/>
              <a:gd name="connsiteX633" fmla="*/ 3681048 w 13759469"/>
              <a:gd name="connsiteY633" fmla="*/ 1415765 h 2252732"/>
              <a:gd name="connsiteX634" fmla="*/ 3660223 w 13759469"/>
              <a:gd name="connsiteY634" fmla="*/ 1417551 h 2252732"/>
              <a:gd name="connsiteX635" fmla="*/ 3639419 w 13759469"/>
              <a:gd name="connsiteY635" fmla="*/ 1419307 h 2252732"/>
              <a:gd name="connsiteX636" fmla="*/ 3618638 w 13759469"/>
              <a:gd name="connsiteY636" fmla="*/ 1421035 h 2252732"/>
              <a:gd name="connsiteX637" fmla="*/ 3597883 w 13759469"/>
              <a:gd name="connsiteY637" fmla="*/ 1422737 h 2252732"/>
              <a:gd name="connsiteX638" fmla="*/ 3577156 w 13759469"/>
              <a:gd name="connsiteY638" fmla="*/ 1424414 h 2252732"/>
              <a:gd name="connsiteX639" fmla="*/ 3556458 w 13759469"/>
              <a:gd name="connsiteY639" fmla="*/ 1426069 h 2252732"/>
              <a:gd name="connsiteX640" fmla="*/ 3535792 w 13759469"/>
              <a:gd name="connsiteY640" fmla="*/ 1427704 h 2252732"/>
              <a:gd name="connsiteX641" fmla="*/ 3515160 w 13759469"/>
              <a:gd name="connsiteY641" fmla="*/ 1429319 h 2252732"/>
              <a:gd name="connsiteX642" fmla="*/ 3494565 w 13759469"/>
              <a:gd name="connsiteY642" fmla="*/ 1430917 h 2252732"/>
              <a:gd name="connsiteX643" fmla="*/ 3474008 w 13759469"/>
              <a:gd name="connsiteY643" fmla="*/ 1432499 h 2252732"/>
              <a:gd name="connsiteX644" fmla="*/ 3453494 w 13759469"/>
              <a:gd name="connsiteY644" fmla="*/ 1434069 h 2252732"/>
              <a:gd name="connsiteX645" fmla="*/ 3433020 w 13759469"/>
              <a:gd name="connsiteY645" fmla="*/ 1435626 h 2252732"/>
              <a:gd name="connsiteX646" fmla="*/ 3412594 w 13759469"/>
              <a:gd name="connsiteY646" fmla="*/ 1437174 h 2252732"/>
              <a:gd name="connsiteX647" fmla="*/ 3392214 w 13759469"/>
              <a:gd name="connsiteY647" fmla="*/ 1438714 h 2252732"/>
              <a:gd name="connsiteX648" fmla="*/ 3371885 w 13759469"/>
              <a:gd name="connsiteY648" fmla="*/ 1440247 h 2252732"/>
              <a:gd name="connsiteX649" fmla="*/ 3351607 w 13759469"/>
              <a:gd name="connsiteY649" fmla="*/ 1441776 h 2252732"/>
              <a:gd name="connsiteX650" fmla="*/ 3331384 w 13759469"/>
              <a:gd name="connsiteY650" fmla="*/ 1443303 h 2252732"/>
              <a:gd name="connsiteX651" fmla="*/ 3311217 w 13759469"/>
              <a:gd name="connsiteY651" fmla="*/ 1444827 h 2252732"/>
              <a:gd name="connsiteX652" fmla="*/ 3291110 w 13759469"/>
              <a:gd name="connsiteY652" fmla="*/ 1446354 h 2252732"/>
              <a:gd name="connsiteX653" fmla="*/ 3271063 w 13759469"/>
              <a:gd name="connsiteY653" fmla="*/ 1447883 h 2252732"/>
              <a:gd name="connsiteX654" fmla="*/ 3251080 w 13759469"/>
              <a:gd name="connsiteY654" fmla="*/ 1449417 h 2252732"/>
              <a:gd name="connsiteX655" fmla="*/ 3231161 w 13759469"/>
              <a:gd name="connsiteY655" fmla="*/ 1450957 h 2252732"/>
              <a:gd name="connsiteX656" fmla="*/ 3211311 w 13759469"/>
              <a:gd name="connsiteY656" fmla="*/ 1452505 h 2252732"/>
              <a:gd name="connsiteX657" fmla="*/ 3191531 w 13759469"/>
              <a:gd name="connsiteY657" fmla="*/ 1454063 h 2252732"/>
              <a:gd name="connsiteX658" fmla="*/ 3171822 w 13759469"/>
              <a:gd name="connsiteY658" fmla="*/ 1455633 h 2252732"/>
              <a:gd name="connsiteX659" fmla="*/ 3152189 w 13759469"/>
              <a:gd name="connsiteY659" fmla="*/ 1457216 h 2252732"/>
              <a:gd name="connsiteX660" fmla="*/ 3132632 w 13759469"/>
              <a:gd name="connsiteY660" fmla="*/ 1458815 h 2252732"/>
              <a:gd name="connsiteX661" fmla="*/ 3113154 w 13759469"/>
              <a:gd name="connsiteY661" fmla="*/ 1460431 h 2252732"/>
              <a:gd name="connsiteX662" fmla="*/ 3093757 w 13759469"/>
              <a:gd name="connsiteY662" fmla="*/ 1462066 h 2252732"/>
              <a:gd name="connsiteX663" fmla="*/ 3074444 w 13759469"/>
              <a:gd name="connsiteY663" fmla="*/ 1463721 h 2252732"/>
              <a:gd name="connsiteX664" fmla="*/ 3055216 w 13759469"/>
              <a:gd name="connsiteY664" fmla="*/ 1465399 h 2252732"/>
              <a:gd name="connsiteX665" fmla="*/ 3036077 w 13759469"/>
              <a:gd name="connsiteY665" fmla="*/ 1467102 h 2252732"/>
              <a:gd name="connsiteX666" fmla="*/ 3017027 w 13759469"/>
              <a:gd name="connsiteY666" fmla="*/ 1468830 h 2252732"/>
              <a:gd name="connsiteX667" fmla="*/ 2998070 w 13759469"/>
              <a:gd name="connsiteY667" fmla="*/ 1470587 h 2252732"/>
              <a:gd name="connsiteX668" fmla="*/ 2979208 w 13759469"/>
              <a:gd name="connsiteY668" fmla="*/ 1472373 h 2252732"/>
              <a:gd name="connsiteX669" fmla="*/ 2960443 w 13759469"/>
              <a:gd name="connsiteY669" fmla="*/ 1474191 h 2252732"/>
              <a:gd name="connsiteX670" fmla="*/ 2941777 w 13759469"/>
              <a:gd name="connsiteY670" fmla="*/ 1476042 h 2252732"/>
              <a:gd name="connsiteX671" fmla="*/ 2923212 w 13759469"/>
              <a:gd name="connsiteY671" fmla="*/ 1477928 h 2252732"/>
              <a:gd name="connsiteX672" fmla="*/ 2904751 w 13759469"/>
              <a:gd name="connsiteY672" fmla="*/ 1479851 h 2252732"/>
              <a:gd name="connsiteX673" fmla="*/ 2886396 w 13759469"/>
              <a:gd name="connsiteY673" fmla="*/ 1481812 h 2252732"/>
              <a:gd name="connsiteX674" fmla="*/ 2868150 w 13759469"/>
              <a:gd name="connsiteY674" fmla="*/ 1483814 h 2252732"/>
              <a:gd name="connsiteX675" fmla="*/ 2850015 w 13759469"/>
              <a:gd name="connsiteY675" fmla="*/ 1485859 h 2252732"/>
              <a:gd name="connsiteX676" fmla="*/ 2831991 w 13759469"/>
              <a:gd name="connsiteY676" fmla="*/ 1487947 h 2252732"/>
              <a:gd name="connsiteX677" fmla="*/ 2814083 w 13759469"/>
              <a:gd name="connsiteY677" fmla="*/ 1490081 h 2252732"/>
              <a:gd name="connsiteX678" fmla="*/ 2796294 w 13759469"/>
              <a:gd name="connsiteY678" fmla="*/ 1492263 h 2252732"/>
              <a:gd name="connsiteX679" fmla="*/ 2778622 w 13759469"/>
              <a:gd name="connsiteY679" fmla="*/ 1494494 h 2252732"/>
              <a:gd name="connsiteX680" fmla="*/ 2761073 w 13759469"/>
              <a:gd name="connsiteY680" fmla="*/ 1496776 h 2252732"/>
              <a:gd name="connsiteX681" fmla="*/ 2743648 w 13759469"/>
              <a:gd name="connsiteY681" fmla="*/ 1499110 h 2252732"/>
              <a:gd name="connsiteX682" fmla="*/ 2726351 w 13759469"/>
              <a:gd name="connsiteY682" fmla="*/ 1501500 h 2252732"/>
              <a:gd name="connsiteX683" fmla="*/ 2709181 w 13759469"/>
              <a:gd name="connsiteY683" fmla="*/ 1503945 h 2252732"/>
              <a:gd name="connsiteX684" fmla="*/ 2692144 w 13759469"/>
              <a:gd name="connsiteY684" fmla="*/ 1506450 h 2252732"/>
              <a:gd name="connsiteX685" fmla="*/ 2675239 w 13759469"/>
              <a:gd name="connsiteY685" fmla="*/ 1509014 h 2252732"/>
              <a:gd name="connsiteX686" fmla="*/ 2658470 w 13759469"/>
              <a:gd name="connsiteY686" fmla="*/ 1511640 h 2252732"/>
              <a:gd name="connsiteX687" fmla="*/ 2641839 w 13759469"/>
              <a:gd name="connsiteY687" fmla="*/ 1514329 h 2252732"/>
              <a:gd name="connsiteX688" fmla="*/ 2625348 w 13759469"/>
              <a:gd name="connsiteY688" fmla="*/ 1517083 h 2252732"/>
              <a:gd name="connsiteX689" fmla="*/ 2609000 w 13759469"/>
              <a:gd name="connsiteY689" fmla="*/ 1519904 h 2252732"/>
              <a:gd name="connsiteX690" fmla="*/ 2592797 w 13759469"/>
              <a:gd name="connsiteY690" fmla="*/ 1522793 h 2252732"/>
              <a:gd name="connsiteX691" fmla="*/ 2576742 w 13759469"/>
              <a:gd name="connsiteY691" fmla="*/ 1525754 h 2252732"/>
              <a:gd name="connsiteX692" fmla="*/ 2560835 w 13759469"/>
              <a:gd name="connsiteY692" fmla="*/ 1528786 h 2252732"/>
              <a:gd name="connsiteX693" fmla="*/ 2545080 w 13759469"/>
              <a:gd name="connsiteY693" fmla="*/ 1531892 h 2252732"/>
              <a:gd name="connsiteX694" fmla="*/ 2529532 w 13759469"/>
              <a:gd name="connsiteY694" fmla="*/ 1535062 h 2252732"/>
              <a:gd name="connsiteX695" fmla="*/ 2498749 w 13759469"/>
              <a:gd name="connsiteY695" fmla="*/ 1541614 h 2252732"/>
              <a:gd name="connsiteX696" fmla="*/ 2483635 w 13759469"/>
              <a:gd name="connsiteY696" fmla="*/ 1544956 h 2252732"/>
              <a:gd name="connsiteX697" fmla="*/ 2468689 w 13759469"/>
              <a:gd name="connsiteY697" fmla="*/ 1548344 h 2252732"/>
              <a:gd name="connsiteX698" fmla="*/ 2453905 w 13759469"/>
              <a:gd name="connsiteY698" fmla="*/ 1551775 h 2252732"/>
              <a:gd name="connsiteX699" fmla="*/ 2439285 w 13759469"/>
              <a:gd name="connsiteY699" fmla="*/ 1555251 h 2252732"/>
              <a:gd name="connsiteX700" fmla="*/ 2424822 w 13759469"/>
              <a:gd name="connsiteY700" fmla="*/ 1558769 h 2252732"/>
              <a:gd name="connsiteX701" fmla="*/ 2410515 w 13759469"/>
              <a:gd name="connsiteY701" fmla="*/ 1562329 h 2252732"/>
              <a:gd name="connsiteX702" fmla="*/ 2396359 w 13759469"/>
              <a:gd name="connsiteY702" fmla="*/ 1565931 h 2252732"/>
              <a:gd name="connsiteX703" fmla="*/ 2382354 w 13759469"/>
              <a:gd name="connsiteY703" fmla="*/ 1569572 h 2252732"/>
              <a:gd name="connsiteX704" fmla="*/ 2368494 w 13759469"/>
              <a:gd name="connsiteY704" fmla="*/ 1573252 h 2252732"/>
              <a:gd name="connsiteX705" fmla="*/ 2354780 w 13759469"/>
              <a:gd name="connsiteY705" fmla="*/ 1576971 h 2252732"/>
              <a:gd name="connsiteX706" fmla="*/ 2341202 w 13759469"/>
              <a:gd name="connsiteY706" fmla="*/ 1580727 h 2252732"/>
              <a:gd name="connsiteX707" fmla="*/ 2327766 w 13759469"/>
              <a:gd name="connsiteY707" fmla="*/ 1584520 h 2252732"/>
              <a:gd name="connsiteX708" fmla="*/ 2314462 w 13759469"/>
              <a:gd name="connsiteY708" fmla="*/ 1588349 h 2252732"/>
              <a:gd name="connsiteX709" fmla="*/ 2301290 w 13759469"/>
              <a:gd name="connsiteY709" fmla="*/ 1592212 h 2252732"/>
              <a:gd name="connsiteX710" fmla="*/ 2288248 w 13759469"/>
              <a:gd name="connsiteY710" fmla="*/ 1596110 h 2252732"/>
              <a:gd name="connsiteX711" fmla="*/ 2275329 w 13759469"/>
              <a:gd name="connsiteY711" fmla="*/ 1600040 h 2252732"/>
              <a:gd name="connsiteX712" fmla="*/ 2262535 w 13759469"/>
              <a:gd name="connsiteY712" fmla="*/ 1604003 h 2252732"/>
              <a:gd name="connsiteX713" fmla="*/ 2249859 w 13759469"/>
              <a:gd name="connsiteY713" fmla="*/ 1607997 h 2252732"/>
              <a:gd name="connsiteX714" fmla="*/ 2237301 w 13759469"/>
              <a:gd name="connsiteY714" fmla="*/ 1612021 h 2252732"/>
              <a:gd name="connsiteX715" fmla="*/ 2224856 w 13759469"/>
              <a:gd name="connsiteY715" fmla="*/ 1616075 h 2252732"/>
              <a:gd name="connsiteX716" fmla="*/ 2212522 w 13759469"/>
              <a:gd name="connsiteY716" fmla="*/ 1620157 h 2252732"/>
              <a:gd name="connsiteX717" fmla="*/ 2200296 w 13759469"/>
              <a:gd name="connsiteY717" fmla="*/ 1624268 h 2252732"/>
              <a:gd name="connsiteX718" fmla="*/ 2188173 w 13759469"/>
              <a:gd name="connsiteY718" fmla="*/ 1628406 h 2252732"/>
              <a:gd name="connsiteX719" fmla="*/ 2176154 w 13759469"/>
              <a:gd name="connsiteY719" fmla="*/ 1632569 h 2252732"/>
              <a:gd name="connsiteX720" fmla="*/ 2164233 w 13759469"/>
              <a:gd name="connsiteY720" fmla="*/ 1636758 h 2252732"/>
              <a:gd name="connsiteX721" fmla="*/ 2152407 w 13759469"/>
              <a:gd name="connsiteY721" fmla="*/ 1640972 h 2252732"/>
              <a:gd name="connsiteX722" fmla="*/ 2140674 w 13759469"/>
              <a:gd name="connsiteY722" fmla="*/ 1645208 h 2252732"/>
              <a:gd name="connsiteX723" fmla="*/ 2129032 w 13759469"/>
              <a:gd name="connsiteY723" fmla="*/ 1649468 h 2252732"/>
              <a:gd name="connsiteX724" fmla="*/ 2117476 w 13759469"/>
              <a:gd name="connsiteY724" fmla="*/ 1653749 h 2252732"/>
              <a:gd name="connsiteX725" fmla="*/ 2106005 w 13759469"/>
              <a:gd name="connsiteY725" fmla="*/ 1658051 h 2252732"/>
              <a:gd name="connsiteX726" fmla="*/ 2094613 w 13759469"/>
              <a:gd name="connsiteY726" fmla="*/ 1662373 h 2252732"/>
              <a:gd name="connsiteX727" fmla="*/ 2083300 w 13759469"/>
              <a:gd name="connsiteY727" fmla="*/ 1666715 h 2252732"/>
              <a:gd name="connsiteX728" fmla="*/ 2072063 w 13759469"/>
              <a:gd name="connsiteY728" fmla="*/ 1671075 h 2252732"/>
              <a:gd name="connsiteX729" fmla="*/ 2060897 w 13759469"/>
              <a:gd name="connsiteY729" fmla="*/ 1675452 h 2252732"/>
              <a:gd name="connsiteX730" fmla="*/ 2049800 w 13759469"/>
              <a:gd name="connsiteY730" fmla="*/ 1679846 h 2252732"/>
              <a:gd name="connsiteX731" fmla="*/ 2038769 w 13759469"/>
              <a:gd name="connsiteY731" fmla="*/ 1684256 h 2252732"/>
              <a:gd name="connsiteX732" fmla="*/ 2027801 w 13759469"/>
              <a:gd name="connsiteY732" fmla="*/ 1688681 h 2252732"/>
              <a:gd name="connsiteX733" fmla="*/ 2016894 w 13759469"/>
              <a:gd name="connsiteY733" fmla="*/ 1693120 h 2252732"/>
              <a:gd name="connsiteX734" fmla="*/ 2006043 w 13759469"/>
              <a:gd name="connsiteY734" fmla="*/ 1697572 h 2252732"/>
              <a:gd name="connsiteX735" fmla="*/ 1995248 w 13759469"/>
              <a:gd name="connsiteY735" fmla="*/ 1702036 h 2252732"/>
              <a:gd name="connsiteX736" fmla="*/ 1984502 w 13759469"/>
              <a:gd name="connsiteY736" fmla="*/ 1706511 h 2252732"/>
              <a:gd name="connsiteX737" fmla="*/ 1973806 w 13759469"/>
              <a:gd name="connsiteY737" fmla="*/ 1710998 h 2252732"/>
              <a:gd name="connsiteX738" fmla="*/ 1963155 w 13759469"/>
              <a:gd name="connsiteY738" fmla="*/ 1715494 h 2252732"/>
              <a:gd name="connsiteX739" fmla="*/ 1952545 w 13759469"/>
              <a:gd name="connsiteY739" fmla="*/ 1719999 h 2252732"/>
              <a:gd name="connsiteX740" fmla="*/ 1941976 w 13759469"/>
              <a:gd name="connsiteY740" fmla="*/ 1724512 h 2252732"/>
              <a:gd name="connsiteX741" fmla="*/ 1931444 w 13759469"/>
              <a:gd name="connsiteY741" fmla="*/ 1729032 h 2252732"/>
              <a:gd name="connsiteX742" fmla="*/ 1920944 w 13759469"/>
              <a:gd name="connsiteY742" fmla="*/ 1733559 h 2252732"/>
              <a:gd name="connsiteX743" fmla="*/ 1910476 w 13759469"/>
              <a:gd name="connsiteY743" fmla="*/ 1738091 h 2252732"/>
              <a:gd name="connsiteX744" fmla="*/ 1900034 w 13759469"/>
              <a:gd name="connsiteY744" fmla="*/ 1742627 h 2252732"/>
              <a:gd name="connsiteX745" fmla="*/ 1889618 w 13759469"/>
              <a:gd name="connsiteY745" fmla="*/ 1747167 h 2252732"/>
              <a:gd name="connsiteX746" fmla="*/ 1879222 w 13759469"/>
              <a:gd name="connsiteY746" fmla="*/ 1751710 h 2252732"/>
              <a:gd name="connsiteX747" fmla="*/ 1868847 w 13759469"/>
              <a:gd name="connsiteY747" fmla="*/ 1756254 h 2252732"/>
              <a:gd name="connsiteX748" fmla="*/ 1858487 w 13759469"/>
              <a:gd name="connsiteY748" fmla="*/ 1760800 h 2252732"/>
              <a:gd name="connsiteX749" fmla="*/ 1848140 w 13759469"/>
              <a:gd name="connsiteY749" fmla="*/ 1765345 h 2252732"/>
              <a:gd name="connsiteX750" fmla="*/ 1837802 w 13759469"/>
              <a:gd name="connsiteY750" fmla="*/ 1769890 h 2252732"/>
              <a:gd name="connsiteX751" fmla="*/ 1827473 w 13759469"/>
              <a:gd name="connsiteY751" fmla="*/ 1774433 h 2252732"/>
              <a:gd name="connsiteX752" fmla="*/ 1817147 w 13759469"/>
              <a:gd name="connsiteY752" fmla="*/ 1778973 h 2252732"/>
              <a:gd name="connsiteX753" fmla="*/ 1806823 w 13759469"/>
              <a:gd name="connsiteY753" fmla="*/ 1783510 h 2252732"/>
              <a:gd name="connsiteX754" fmla="*/ 1796497 w 13759469"/>
              <a:gd name="connsiteY754" fmla="*/ 1788042 h 2252732"/>
              <a:gd name="connsiteX755" fmla="*/ 1786166 w 13759469"/>
              <a:gd name="connsiteY755" fmla="*/ 1792569 h 2252732"/>
              <a:gd name="connsiteX756" fmla="*/ 1775828 w 13759469"/>
              <a:gd name="connsiteY756" fmla="*/ 1797090 h 2252732"/>
              <a:gd name="connsiteX757" fmla="*/ 1765479 w 13759469"/>
              <a:gd name="connsiteY757" fmla="*/ 1801604 h 2252732"/>
              <a:gd name="connsiteX758" fmla="*/ 1755118 w 13759469"/>
              <a:gd name="connsiteY758" fmla="*/ 1806109 h 2252732"/>
              <a:gd name="connsiteX759" fmla="*/ 1744740 w 13759469"/>
              <a:gd name="connsiteY759" fmla="*/ 1810606 h 2252732"/>
              <a:gd name="connsiteX760" fmla="*/ 1734343 w 13759469"/>
              <a:gd name="connsiteY760" fmla="*/ 1815093 h 2252732"/>
              <a:gd name="connsiteX761" fmla="*/ 1723923 w 13759469"/>
              <a:gd name="connsiteY761" fmla="*/ 1819569 h 2252732"/>
              <a:gd name="connsiteX762" fmla="*/ 1713479 w 13759469"/>
              <a:gd name="connsiteY762" fmla="*/ 1824033 h 2252732"/>
              <a:gd name="connsiteX763" fmla="*/ 1703007 w 13759469"/>
              <a:gd name="connsiteY763" fmla="*/ 1828484 h 2252732"/>
              <a:gd name="connsiteX764" fmla="*/ 1692505 w 13759469"/>
              <a:gd name="connsiteY764" fmla="*/ 1832922 h 2252732"/>
              <a:gd name="connsiteX765" fmla="*/ 1681969 w 13759469"/>
              <a:gd name="connsiteY765" fmla="*/ 1837346 h 2252732"/>
              <a:gd name="connsiteX766" fmla="*/ 1671395 w 13759469"/>
              <a:gd name="connsiteY766" fmla="*/ 1841753 h 2252732"/>
              <a:gd name="connsiteX767" fmla="*/ 1660784 w 13759469"/>
              <a:gd name="connsiteY767" fmla="*/ 1846145 h 2252732"/>
              <a:gd name="connsiteX768" fmla="*/ 1650129 w 13759469"/>
              <a:gd name="connsiteY768" fmla="*/ 1850518 h 2252732"/>
              <a:gd name="connsiteX769" fmla="*/ 1639430 w 13759469"/>
              <a:gd name="connsiteY769" fmla="*/ 1854874 h 2252732"/>
              <a:gd name="connsiteX770" fmla="*/ 1628682 w 13759469"/>
              <a:gd name="connsiteY770" fmla="*/ 1859211 h 2252732"/>
              <a:gd name="connsiteX771" fmla="*/ 1617883 w 13759469"/>
              <a:gd name="connsiteY771" fmla="*/ 1863527 h 2252732"/>
              <a:gd name="connsiteX772" fmla="*/ 1607032 w 13759469"/>
              <a:gd name="connsiteY772" fmla="*/ 1867822 h 2252732"/>
              <a:gd name="connsiteX773" fmla="*/ 1596123 w 13759469"/>
              <a:gd name="connsiteY773" fmla="*/ 1872095 h 2252732"/>
              <a:gd name="connsiteX774" fmla="*/ 1585155 w 13759469"/>
              <a:gd name="connsiteY774" fmla="*/ 1876345 h 2252732"/>
              <a:gd name="connsiteX775" fmla="*/ 1574124 w 13759469"/>
              <a:gd name="connsiteY775" fmla="*/ 1880572 h 2252732"/>
              <a:gd name="connsiteX776" fmla="*/ 1563028 w 13759469"/>
              <a:gd name="connsiteY776" fmla="*/ 1884773 h 2252732"/>
              <a:gd name="connsiteX777" fmla="*/ 1551865 w 13759469"/>
              <a:gd name="connsiteY777" fmla="*/ 1888949 h 2252732"/>
              <a:gd name="connsiteX778" fmla="*/ 1540629 w 13759469"/>
              <a:gd name="connsiteY778" fmla="*/ 1893097 h 2252732"/>
              <a:gd name="connsiteX779" fmla="*/ 1529320 w 13759469"/>
              <a:gd name="connsiteY779" fmla="*/ 1897218 h 2252732"/>
              <a:gd name="connsiteX780" fmla="*/ 1517935 w 13759469"/>
              <a:gd name="connsiteY780" fmla="*/ 1901310 h 2252732"/>
              <a:gd name="connsiteX781" fmla="*/ 1506470 w 13759469"/>
              <a:gd name="connsiteY781" fmla="*/ 1905372 h 2252732"/>
              <a:gd name="connsiteX782" fmla="*/ 1494922 w 13759469"/>
              <a:gd name="connsiteY782" fmla="*/ 1909404 h 2252732"/>
              <a:gd name="connsiteX783" fmla="*/ 1483291 w 13759469"/>
              <a:gd name="connsiteY783" fmla="*/ 1913405 h 2252732"/>
              <a:gd name="connsiteX784" fmla="*/ 1471569 w 13759469"/>
              <a:gd name="connsiteY784" fmla="*/ 1917373 h 2252732"/>
              <a:gd name="connsiteX785" fmla="*/ 1459758 w 13759469"/>
              <a:gd name="connsiteY785" fmla="*/ 1921307 h 2252732"/>
              <a:gd name="connsiteX786" fmla="*/ 1447852 w 13759469"/>
              <a:gd name="connsiteY786" fmla="*/ 1925207 h 2252732"/>
              <a:gd name="connsiteX787" fmla="*/ 1435850 w 13759469"/>
              <a:gd name="connsiteY787" fmla="*/ 1929071 h 2252732"/>
              <a:gd name="connsiteX788" fmla="*/ 1423749 w 13759469"/>
              <a:gd name="connsiteY788" fmla="*/ 1932900 h 2252732"/>
              <a:gd name="connsiteX789" fmla="*/ 1411545 w 13759469"/>
              <a:gd name="connsiteY789" fmla="*/ 1936691 h 2252732"/>
              <a:gd name="connsiteX790" fmla="*/ 1399237 w 13759469"/>
              <a:gd name="connsiteY790" fmla="*/ 1940444 h 2252732"/>
              <a:gd name="connsiteX791" fmla="*/ 1386819 w 13759469"/>
              <a:gd name="connsiteY791" fmla="*/ 1944158 h 2252732"/>
              <a:gd name="connsiteX792" fmla="*/ 1374291 w 13759469"/>
              <a:gd name="connsiteY792" fmla="*/ 1947832 h 2252732"/>
              <a:gd name="connsiteX793" fmla="*/ 1361608 w 13759469"/>
              <a:gd name="connsiteY793" fmla="*/ 1951477 h 2252732"/>
              <a:gd name="connsiteX794" fmla="*/ 1336277 w 13759469"/>
              <a:gd name="connsiteY794" fmla="*/ 1958630 h 2252732"/>
              <a:gd name="connsiteX795" fmla="*/ 1323565 w 13759469"/>
              <a:gd name="connsiteY795" fmla="*/ 1962183 h 2252732"/>
              <a:gd name="connsiteX796" fmla="*/ 1310825 w 13759469"/>
              <a:gd name="connsiteY796" fmla="*/ 1965720 h 2252732"/>
              <a:gd name="connsiteX797" fmla="*/ 1298060 w 13759469"/>
              <a:gd name="connsiteY797" fmla="*/ 1969239 h 2252732"/>
              <a:gd name="connsiteX798" fmla="*/ 1285268 w 13759469"/>
              <a:gd name="connsiteY798" fmla="*/ 1972741 h 2252732"/>
              <a:gd name="connsiteX799" fmla="*/ 1272451 w 13759469"/>
              <a:gd name="connsiteY799" fmla="*/ 1976227 h 2252732"/>
              <a:gd name="connsiteX800" fmla="*/ 1259608 w 13759469"/>
              <a:gd name="connsiteY800" fmla="*/ 1979697 h 2252732"/>
              <a:gd name="connsiteX801" fmla="*/ 1246741 w 13759469"/>
              <a:gd name="connsiteY801" fmla="*/ 1983151 h 2252732"/>
              <a:gd name="connsiteX802" fmla="*/ 1233848 w 13759469"/>
              <a:gd name="connsiteY802" fmla="*/ 1986589 h 2252732"/>
              <a:gd name="connsiteX803" fmla="*/ 1220929 w 13759469"/>
              <a:gd name="connsiteY803" fmla="*/ 1990010 h 2252732"/>
              <a:gd name="connsiteX804" fmla="*/ 1207989 w 13759469"/>
              <a:gd name="connsiteY804" fmla="*/ 1993417 h 2252732"/>
              <a:gd name="connsiteX805" fmla="*/ 1195022 w 13759469"/>
              <a:gd name="connsiteY805" fmla="*/ 1996808 h 2252732"/>
              <a:gd name="connsiteX806" fmla="*/ 1182032 w 13759469"/>
              <a:gd name="connsiteY806" fmla="*/ 2000184 h 2252732"/>
              <a:gd name="connsiteX807" fmla="*/ 1169019 w 13759469"/>
              <a:gd name="connsiteY807" fmla="*/ 2003544 h 2252732"/>
              <a:gd name="connsiteX808" fmla="*/ 1155983 w 13759469"/>
              <a:gd name="connsiteY808" fmla="*/ 2006891 h 2252732"/>
              <a:gd name="connsiteX809" fmla="*/ 1142922 w 13759469"/>
              <a:gd name="connsiteY809" fmla="*/ 2010222 h 2252732"/>
              <a:gd name="connsiteX810" fmla="*/ 1129840 w 13759469"/>
              <a:gd name="connsiteY810" fmla="*/ 2013538 h 2252732"/>
              <a:gd name="connsiteX811" fmla="*/ 1116735 w 13759469"/>
              <a:gd name="connsiteY811" fmla="*/ 2016840 h 2252732"/>
              <a:gd name="connsiteX812" fmla="*/ 1103608 w 13759469"/>
              <a:gd name="connsiteY812" fmla="*/ 2020129 h 2252732"/>
              <a:gd name="connsiteX813" fmla="*/ 1090459 w 13759469"/>
              <a:gd name="connsiteY813" fmla="*/ 2023403 h 2252732"/>
              <a:gd name="connsiteX814" fmla="*/ 1077288 w 13759469"/>
              <a:gd name="connsiteY814" fmla="*/ 2026663 h 2252732"/>
              <a:gd name="connsiteX815" fmla="*/ 1064097 w 13759469"/>
              <a:gd name="connsiteY815" fmla="*/ 2029910 h 2252732"/>
              <a:gd name="connsiteX816" fmla="*/ 1050883 w 13759469"/>
              <a:gd name="connsiteY816" fmla="*/ 2033143 h 2252732"/>
              <a:gd name="connsiteX817" fmla="*/ 1037650 w 13759469"/>
              <a:gd name="connsiteY817" fmla="*/ 2036363 h 2252732"/>
              <a:gd name="connsiteX818" fmla="*/ 1024395 w 13759469"/>
              <a:gd name="connsiteY818" fmla="*/ 2039569 h 2252732"/>
              <a:gd name="connsiteX819" fmla="*/ 1011120 w 13759469"/>
              <a:gd name="connsiteY819" fmla="*/ 2042763 h 2252732"/>
              <a:gd name="connsiteX820" fmla="*/ 997826 w 13759469"/>
              <a:gd name="connsiteY820" fmla="*/ 2045944 h 2252732"/>
              <a:gd name="connsiteX821" fmla="*/ 984512 w 13759469"/>
              <a:gd name="connsiteY821" fmla="*/ 2049113 h 2252732"/>
              <a:gd name="connsiteX822" fmla="*/ 971177 w 13759469"/>
              <a:gd name="connsiteY822" fmla="*/ 2052268 h 2252732"/>
              <a:gd name="connsiteX823" fmla="*/ 957826 w 13759469"/>
              <a:gd name="connsiteY823" fmla="*/ 2055412 h 2252732"/>
              <a:gd name="connsiteX824" fmla="*/ 944453 w 13759469"/>
              <a:gd name="connsiteY824" fmla="*/ 2058543 h 2252732"/>
              <a:gd name="connsiteX825" fmla="*/ 931064 w 13759469"/>
              <a:gd name="connsiteY825" fmla="*/ 2061663 h 2252732"/>
              <a:gd name="connsiteX826" fmla="*/ 917654 w 13759469"/>
              <a:gd name="connsiteY826" fmla="*/ 2064771 h 2252732"/>
              <a:gd name="connsiteX827" fmla="*/ 904228 w 13759469"/>
              <a:gd name="connsiteY827" fmla="*/ 2067868 h 2252732"/>
              <a:gd name="connsiteX828" fmla="*/ 890783 w 13759469"/>
              <a:gd name="connsiteY828" fmla="*/ 2070953 h 2252732"/>
              <a:gd name="connsiteX829" fmla="*/ 877322 w 13759469"/>
              <a:gd name="connsiteY829" fmla="*/ 2074027 h 2252732"/>
              <a:gd name="connsiteX830" fmla="*/ 863842 w 13759469"/>
              <a:gd name="connsiteY830" fmla="*/ 2077090 h 2252732"/>
              <a:gd name="connsiteX831" fmla="*/ 850347 w 13759469"/>
              <a:gd name="connsiteY831" fmla="*/ 2080142 h 2252732"/>
              <a:gd name="connsiteX832" fmla="*/ 836834 w 13759469"/>
              <a:gd name="connsiteY832" fmla="*/ 2083183 h 2252732"/>
              <a:gd name="connsiteX833" fmla="*/ 823305 w 13759469"/>
              <a:gd name="connsiteY833" fmla="*/ 2086214 h 2252732"/>
              <a:gd name="connsiteX834" fmla="*/ 809760 w 13759469"/>
              <a:gd name="connsiteY834" fmla="*/ 2089235 h 2252732"/>
              <a:gd name="connsiteX835" fmla="*/ 796198 w 13759469"/>
              <a:gd name="connsiteY835" fmla="*/ 2092245 h 2252732"/>
              <a:gd name="connsiteX836" fmla="*/ 782622 w 13759469"/>
              <a:gd name="connsiteY836" fmla="*/ 2095245 h 2252732"/>
              <a:gd name="connsiteX837" fmla="*/ 769030 w 13759469"/>
              <a:gd name="connsiteY837" fmla="*/ 2098236 h 2252732"/>
              <a:gd name="connsiteX838" fmla="*/ 755423 w 13759469"/>
              <a:gd name="connsiteY838" fmla="*/ 2101216 h 2252732"/>
              <a:gd name="connsiteX839" fmla="*/ 741802 w 13759469"/>
              <a:gd name="connsiteY839" fmla="*/ 2104188 h 2252732"/>
              <a:gd name="connsiteX840" fmla="*/ 728166 w 13759469"/>
              <a:gd name="connsiteY840" fmla="*/ 2107150 h 2252732"/>
              <a:gd name="connsiteX841" fmla="*/ 714515 w 13759469"/>
              <a:gd name="connsiteY841" fmla="*/ 2110104 h 2252732"/>
              <a:gd name="connsiteX842" fmla="*/ 700852 w 13759469"/>
              <a:gd name="connsiteY842" fmla="*/ 2113048 h 2252732"/>
              <a:gd name="connsiteX843" fmla="*/ 687174 w 13759469"/>
              <a:gd name="connsiteY843" fmla="*/ 2115984 h 2252732"/>
              <a:gd name="connsiteX844" fmla="*/ 673483 w 13759469"/>
              <a:gd name="connsiteY844" fmla="*/ 2118911 h 2252732"/>
              <a:gd name="connsiteX845" fmla="*/ 659778 w 13759469"/>
              <a:gd name="connsiteY845" fmla="*/ 2121829 h 2252732"/>
              <a:gd name="connsiteX846" fmla="*/ 646061 w 13759469"/>
              <a:gd name="connsiteY846" fmla="*/ 2124739 h 2252732"/>
              <a:gd name="connsiteX847" fmla="*/ 632332 w 13759469"/>
              <a:gd name="connsiteY847" fmla="*/ 2127641 h 2252732"/>
              <a:gd name="connsiteX848" fmla="*/ 618591 w 13759469"/>
              <a:gd name="connsiteY848" fmla="*/ 2130536 h 2252732"/>
              <a:gd name="connsiteX849" fmla="*/ 604837 w 13759469"/>
              <a:gd name="connsiteY849" fmla="*/ 2133423 h 2252732"/>
              <a:gd name="connsiteX850" fmla="*/ 591072 w 13759469"/>
              <a:gd name="connsiteY850" fmla="*/ 2136302 h 2252732"/>
              <a:gd name="connsiteX851" fmla="*/ 577295 w 13759469"/>
              <a:gd name="connsiteY851" fmla="*/ 2139173 h 2252732"/>
              <a:gd name="connsiteX852" fmla="*/ 563508 w 13759469"/>
              <a:gd name="connsiteY852" fmla="*/ 2142038 h 2252732"/>
              <a:gd name="connsiteX853" fmla="*/ 549708 w 13759469"/>
              <a:gd name="connsiteY853" fmla="*/ 2144895 h 2252732"/>
              <a:gd name="connsiteX854" fmla="*/ 535899 w 13759469"/>
              <a:gd name="connsiteY854" fmla="*/ 2147746 h 2252732"/>
              <a:gd name="connsiteX855" fmla="*/ 522080 w 13759469"/>
              <a:gd name="connsiteY855" fmla="*/ 2150590 h 2252732"/>
              <a:gd name="connsiteX856" fmla="*/ 508250 w 13759469"/>
              <a:gd name="connsiteY856" fmla="*/ 2153428 h 2252732"/>
              <a:gd name="connsiteX857" fmla="*/ 494411 w 13759469"/>
              <a:gd name="connsiteY857" fmla="*/ 2156259 h 2252732"/>
              <a:gd name="connsiteX858" fmla="*/ 480563 w 13759469"/>
              <a:gd name="connsiteY858" fmla="*/ 2159084 h 2252732"/>
              <a:gd name="connsiteX859" fmla="*/ 466705 w 13759469"/>
              <a:gd name="connsiteY859" fmla="*/ 2161904 h 2252732"/>
              <a:gd name="connsiteX860" fmla="*/ 452838 w 13759469"/>
              <a:gd name="connsiteY860" fmla="*/ 2164717 h 2252732"/>
              <a:gd name="connsiteX861" fmla="*/ 438962 w 13759469"/>
              <a:gd name="connsiteY861" fmla="*/ 2167525 h 2252732"/>
              <a:gd name="connsiteX862" fmla="*/ 425079 w 13759469"/>
              <a:gd name="connsiteY862" fmla="*/ 2170327 h 2252732"/>
              <a:gd name="connsiteX863" fmla="*/ 411187 w 13759469"/>
              <a:gd name="connsiteY863" fmla="*/ 2173124 h 2252732"/>
              <a:gd name="connsiteX864" fmla="*/ 397287 w 13759469"/>
              <a:gd name="connsiteY864" fmla="*/ 2175916 h 2252732"/>
              <a:gd name="connsiteX865" fmla="*/ 383380 w 13759469"/>
              <a:gd name="connsiteY865" fmla="*/ 2178703 h 2252732"/>
              <a:gd name="connsiteX866" fmla="*/ 369465 w 13759469"/>
              <a:gd name="connsiteY866" fmla="*/ 2181485 h 2252732"/>
              <a:gd name="connsiteX867" fmla="*/ 355544 w 13759469"/>
              <a:gd name="connsiteY867" fmla="*/ 2184263 h 2252732"/>
              <a:gd name="connsiteX868" fmla="*/ 341616 w 13759469"/>
              <a:gd name="connsiteY868" fmla="*/ 2187037 h 2252732"/>
              <a:gd name="connsiteX869" fmla="*/ 327681 w 13759469"/>
              <a:gd name="connsiteY869" fmla="*/ 2189806 h 2252732"/>
              <a:gd name="connsiteX870" fmla="*/ 313740 w 13759469"/>
              <a:gd name="connsiteY870" fmla="*/ 2192570 h 2252732"/>
              <a:gd name="connsiteX871" fmla="*/ 299794 w 13759469"/>
              <a:gd name="connsiteY871" fmla="*/ 2195332 h 2252732"/>
              <a:gd name="connsiteX872" fmla="*/ 285842 w 13759469"/>
              <a:gd name="connsiteY872" fmla="*/ 2198089 h 2252732"/>
              <a:gd name="connsiteX873" fmla="*/ 271885 w 13759469"/>
              <a:gd name="connsiteY873" fmla="*/ 2200844 h 2252732"/>
              <a:gd name="connsiteX874" fmla="*/ 257922 w 13759469"/>
              <a:gd name="connsiteY874" fmla="*/ 2203594 h 2252732"/>
              <a:gd name="connsiteX875" fmla="*/ 243954 w 13759469"/>
              <a:gd name="connsiteY875" fmla="*/ 2206341 h 2252732"/>
              <a:gd name="connsiteX876" fmla="*/ 229984 w 13759469"/>
              <a:gd name="connsiteY876" fmla="*/ 2209087 h 2252732"/>
              <a:gd name="connsiteX877" fmla="*/ 216007 w 13759469"/>
              <a:gd name="connsiteY877" fmla="*/ 2211828 h 2252732"/>
              <a:gd name="connsiteX878" fmla="*/ 202027 w 13759469"/>
              <a:gd name="connsiteY878" fmla="*/ 2214567 h 2252732"/>
              <a:gd name="connsiteX879" fmla="*/ 188044 w 13759469"/>
              <a:gd name="connsiteY879" fmla="*/ 2217303 h 2252732"/>
              <a:gd name="connsiteX880" fmla="*/ 174056 w 13759469"/>
              <a:gd name="connsiteY880" fmla="*/ 2220037 h 2252732"/>
              <a:gd name="connsiteX881" fmla="*/ 160067 w 13759469"/>
              <a:gd name="connsiteY881" fmla="*/ 2222769 h 2252732"/>
              <a:gd name="connsiteX882" fmla="*/ 146075 w 13759469"/>
              <a:gd name="connsiteY882" fmla="*/ 2225500 h 2252732"/>
              <a:gd name="connsiteX883" fmla="*/ 132079 w 13759469"/>
              <a:gd name="connsiteY883" fmla="*/ 2228228 h 2252732"/>
              <a:gd name="connsiteX884" fmla="*/ 118081 w 13759469"/>
              <a:gd name="connsiteY884" fmla="*/ 2230955 h 2252732"/>
              <a:gd name="connsiteX885" fmla="*/ 104082 w 13759469"/>
              <a:gd name="connsiteY885" fmla="*/ 2233680 h 2252732"/>
              <a:gd name="connsiteX886" fmla="*/ 90081 w 13759469"/>
              <a:gd name="connsiteY886" fmla="*/ 2236404 h 2252732"/>
              <a:gd name="connsiteX887" fmla="*/ 76078 w 13759469"/>
              <a:gd name="connsiteY887" fmla="*/ 2239127 h 2252732"/>
              <a:gd name="connsiteX888" fmla="*/ 62075 w 13759469"/>
              <a:gd name="connsiteY888" fmla="*/ 2241849 h 2252732"/>
              <a:gd name="connsiteX889" fmla="*/ 48071 w 13759469"/>
              <a:gd name="connsiteY889" fmla="*/ 2244571 h 2252732"/>
              <a:gd name="connsiteX890" fmla="*/ 34064 w 13759469"/>
              <a:gd name="connsiteY890" fmla="*/ 2247292 h 2252732"/>
              <a:gd name="connsiteX891" fmla="*/ 20059 w 13759469"/>
              <a:gd name="connsiteY891" fmla="*/ 2250012 h 2252732"/>
              <a:gd name="connsiteX892" fmla="*/ 6054 w 13759469"/>
              <a:gd name="connsiteY892" fmla="*/ 2252732 h 2252732"/>
              <a:gd name="connsiteX893" fmla="*/ 0 w 13759469"/>
              <a:gd name="connsiteY893" fmla="*/ 2221564 h 2252732"/>
              <a:gd name="connsiteX894" fmla="*/ 14006 w 13759469"/>
              <a:gd name="connsiteY894" fmla="*/ 2218844 h 2252732"/>
              <a:gd name="connsiteX895" fmla="*/ 28010 w 13759469"/>
              <a:gd name="connsiteY895" fmla="*/ 2216124 h 2252732"/>
              <a:gd name="connsiteX896" fmla="*/ 42013 w 13759469"/>
              <a:gd name="connsiteY896" fmla="*/ 2213404 h 2252732"/>
              <a:gd name="connsiteX897" fmla="*/ 56016 w 13759469"/>
              <a:gd name="connsiteY897" fmla="*/ 2210683 h 2252732"/>
              <a:gd name="connsiteX898" fmla="*/ 70018 w 13759469"/>
              <a:gd name="connsiteY898" fmla="*/ 2207961 h 2252732"/>
              <a:gd name="connsiteX899" fmla="*/ 84017 w 13759469"/>
              <a:gd name="connsiteY899" fmla="*/ 2205239 h 2252732"/>
              <a:gd name="connsiteX900" fmla="*/ 98015 w 13759469"/>
              <a:gd name="connsiteY900" fmla="*/ 2202515 h 2252732"/>
              <a:gd name="connsiteX901" fmla="*/ 112011 w 13759469"/>
              <a:gd name="connsiteY901" fmla="*/ 2199791 h 2252732"/>
              <a:gd name="connsiteX902" fmla="*/ 126004 w 13759469"/>
              <a:gd name="connsiteY902" fmla="*/ 2197065 h 2252732"/>
              <a:gd name="connsiteX903" fmla="*/ 139993 w 13759469"/>
              <a:gd name="connsiteY903" fmla="*/ 2194338 h 2252732"/>
              <a:gd name="connsiteX904" fmla="*/ 153981 w 13759469"/>
              <a:gd name="connsiteY904" fmla="*/ 2191608 h 2252732"/>
              <a:gd name="connsiteX905" fmla="*/ 167966 w 13759469"/>
              <a:gd name="connsiteY905" fmla="*/ 2188877 h 2252732"/>
              <a:gd name="connsiteX906" fmla="*/ 181946 w 13759469"/>
              <a:gd name="connsiteY906" fmla="*/ 2186144 h 2252732"/>
              <a:gd name="connsiteX907" fmla="*/ 195923 w 13759469"/>
              <a:gd name="connsiteY907" fmla="*/ 2183409 h 2252732"/>
              <a:gd name="connsiteX908" fmla="*/ 209895 w 13759469"/>
              <a:gd name="connsiteY908" fmla="*/ 2180672 h 2252732"/>
              <a:gd name="connsiteX909" fmla="*/ 223862 w 13759469"/>
              <a:gd name="connsiteY909" fmla="*/ 2177933 h 2252732"/>
              <a:gd name="connsiteX910" fmla="*/ 237827 w 13759469"/>
              <a:gd name="connsiteY910" fmla="*/ 2175188 h 2252732"/>
              <a:gd name="connsiteX911" fmla="*/ 251785 w 13759469"/>
              <a:gd name="connsiteY911" fmla="*/ 2172443 h 2252732"/>
              <a:gd name="connsiteX912" fmla="*/ 265737 w 13759469"/>
              <a:gd name="connsiteY912" fmla="*/ 2169694 h 2252732"/>
              <a:gd name="connsiteX913" fmla="*/ 279686 w 13759469"/>
              <a:gd name="connsiteY913" fmla="*/ 2166941 h 2252732"/>
              <a:gd name="connsiteX914" fmla="*/ 293628 w 13759469"/>
              <a:gd name="connsiteY914" fmla="*/ 2164186 h 2252732"/>
              <a:gd name="connsiteX915" fmla="*/ 307563 w 13759469"/>
              <a:gd name="connsiteY915" fmla="*/ 2161427 h 2252732"/>
              <a:gd name="connsiteX916" fmla="*/ 321493 w 13759469"/>
              <a:gd name="connsiteY916" fmla="*/ 2158664 h 2252732"/>
              <a:gd name="connsiteX917" fmla="*/ 335415 w 13759469"/>
              <a:gd name="connsiteY917" fmla="*/ 2155898 h 2252732"/>
              <a:gd name="connsiteX918" fmla="*/ 349331 w 13759469"/>
              <a:gd name="connsiteY918" fmla="*/ 2153127 h 2252732"/>
              <a:gd name="connsiteX919" fmla="*/ 363240 w 13759469"/>
              <a:gd name="connsiteY919" fmla="*/ 2150352 h 2252732"/>
              <a:gd name="connsiteX920" fmla="*/ 377141 w 13759469"/>
              <a:gd name="connsiteY920" fmla="*/ 2147572 h 2252732"/>
              <a:gd name="connsiteX921" fmla="*/ 391034 w 13759469"/>
              <a:gd name="connsiteY921" fmla="*/ 2144788 h 2252732"/>
              <a:gd name="connsiteX922" fmla="*/ 404920 w 13759469"/>
              <a:gd name="connsiteY922" fmla="*/ 2141999 h 2252732"/>
              <a:gd name="connsiteX923" fmla="*/ 418796 w 13759469"/>
              <a:gd name="connsiteY923" fmla="*/ 2139205 h 2252732"/>
              <a:gd name="connsiteX924" fmla="*/ 432665 w 13759469"/>
              <a:gd name="connsiteY924" fmla="*/ 2136406 h 2252732"/>
              <a:gd name="connsiteX925" fmla="*/ 446525 w 13759469"/>
              <a:gd name="connsiteY925" fmla="*/ 2133601 h 2252732"/>
              <a:gd name="connsiteX926" fmla="*/ 460375 w 13759469"/>
              <a:gd name="connsiteY926" fmla="*/ 2130791 h 2252732"/>
              <a:gd name="connsiteX927" fmla="*/ 474216 w 13759469"/>
              <a:gd name="connsiteY927" fmla="*/ 2127975 h 2252732"/>
              <a:gd name="connsiteX928" fmla="*/ 488048 w 13759469"/>
              <a:gd name="connsiteY928" fmla="*/ 2125153 h 2252732"/>
              <a:gd name="connsiteX929" fmla="*/ 501869 w 13759469"/>
              <a:gd name="connsiteY929" fmla="*/ 2122326 h 2252732"/>
              <a:gd name="connsiteX930" fmla="*/ 515680 w 13759469"/>
              <a:gd name="connsiteY930" fmla="*/ 2119492 h 2252732"/>
              <a:gd name="connsiteX931" fmla="*/ 529481 w 13759469"/>
              <a:gd name="connsiteY931" fmla="*/ 2116652 h 2252732"/>
              <a:gd name="connsiteX932" fmla="*/ 543270 w 13759469"/>
              <a:gd name="connsiteY932" fmla="*/ 2113805 h 2252732"/>
              <a:gd name="connsiteX933" fmla="*/ 557049 w 13759469"/>
              <a:gd name="connsiteY933" fmla="*/ 2110952 h 2252732"/>
              <a:gd name="connsiteX934" fmla="*/ 570816 w 13759469"/>
              <a:gd name="connsiteY934" fmla="*/ 2108092 h 2252732"/>
              <a:gd name="connsiteX935" fmla="*/ 584572 w 13759469"/>
              <a:gd name="connsiteY935" fmla="*/ 2105225 h 2252732"/>
              <a:gd name="connsiteX936" fmla="*/ 598315 w 13759469"/>
              <a:gd name="connsiteY936" fmla="*/ 2102350 h 2252732"/>
              <a:gd name="connsiteX937" fmla="*/ 612047 w 13759469"/>
              <a:gd name="connsiteY937" fmla="*/ 2099468 h 2252732"/>
              <a:gd name="connsiteX938" fmla="*/ 625766 w 13759469"/>
              <a:gd name="connsiteY938" fmla="*/ 2096578 h 2252732"/>
              <a:gd name="connsiteX939" fmla="*/ 639472 w 13759469"/>
              <a:gd name="connsiteY939" fmla="*/ 2093681 h 2252732"/>
              <a:gd name="connsiteX940" fmla="*/ 653165 w 13759469"/>
              <a:gd name="connsiteY940" fmla="*/ 2090776 h 2252732"/>
              <a:gd name="connsiteX941" fmla="*/ 666845 w 13759469"/>
              <a:gd name="connsiteY941" fmla="*/ 2087863 h 2252732"/>
              <a:gd name="connsiteX942" fmla="*/ 680511 w 13759469"/>
              <a:gd name="connsiteY942" fmla="*/ 2084941 h 2252732"/>
              <a:gd name="connsiteX943" fmla="*/ 694163 w 13759469"/>
              <a:gd name="connsiteY943" fmla="*/ 2082011 h 2252732"/>
              <a:gd name="connsiteX944" fmla="*/ 707802 w 13759469"/>
              <a:gd name="connsiteY944" fmla="*/ 2079072 h 2252732"/>
              <a:gd name="connsiteX945" fmla="*/ 721425 w 13759469"/>
              <a:gd name="connsiteY945" fmla="*/ 2076124 h 2252732"/>
              <a:gd name="connsiteX946" fmla="*/ 735034 w 13759469"/>
              <a:gd name="connsiteY946" fmla="*/ 2073168 h 2252732"/>
              <a:gd name="connsiteX947" fmla="*/ 748629 w 13759469"/>
              <a:gd name="connsiteY947" fmla="*/ 2070202 h 2252732"/>
              <a:gd name="connsiteX948" fmla="*/ 762207 w 13759469"/>
              <a:gd name="connsiteY948" fmla="*/ 2067228 h 2252732"/>
              <a:gd name="connsiteX949" fmla="*/ 775771 w 13759469"/>
              <a:gd name="connsiteY949" fmla="*/ 2064243 h 2252732"/>
              <a:gd name="connsiteX950" fmla="*/ 789318 w 13759469"/>
              <a:gd name="connsiteY950" fmla="*/ 2061249 h 2252732"/>
              <a:gd name="connsiteX951" fmla="*/ 802849 w 13759469"/>
              <a:gd name="connsiteY951" fmla="*/ 2058246 h 2252732"/>
              <a:gd name="connsiteX952" fmla="*/ 816364 w 13759469"/>
              <a:gd name="connsiteY952" fmla="*/ 2055232 h 2252732"/>
              <a:gd name="connsiteX953" fmla="*/ 829862 w 13759469"/>
              <a:gd name="connsiteY953" fmla="*/ 2052208 h 2252732"/>
              <a:gd name="connsiteX954" fmla="*/ 843343 w 13759469"/>
              <a:gd name="connsiteY954" fmla="*/ 2049174 h 2252732"/>
              <a:gd name="connsiteX955" fmla="*/ 856807 w 13759469"/>
              <a:gd name="connsiteY955" fmla="*/ 2046129 h 2252732"/>
              <a:gd name="connsiteX956" fmla="*/ 870253 w 13759469"/>
              <a:gd name="connsiteY956" fmla="*/ 2043073 h 2252732"/>
              <a:gd name="connsiteX957" fmla="*/ 883683 w 13759469"/>
              <a:gd name="connsiteY957" fmla="*/ 2040007 h 2252732"/>
              <a:gd name="connsiteX958" fmla="*/ 897093 w 13759469"/>
              <a:gd name="connsiteY958" fmla="*/ 2036930 h 2252732"/>
              <a:gd name="connsiteX959" fmla="*/ 910486 w 13759469"/>
              <a:gd name="connsiteY959" fmla="*/ 2033841 h 2252732"/>
              <a:gd name="connsiteX960" fmla="*/ 923858 w 13759469"/>
              <a:gd name="connsiteY960" fmla="*/ 2030742 h 2252732"/>
              <a:gd name="connsiteX961" fmla="*/ 937214 w 13759469"/>
              <a:gd name="connsiteY961" fmla="*/ 2027630 h 2252732"/>
              <a:gd name="connsiteX962" fmla="*/ 950549 w 13759469"/>
              <a:gd name="connsiteY962" fmla="*/ 2024507 h 2252732"/>
              <a:gd name="connsiteX963" fmla="*/ 963866 w 13759469"/>
              <a:gd name="connsiteY963" fmla="*/ 2021372 h 2252732"/>
              <a:gd name="connsiteX964" fmla="*/ 977161 w 13759469"/>
              <a:gd name="connsiteY964" fmla="*/ 2018225 h 2252732"/>
              <a:gd name="connsiteX965" fmla="*/ 990438 w 13759469"/>
              <a:gd name="connsiteY965" fmla="*/ 2015066 h 2252732"/>
              <a:gd name="connsiteX966" fmla="*/ 1003694 w 13759469"/>
              <a:gd name="connsiteY966" fmla="*/ 2011894 h 2252732"/>
              <a:gd name="connsiteX967" fmla="*/ 1016929 w 13759469"/>
              <a:gd name="connsiteY967" fmla="*/ 2008710 h 2252732"/>
              <a:gd name="connsiteX968" fmla="*/ 1030144 w 13759469"/>
              <a:gd name="connsiteY968" fmla="*/ 2005513 h 2252732"/>
              <a:gd name="connsiteX969" fmla="*/ 1043337 w 13759469"/>
              <a:gd name="connsiteY969" fmla="*/ 2002302 h 2252732"/>
              <a:gd name="connsiteX970" fmla="*/ 1056508 w 13759469"/>
              <a:gd name="connsiteY970" fmla="*/ 1999080 h 2252732"/>
              <a:gd name="connsiteX971" fmla="*/ 1069660 w 13759469"/>
              <a:gd name="connsiteY971" fmla="*/ 1995843 h 2252732"/>
              <a:gd name="connsiteX972" fmla="*/ 1082787 w 13759469"/>
              <a:gd name="connsiteY972" fmla="*/ 1992594 h 2252732"/>
              <a:gd name="connsiteX973" fmla="*/ 1095894 w 13759469"/>
              <a:gd name="connsiteY973" fmla="*/ 1989330 h 2252732"/>
              <a:gd name="connsiteX974" fmla="*/ 1108977 w 13759469"/>
              <a:gd name="connsiteY974" fmla="*/ 1986053 h 2252732"/>
              <a:gd name="connsiteX975" fmla="*/ 1122037 w 13759469"/>
              <a:gd name="connsiteY975" fmla="*/ 1982762 h 2252732"/>
              <a:gd name="connsiteX976" fmla="*/ 1135076 w 13759469"/>
              <a:gd name="connsiteY976" fmla="*/ 1979457 h 2252732"/>
              <a:gd name="connsiteX977" fmla="*/ 1148089 w 13759469"/>
              <a:gd name="connsiteY977" fmla="*/ 1976138 h 2252732"/>
              <a:gd name="connsiteX978" fmla="*/ 1161080 w 13759469"/>
              <a:gd name="connsiteY978" fmla="*/ 1972803 h 2252732"/>
              <a:gd name="connsiteX979" fmla="*/ 1174046 w 13759469"/>
              <a:gd name="connsiteY979" fmla="*/ 1969455 h 2252732"/>
              <a:gd name="connsiteX980" fmla="*/ 1186989 w 13759469"/>
              <a:gd name="connsiteY980" fmla="*/ 1966091 h 2252732"/>
              <a:gd name="connsiteX981" fmla="*/ 1199906 w 13759469"/>
              <a:gd name="connsiteY981" fmla="*/ 1962713 h 2252732"/>
              <a:gd name="connsiteX982" fmla="*/ 1212801 w 13759469"/>
              <a:gd name="connsiteY982" fmla="*/ 1959318 h 2252732"/>
              <a:gd name="connsiteX983" fmla="*/ 1225667 w 13759469"/>
              <a:gd name="connsiteY983" fmla="*/ 1955911 h 2252732"/>
              <a:gd name="connsiteX984" fmla="*/ 1238510 w 13759469"/>
              <a:gd name="connsiteY984" fmla="*/ 1952486 h 2252732"/>
              <a:gd name="connsiteX985" fmla="*/ 1251327 w 13759469"/>
              <a:gd name="connsiteY985" fmla="*/ 1949046 h 2252732"/>
              <a:gd name="connsiteX986" fmla="*/ 1264118 w 13759469"/>
              <a:gd name="connsiteY986" fmla="*/ 1945590 h 2252732"/>
              <a:gd name="connsiteX987" fmla="*/ 1276884 w 13759469"/>
              <a:gd name="connsiteY987" fmla="*/ 1942118 h 2252732"/>
              <a:gd name="connsiteX988" fmla="*/ 1289621 w 13759469"/>
              <a:gd name="connsiteY988" fmla="*/ 1938631 h 2252732"/>
              <a:gd name="connsiteX989" fmla="*/ 1302333 w 13759469"/>
              <a:gd name="connsiteY989" fmla="*/ 1935126 h 2252732"/>
              <a:gd name="connsiteX990" fmla="*/ 1315018 w 13759469"/>
              <a:gd name="connsiteY990" fmla="*/ 1931605 h 2252732"/>
              <a:gd name="connsiteX991" fmla="*/ 1327675 w 13759469"/>
              <a:gd name="connsiteY991" fmla="*/ 1928068 h 2252732"/>
              <a:gd name="connsiteX992" fmla="*/ 1352922 w 13759469"/>
              <a:gd name="connsiteY992" fmla="*/ 1920937 h 2252732"/>
              <a:gd name="connsiteX993" fmla="*/ 1365357 w 13759469"/>
              <a:gd name="connsiteY993" fmla="*/ 1917365 h 2252732"/>
              <a:gd name="connsiteX994" fmla="*/ 1377722 w 13759469"/>
              <a:gd name="connsiteY994" fmla="*/ 1913739 h 2252732"/>
              <a:gd name="connsiteX995" fmla="*/ 1389976 w 13759469"/>
              <a:gd name="connsiteY995" fmla="*/ 1910075 h 2252732"/>
              <a:gd name="connsiteX996" fmla="*/ 1402126 w 13759469"/>
              <a:gd name="connsiteY996" fmla="*/ 1906370 h 2252732"/>
              <a:gd name="connsiteX997" fmla="*/ 1414173 w 13759469"/>
              <a:gd name="connsiteY997" fmla="*/ 1902628 h 2252732"/>
              <a:gd name="connsiteX998" fmla="*/ 1426120 w 13759469"/>
              <a:gd name="connsiteY998" fmla="*/ 1898849 h 2252732"/>
              <a:gd name="connsiteX999" fmla="*/ 1437969 w 13759469"/>
              <a:gd name="connsiteY999" fmla="*/ 1895034 h 2252732"/>
              <a:gd name="connsiteX1000" fmla="*/ 1449724 w 13759469"/>
              <a:gd name="connsiteY1000" fmla="*/ 1891184 h 2252732"/>
              <a:gd name="connsiteX1001" fmla="*/ 1461389 w 13759469"/>
              <a:gd name="connsiteY1001" fmla="*/ 1887299 h 2252732"/>
              <a:gd name="connsiteX1002" fmla="*/ 1472965 w 13759469"/>
              <a:gd name="connsiteY1002" fmla="*/ 1883381 h 2252732"/>
              <a:gd name="connsiteX1003" fmla="*/ 1484457 w 13759469"/>
              <a:gd name="connsiteY1003" fmla="*/ 1879428 h 2252732"/>
              <a:gd name="connsiteX1004" fmla="*/ 1495867 w 13759469"/>
              <a:gd name="connsiteY1004" fmla="*/ 1875445 h 2252732"/>
              <a:gd name="connsiteX1005" fmla="*/ 1507196 w 13759469"/>
              <a:gd name="connsiteY1005" fmla="*/ 1871431 h 2252732"/>
              <a:gd name="connsiteX1006" fmla="*/ 1518451 w 13759469"/>
              <a:gd name="connsiteY1006" fmla="*/ 1867386 h 2252732"/>
              <a:gd name="connsiteX1007" fmla="*/ 1529632 w 13759469"/>
              <a:gd name="connsiteY1007" fmla="*/ 1863313 h 2252732"/>
              <a:gd name="connsiteX1008" fmla="*/ 1540741 w 13759469"/>
              <a:gd name="connsiteY1008" fmla="*/ 1859211 h 2252732"/>
              <a:gd name="connsiteX1009" fmla="*/ 1551786 w 13759469"/>
              <a:gd name="connsiteY1009" fmla="*/ 1855079 h 2252732"/>
              <a:gd name="connsiteX1010" fmla="*/ 1562765 w 13759469"/>
              <a:gd name="connsiteY1010" fmla="*/ 1850923 h 2252732"/>
              <a:gd name="connsiteX1011" fmla="*/ 1573682 w 13759469"/>
              <a:gd name="connsiteY1011" fmla="*/ 1846741 h 2252732"/>
              <a:gd name="connsiteX1012" fmla="*/ 1584543 w 13759469"/>
              <a:gd name="connsiteY1012" fmla="*/ 1842532 h 2252732"/>
              <a:gd name="connsiteX1013" fmla="*/ 1595347 w 13759469"/>
              <a:gd name="connsiteY1013" fmla="*/ 1838300 h 2252732"/>
              <a:gd name="connsiteX1014" fmla="*/ 1606100 w 13759469"/>
              <a:gd name="connsiteY1014" fmla="*/ 1834044 h 2252732"/>
              <a:gd name="connsiteX1015" fmla="*/ 1616802 w 13759469"/>
              <a:gd name="connsiteY1015" fmla="*/ 1829767 h 2252732"/>
              <a:gd name="connsiteX1016" fmla="*/ 1627458 w 13759469"/>
              <a:gd name="connsiteY1016" fmla="*/ 1825468 h 2252732"/>
              <a:gd name="connsiteX1017" fmla="*/ 1638071 w 13759469"/>
              <a:gd name="connsiteY1017" fmla="*/ 1821147 h 2252732"/>
              <a:gd name="connsiteX1018" fmla="*/ 1648644 w 13759469"/>
              <a:gd name="connsiteY1018" fmla="*/ 1816807 h 2252732"/>
              <a:gd name="connsiteX1019" fmla="*/ 1659179 w 13759469"/>
              <a:gd name="connsiteY1019" fmla="*/ 1812448 h 2252732"/>
              <a:gd name="connsiteX1020" fmla="*/ 1669678 w 13759469"/>
              <a:gd name="connsiteY1020" fmla="*/ 1808071 h 2252732"/>
              <a:gd name="connsiteX1021" fmla="*/ 1680147 w 13759469"/>
              <a:gd name="connsiteY1021" fmla="*/ 1803676 h 2252732"/>
              <a:gd name="connsiteX1022" fmla="*/ 1690586 w 13759469"/>
              <a:gd name="connsiteY1022" fmla="*/ 1799265 h 2252732"/>
              <a:gd name="connsiteX1023" fmla="*/ 1701000 w 13759469"/>
              <a:gd name="connsiteY1023" fmla="*/ 1794838 h 2252732"/>
              <a:gd name="connsiteX1024" fmla="*/ 1711392 w 13759469"/>
              <a:gd name="connsiteY1024" fmla="*/ 1790396 h 2252732"/>
              <a:gd name="connsiteX1025" fmla="*/ 1721762 w 13759469"/>
              <a:gd name="connsiteY1025" fmla="*/ 1785942 h 2252732"/>
              <a:gd name="connsiteX1026" fmla="*/ 1732117 w 13759469"/>
              <a:gd name="connsiteY1026" fmla="*/ 1781473 h 2252732"/>
              <a:gd name="connsiteX1027" fmla="*/ 1742457 w 13759469"/>
              <a:gd name="connsiteY1027" fmla="*/ 1776993 h 2252732"/>
              <a:gd name="connsiteX1028" fmla="*/ 1752786 w 13759469"/>
              <a:gd name="connsiteY1028" fmla="*/ 1772502 h 2252732"/>
              <a:gd name="connsiteX1029" fmla="*/ 1763107 w 13759469"/>
              <a:gd name="connsiteY1029" fmla="*/ 1768000 h 2252732"/>
              <a:gd name="connsiteX1030" fmla="*/ 1773423 w 13759469"/>
              <a:gd name="connsiteY1030" fmla="*/ 1763489 h 2252732"/>
              <a:gd name="connsiteX1031" fmla="*/ 1783736 w 13759469"/>
              <a:gd name="connsiteY1031" fmla="*/ 1758970 h 2252732"/>
              <a:gd name="connsiteX1032" fmla="*/ 1794050 w 13759469"/>
              <a:gd name="connsiteY1032" fmla="*/ 1754443 h 2252732"/>
              <a:gd name="connsiteX1033" fmla="*/ 1804368 w 13759469"/>
              <a:gd name="connsiteY1033" fmla="*/ 1749908 h 2252732"/>
              <a:gd name="connsiteX1034" fmla="*/ 1814691 w 13759469"/>
              <a:gd name="connsiteY1034" fmla="*/ 1745369 h 2252732"/>
              <a:gd name="connsiteX1035" fmla="*/ 1825025 w 13759469"/>
              <a:gd name="connsiteY1035" fmla="*/ 1740824 h 2252732"/>
              <a:gd name="connsiteX1036" fmla="*/ 1835370 w 13759469"/>
              <a:gd name="connsiteY1036" fmla="*/ 1736277 h 2252732"/>
              <a:gd name="connsiteX1037" fmla="*/ 1845730 w 13759469"/>
              <a:gd name="connsiteY1037" fmla="*/ 1731725 h 2252732"/>
              <a:gd name="connsiteX1038" fmla="*/ 1856109 w 13759469"/>
              <a:gd name="connsiteY1038" fmla="*/ 1727171 h 2252732"/>
              <a:gd name="connsiteX1039" fmla="*/ 1866509 w 13759469"/>
              <a:gd name="connsiteY1039" fmla="*/ 1722616 h 2252732"/>
              <a:gd name="connsiteX1040" fmla="*/ 1876932 w 13759469"/>
              <a:gd name="connsiteY1040" fmla="*/ 1718061 h 2252732"/>
              <a:gd name="connsiteX1041" fmla="*/ 1887382 w 13759469"/>
              <a:gd name="connsiteY1041" fmla="*/ 1713507 h 2252732"/>
              <a:gd name="connsiteX1042" fmla="*/ 1897862 w 13759469"/>
              <a:gd name="connsiteY1042" fmla="*/ 1708954 h 2252732"/>
              <a:gd name="connsiteX1043" fmla="*/ 1908375 w 13759469"/>
              <a:gd name="connsiteY1043" fmla="*/ 1704403 h 2252732"/>
              <a:gd name="connsiteX1044" fmla="*/ 1918922 w 13759469"/>
              <a:gd name="connsiteY1044" fmla="*/ 1699856 h 2252732"/>
              <a:gd name="connsiteX1045" fmla="*/ 1929508 w 13759469"/>
              <a:gd name="connsiteY1045" fmla="*/ 1695312 h 2252732"/>
              <a:gd name="connsiteX1046" fmla="*/ 1940136 w 13759469"/>
              <a:gd name="connsiteY1046" fmla="*/ 1690775 h 2252732"/>
              <a:gd name="connsiteX1047" fmla="*/ 1950807 w 13759469"/>
              <a:gd name="connsiteY1047" fmla="*/ 1686244 h 2252732"/>
              <a:gd name="connsiteX1048" fmla="*/ 1961525 w 13759469"/>
              <a:gd name="connsiteY1048" fmla="*/ 1681719 h 2252732"/>
              <a:gd name="connsiteX1049" fmla="*/ 1972294 w 13759469"/>
              <a:gd name="connsiteY1049" fmla="*/ 1677202 h 2252732"/>
              <a:gd name="connsiteX1050" fmla="*/ 1983115 w 13759469"/>
              <a:gd name="connsiteY1050" fmla="*/ 1672696 h 2252732"/>
              <a:gd name="connsiteX1051" fmla="*/ 1993992 w 13759469"/>
              <a:gd name="connsiteY1051" fmla="*/ 1668197 h 2252732"/>
              <a:gd name="connsiteX1052" fmla="*/ 2004926 w 13759469"/>
              <a:gd name="connsiteY1052" fmla="*/ 1663711 h 2252732"/>
              <a:gd name="connsiteX1053" fmla="*/ 2015923 w 13759469"/>
              <a:gd name="connsiteY1053" fmla="*/ 1659236 h 2252732"/>
              <a:gd name="connsiteX1054" fmla="*/ 2026983 w 13759469"/>
              <a:gd name="connsiteY1054" fmla="*/ 1654775 h 2252732"/>
              <a:gd name="connsiteX1055" fmla="*/ 2038111 w 13759469"/>
              <a:gd name="connsiteY1055" fmla="*/ 1650326 h 2252732"/>
              <a:gd name="connsiteX1056" fmla="*/ 2049309 w 13759469"/>
              <a:gd name="connsiteY1056" fmla="*/ 1645893 h 2252732"/>
              <a:gd name="connsiteX1057" fmla="*/ 2060579 w 13759469"/>
              <a:gd name="connsiteY1057" fmla="*/ 1641474 h 2252732"/>
              <a:gd name="connsiteX1058" fmla="*/ 2071926 w 13759469"/>
              <a:gd name="connsiteY1058" fmla="*/ 1637072 h 2252732"/>
              <a:gd name="connsiteX1059" fmla="*/ 2083350 w 13759469"/>
              <a:gd name="connsiteY1059" fmla="*/ 1632688 h 2252732"/>
              <a:gd name="connsiteX1060" fmla="*/ 2094856 w 13759469"/>
              <a:gd name="connsiteY1060" fmla="*/ 1628323 h 2252732"/>
              <a:gd name="connsiteX1061" fmla="*/ 2106446 w 13759469"/>
              <a:gd name="connsiteY1061" fmla="*/ 1623976 h 2252732"/>
              <a:gd name="connsiteX1062" fmla="*/ 2118124 w 13759469"/>
              <a:gd name="connsiteY1062" fmla="*/ 1619650 h 2252732"/>
              <a:gd name="connsiteX1063" fmla="*/ 2129892 w 13759469"/>
              <a:gd name="connsiteY1063" fmla="*/ 1615345 h 2252732"/>
              <a:gd name="connsiteX1064" fmla="*/ 2141752 w 13759469"/>
              <a:gd name="connsiteY1064" fmla="*/ 1611063 h 2252732"/>
              <a:gd name="connsiteX1065" fmla="*/ 2153707 w 13759469"/>
              <a:gd name="connsiteY1065" fmla="*/ 1606804 h 2252732"/>
              <a:gd name="connsiteX1066" fmla="*/ 2165762 w 13759469"/>
              <a:gd name="connsiteY1066" fmla="*/ 1602568 h 2252732"/>
              <a:gd name="connsiteX1067" fmla="*/ 2177918 w 13759469"/>
              <a:gd name="connsiteY1067" fmla="*/ 1598357 h 2252732"/>
              <a:gd name="connsiteX1068" fmla="*/ 2190178 w 13759469"/>
              <a:gd name="connsiteY1068" fmla="*/ 1594174 h 2252732"/>
              <a:gd name="connsiteX1069" fmla="*/ 2202545 w 13759469"/>
              <a:gd name="connsiteY1069" fmla="*/ 1590016 h 2252732"/>
              <a:gd name="connsiteX1070" fmla="*/ 2215022 w 13759469"/>
              <a:gd name="connsiteY1070" fmla="*/ 1585886 h 2252732"/>
              <a:gd name="connsiteX1071" fmla="*/ 2227613 w 13759469"/>
              <a:gd name="connsiteY1071" fmla="*/ 1581785 h 2252732"/>
              <a:gd name="connsiteX1072" fmla="*/ 2240318 w 13759469"/>
              <a:gd name="connsiteY1072" fmla="*/ 1577714 h 2252732"/>
              <a:gd name="connsiteX1073" fmla="*/ 2253142 w 13759469"/>
              <a:gd name="connsiteY1073" fmla="*/ 1573674 h 2252732"/>
              <a:gd name="connsiteX1074" fmla="*/ 2266088 w 13759469"/>
              <a:gd name="connsiteY1074" fmla="*/ 1569664 h 2252732"/>
              <a:gd name="connsiteX1075" fmla="*/ 2279157 w 13759469"/>
              <a:gd name="connsiteY1075" fmla="*/ 1565689 h 2252732"/>
              <a:gd name="connsiteX1076" fmla="*/ 2292355 w 13759469"/>
              <a:gd name="connsiteY1076" fmla="*/ 1561745 h 2252732"/>
              <a:gd name="connsiteX1077" fmla="*/ 2305682 w 13759469"/>
              <a:gd name="connsiteY1077" fmla="*/ 1557837 h 2252732"/>
              <a:gd name="connsiteX1078" fmla="*/ 2319141 w 13759469"/>
              <a:gd name="connsiteY1078" fmla="*/ 1553964 h 2252732"/>
              <a:gd name="connsiteX1079" fmla="*/ 2332737 w 13759469"/>
              <a:gd name="connsiteY1079" fmla="*/ 1550127 h 2252732"/>
              <a:gd name="connsiteX1080" fmla="*/ 2346470 w 13759469"/>
              <a:gd name="connsiteY1080" fmla="*/ 1546328 h 2252732"/>
              <a:gd name="connsiteX1081" fmla="*/ 2360346 w 13759469"/>
              <a:gd name="connsiteY1081" fmla="*/ 1542565 h 2252732"/>
              <a:gd name="connsiteX1082" fmla="*/ 2374366 w 13759469"/>
              <a:gd name="connsiteY1082" fmla="*/ 1538843 h 2252732"/>
              <a:gd name="connsiteX1083" fmla="*/ 2388532 w 13759469"/>
              <a:gd name="connsiteY1083" fmla="*/ 1535161 h 2252732"/>
              <a:gd name="connsiteX1084" fmla="*/ 2402849 w 13759469"/>
              <a:gd name="connsiteY1084" fmla="*/ 1531519 h 2252732"/>
              <a:gd name="connsiteX1085" fmla="*/ 2417318 w 13759469"/>
              <a:gd name="connsiteY1085" fmla="*/ 1527919 h 2252732"/>
              <a:gd name="connsiteX1086" fmla="*/ 2431942 w 13759469"/>
              <a:gd name="connsiteY1086" fmla="*/ 1524362 h 2252732"/>
              <a:gd name="connsiteX1087" fmla="*/ 2446727 w 13759469"/>
              <a:gd name="connsiteY1087" fmla="*/ 1520848 h 2252732"/>
              <a:gd name="connsiteX1088" fmla="*/ 2461671 w 13759469"/>
              <a:gd name="connsiteY1088" fmla="*/ 1517379 h 2252732"/>
              <a:gd name="connsiteX1089" fmla="*/ 2476781 w 13759469"/>
              <a:gd name="connsiteY1089" fmla="*/ 1513955 h 2252732"/>
              <a:gd name="connsiteX1090" fmla="*/ 2492058 w 13759469"/>
              <a:gd name="connsiteY1090" fmla="*/ 1510578 h 2252732"/>
              <a:gd name="connsiteX1091" fmla="*/ 2523084 w 13759469"/>
              <a:gd name="connsiteY1091" fmla="*/ 1503974 h 2252732"/>
              <a:gd name="connsiteX1092" fmla="*/ 2538940 w 13759469"/>
              <a:gd name="connsiteY1092" fmla="*/ 1500741 h 2252732"/>
              <a:gd name="connsiteX1093" fmla="*/ 2554890 w 13759469"/>
              <a:gd name="connsiteY1093" fmla="*/ 1497597 h 2252732"/>
              <a:gd name="connsiteX1094" fmla="*/ 2570985 w 13759469"/>
              <a:gd name="connsiteY1094" fmla="*/ 1494530 h 2252732"/>
              <a:gd name="connsiteX1095" fmla="*/ 2587223 w 13759469"/>
              <a:gd name="connsiteY1095" fmla="*/ 1491536 h 2252732"/>
              <a:gd name="connsiteX1096" fmla="*/ 2603601 w 13759469"/>
              <a:gd name="connsiteY1096" fmla="*/ 1488616 h 2252732"/>
              <a:gd name="connsiteX1097" fmla="*/ 2620118 w 13759469"/>
              <a:gd name="connsiteY1097" fmla="*/ 1485766 h 2252732"/>
              <a:gd name="connsiteX1098" fmla="*/ 2636771 w 13759469"/>
              <a:gd name="connsiteY1098" fmla="*/ 1482985 h 2252732"/>
              <a:gd name="connsiteX1099" fmla="*/ 2653559 w 13759469"/>
              <a:gd name="connsiteY1099" fmla="*/ 1480272 h 2252732"/>
              <a:gd name="connsiteX1100" fmla="*/ 2670478 w 13759469"/>
              <a:gd name="connsiteY1100" fmla="*/ 1477623 h 2252732"/>
              <a:gd name="connsiteX1101" fmla="*/ 2687526 w 13759469"/>
              <a:gd name="connsiteY1101" fmla="*/ 1475038 h 2252732"/>
              <a:gd name="connsiteX1102" fmla="*/ 2704704 w 13759469"/>
              <a:gd name="connsiteY1102" fmla="*/ 1472512 h 2252732"/>
              <a:gd name="connsiteX1103" fmla="*/ 2722006 w 13759469"/>
              <a:gd name="connsiteY1103" fmla="*/ 1470048 h 2252732"/>
              <a:gd name="connsiteX1104" fmla="*/ 2739433 w 13759469"/>
              <a:gd name="connsiteY1104" fmla="*/ 1467641 h 2252732"/>
              <a:gd name="connsiteX1105" fmla="*/ 2756979 w 13759469"/>
              <a:gd name="connsiteY1105" fmla="*/ 1465291 h 2252732"/>
              <a:gd name="connsiteX1106" fmla="*/ 2774646 w 13759469"/>
              <a:gd name="connsiteY1106" fmla="*/ 1462994 h 2252732"/>
              <a:gd name="connsiteX1107" fmla="*/ 2792428 w 13759469"/>
              <a:gd name="connsiteY1107" fmla="*/ 1460749 h 2252732"/>
              <a:gd name="connsiteX1108" fmla="*/ 2810327 w 13759469"/>
              <a:gd name="connsiteY1108" fmla="*/ 1458554 h 2252732"/>
              <a:gd name="connsiteX1109" fmla="*/ 2828337 w 13759469"/>
              <a:gd name="connsiteY1109" fmla="*/ 1456408 h 2252732"/>
              <a:gd name="connsiteX1110" fmla="*/ 2846457 w 13759469"/>
              <a:gd name="connsiteY1110" fmla="*/ 1454309 h 2252732"/>
              <a:gd name="connsiteX1111" fmla="*/ 2864687 w 13759469"/>
              <a:gd name="connsiteY1111" fmla="*/ 1452253 h 2252732"/>
              <a:gd name="connsiteX1112" fmla="*/ 2883023 w 13759469"/>
              <a:gd name="connsiteY1112" fmla="*/ 1450242 h 2252732"/>
              <a:gd name="connsiteX1113" fmla="*/ 2901462 w 13759469"/>
              <a:gd name="connsiteY1113" fmla="*/ 1448271 h 2252732"/>
              <a:gd name="connsiteX1114" fmla="*/ 2920003 w 13759469"/>
              <a:gd name="connsiteY1114" fmla="*/ 1446340 h 2252732"/>
              <a:gd name="connsiteX1115" fmla="*/ 2938644 w 13759469"/>
              <a:gd name="connsiteY1115" fmla="*/ 1444447 h 2252732"/>
              <a:gd name="connsiteX1116" fmla="*/ 2957382 w 13759469"/>
              <a:gd name="connsiteY1116" fmla="*/ 1442589 h 2252732"/>
              <a:gd name="connsiteX1117" fmla="*/ 2976215 w 13759469"/>
              <a:gd name="connsiteY1117" fmla="*/ 1440764 h 2252732"/>
              <a:gd name="connsiteX1118" fmla="*/ 2995141 w 13759469"/>
              <a:gd name="connsiteY1118" fmla="*/ 1438973 h 2252732"/>
              <a:gd name="connsiteX1119" fmla="*/ 3014158 w 13759469"/>
              <a:gd name="connsiteY1119" fmla="*/ 1437210 h 2252732"/>
              <a:gd name="connsiteX1120" fmla="*/ 3033263 w 13759469"/>
              <a:gd name="connsiteY1120" fmla="*/ 1435477 h 2252732"/>
              <a:gd name="connsiteX1121" fmla="*/ 3052456 w 13759469"/>
              <a:gd name="connsiteY1121" fmla="*/ 1433769 h 2252732"/>
              <a:gd name="connsiteX1122" fmla="*/ 3071732 w 13759469"/>
              <a:gd name="connsiteY1122" fmla="*/ 1432087 h 2252732"/>
              <a:gd name="connsiteX1123" fmla="*/ 3091090 w 13759469"/>
              <a:gd name="connsiteY1123" fmla="*/ 1430428 h 2252732"/>
              <a:gd name="connsiteX1124" fmla="*/ 3110529 w 13759469"/>
              <a:gd name="connsiteY1124" fmla="*/ 1428790 h 2252732"/>
              <a:gd name="connsiteX1125" fmla="*/ 3130045 w 13759469"/>
              <a:gd name="connsiteY1125" fmla="*/ 1427170 h 2252732"/>
              <a:gd name="connsiteX1126" fmla="*/ 3149636 w 13759469"/>
              <a:gd name="connsiteY1126" fmla="*/ 1425569 h 2252732"/>
              <a:gd name="connsiteX1127" fmla="*/ 3169302 w 13759469"/>
              <a:gd name="connsiteY1127" fmla="*/ 1423983 h 2252732"/>
              <a:gd name="connsiteX1128" fmla="*/ 3189037 w 13759469"/>
              <a:gd name="connsiteY1128" fmla="*/ 1422411 h 2252732"/>
              <a:gd name="connsiteX1129" fmla="*/ 3208842 w 13759469"/>
              <a:gd name="connsiteY1129" fmla="*/ 1420851 h 2252732"/>
              <a:gd name="connsiteX1130" fmla="*/ 3228714 w 13759469"/>
              <a:gd name="connsiteY1130" fmla="*/ 1419301 h 2252732"/>
              <a:gd name="connsiteX1131" fmla="*/ 3248650 w 13759469"/>
              <a:gd name="connsiteY1131" fmla="*/ 1417760 h 2252732"/>
              <a:gd name="connsiteX1132" fmla="*/ 3268648 w 13759469"/>
              <a:gd name="connsiteY1132" fmla="*/ 1416225 h 2252732"/>
              <a:gd name="connsiteX1133" fmla="*/ 3288706 w 13759469"/>
              <a:gd name="connsiteY1133" fmla="*/ 1414695 h 2252732"/>
              <a:gd name="connsiteX1134" fmla="*/ 3308823 w 13759469"/>
              <a:gd name="connsiteY1134" fmla="*/ 1413168 h 2252732"/>
              <a:gd name="connsiteX1135" fmla="*/ 3328995 w 13759469"/>
              <a:gd name="connsiteY1135" fmla="*/ 1411643 h 2252732"/>
              <a:gd name="connsiteX1136" fmla="*/ 3349220 w 13759469"/>
              <a:gd name="connsiteY1136" fmla="*/ 1410116 h 2252732"/>
              <a:gd name="connsiteX1137" fmla="*/ 3369497 w 13759469"/>
              <a:gd name="connsiteY1137" fmla="*/ 1408587 h 2252732"/>
              <a:gd name="connsiteX1138" fmla="*/ 3389823 w 13759469"/>
              <a:gd name="connsiteY1138" fmla="*/ 1407054 h 2252732"/>
              <a:gd name="connsiteX1139" fmla="*/ 3410195 w 13759469"/>
              <a:gd name="connsiteY1139" fmla="*/ 1405515 h 2252732"/>
              <a:gd name="connsiteX1140" fmla="*/ 3430613 w 13759469"/>
              <a:gd name="connsiteY1140" fmla="*/ 1403968 h 2252732"/>
              <a:gd name="connsiteX1141" fmla="*/ 3451071 w 13759469"/>
              <a:gd name="connsiteY1141" fmla="*/ 1402412 h 2252732"/>
              <a:gd name="connsiteX1142" fmla="*/ 3471571 w 13759469"/>
              <a:gd name="connsiteY1142" fmla="*/ 1400843 h 2252732"/>
              <a:gd name="connsiteX1143" fmla="*/ 3492109 w 13759469"/>
              <a:gd name="connsiteY1143" fmla="*/ 1399262 h 2252732"/>
              <a:gd name="connsiteX1144" fmla="*/ 3512682 w 13759469"/>
              <a:gd name="connsiteY1144" fmla="*/ 1397665 h 2252732"/>
              <a:gd name="connsiteX1145" fmla="*/ 3533289 w 13759469"/>
              <a:gd name="connsiteY1145" fmla="*/ 1396052 h 2252732"/>
              <a:gd name="connsiteX1146" fmla="*/ 3553927 w 13759469"/>
              <a:gd name="connsiteY1146" fmla="*/ 1394420 h 2252732"/>
              <a:gd name="connsiteX1147" fmla="*/ 3574594 w 13759469"/>
              <a:gd name="connsiteY1147" fmla="*/ 1392768 h 2252732"/>
              <a:gd name="connsiteX1148" fmla="*/ 3595289 w 13759469"/>
              <a:gd name="connsiteY1148" fmla="*/ 1391093 h 2252732"/>
              <a:gd name="connsiteX1149" fmla="*/ 3616008 w 13759469"/>
              <a:gd name="connsiteY1149" fmla="*/ 1389394 h 2252732"/>
              <a:gd name="connsiteX1150" fmla="*/ 3636749 w 13759469"/>
              <a:gd name="connsiteY1150" fmla="*/ 1387670 h 2252732"/>
              <a:gd name="connsiteX1151" fmla="*/ 3657510 w 13759469"/>
              <a:gd name="connsiteY1151" fmla="*/ 1385917 h 2252732"/>
              <a:gd name="connsiteX1152" fmla="*/ 3678290 w 13759469"/>
              <a:gd name="connsiteY1152" fmla="*/ 1384135 h 2252732"/>
              <a:gd name="connsiteX1153" fmla="*/ 3699085 w 13759469"/>
              <a:gd name="connsiteY1153" fmla="*/ 1382322 h 2252732"/>
              <a:gd name="connsiteX1154" fmla="*/ 3719894 w 13759469"/>
              <a:gd name="connsiteY1154" fmla="*/ 1380476 h 2252732"/>
              <a:gd name="connsiteX1155" fmla="*/ 3740714 w 13759469"/>
              <a:gd name="connsiteY1155" fmla="*/ 1378595 h 2252732"/>
              <a:gd name="connsiteX1156" fmla="*/ 3761543 w 13759469"/>
              <a:gd name="connsiteY1156" fmla="*/ 1376678 h 2252732"/>
              <a:gd name="connsiteX1157" fmla="*/ 3782379 w 13759469"/>
              <a:gd name="connsiteY1157" fmla="*/ 1374722 h 2252732"/>
              <a:gd name="connsiteX1158" fmla="*/ 3803220 w 13759469"/>
              <a:gd name="connsiteY1158" fmla="*/ 1372725 h 2252732"/>
              <a:gd name="connsiteX1159" fmla="*/ 3824064 w 13759469"/>
              <a:gd name="connsiteY1159" fmla="*/ 1370687 h 2252732"/>
              <a:gd name="connsiteX1160" fmla="*/ 3844906 w 13759469"/>
              <a:gd name="connsiteY1160" fmla="*/ 1368604 h 2252732"/>
              <a:gd name="connsiteX1161" fmla="*/ 3865748 w 13759469"/>
              <a:gd name="connsiteY1161" fmla="*/ 1366476 h 2252732"/>
              <a:gd name="connsiteX1162" fmla="*/ 3886584 w 13759469"/>
              <a:gd name="connsiteY1162" fmla="*/ 1364301 h 2252732"/>
              <a:gd name="connsiteX1163" fmla="*/ 3907415 w 13759469"/>
              <a:gd name="connsiteY1163" fmla="*/ 1362076 h 2252732"/>
              <a:gd name="connsiteX1164" fmla="*/ 3928236 w 13759469"/>
              <a:gd name="connsiteY1164" fmla="*/ 1359801 h 2252732"/>
              <a:gd name="connsiteX1165" fmla="*/ 3949047 w 13759469"/>
              <a:gd name="connsiteY1165" fmla="*/ 1357472 h 2252732"/>
              <a:gd name="connsiteX1166" fmla="*/ 3969844 w 13759469"/>
              <a:gd name="connsiteY1166" fmla="*/ 1355089 h 2252732"/>
              <a:gd name="connsiteX1167" fmla="*/ 3990626 w 13759469"/>
              <a:gd name="connsiteY1167" fmla="*/ 1352649 h 2252732"/>
              <a:gd name="connsiteX1168" fmla="*/ 4011391 w 13759469"/>
              <a:gd name="connsiteY1168" fmla="*/ 1350152 h 2252732"/>
              <a:gd name="connsiteX1169" fmla="*/ 4032136 w 13759469"/>
              <a:gd name="connsiteY1169" fmla="*/ 1347594 h 2252732"/>
              <a:gd name="connsiteX1170" fmla="*/ 4052857 w 13759469"/>
              <a:gd name="connsiteY1170" fmla="*/ 1344975 h 2252732"/>
              <a:gd name="connsiteX1171" fmla="*/ 4073555 w 13759469"/>
              <a:gd name="connsiteY1171" fmla="*/ 1342291 h 2252732"/>
              <a:gd name="connsiteX1172" fmla="*/ 4094227 w 13759469"/>
              <a:gd name="connsiteY1172" fmla="*/ 1339543 h 2252732"/>
              <a:gd name="connsiteX1173" fmla="*/ 4114868 w 13759469"/>
              <a:gd name="connsiteY1173" fmla="*/ 1336728 h 2252732"/>
              <a:gd name="connsiteX1174" fmla="*/ 4135480 w 13759469"/>
              <a:gd name="connsiteY1174" fmla="*/ 1333843 h 2252732"/>
              <a:gd name="connsiteX1175" fmla="*/ 4156057 w 13759469"/>
              <a:gd name="connsiteY1175" fmla="*/ 1330888 h 2252732"/>
              <a:gd name="connsiteX1176" fmla="*/ 4176600 w 13759469"/>
              <a:gd name="connsiteY1176" fmla="*/ 1327860 h 2252732"/>
              <a:gd name="connsiteX1177" fmla="*/ 4197105 w 13759469"/>
              <a:gd name="connsiteY1177" fmla="*/ 1324758 h 2252732"/>
              <a:gd name="connsiteX1178" fmla="*/ 4217569 w 13759469"/>
              <a:gd name="connsiteY1178" fmla="*/ 1321581 h 2252732"/>
              <a:gd name="connsiteX1179" fmla="*/ 4237990 w 13759469"/>
              <a:gd name="connsiteY1179" fmla="*/ 1318325 h 2252732"/>
              <a:gd name="connsiteX1180" fmla="*/ 4258368 w 13759469"/>
              <a:gd name="connsiteY1180" fmla="*/ 1314990 h 2252732"/>
              <a:gd name="connsiteX1181" fmla="*/ 4278699 w 13759469"/>
              <a:gd name="connsiteY1181" fmla="*/ 1311573 h 2252732"/>
              <a:gd name="connsiteX1182" fmla="*/ 4298980 w 13759469"/>
              <a:gd name="connsiteY1182" fmla="*/ 1308073 h 2252732"/>
              <a:gd name="connsiteX1183" fmla="*/ 4319211 w 13759469"/>
              <a:gd name="connsiteY1183" fmla="*/ 1304487 h 2252732"/>
              <a:gd name="connsiteX1184" fmla="*/ 4339388 w 13759469"/>
              <a:gd name="connsiteY1184" fmla="*/ 1300816 h 2252732"/>
              <a:gd name="connsiteX1185" fmla="*/ 4359509 w 13759469"/>
              <a:gd name="connsiteY1185" fmla="*/ 1297056 h 2252732"/>
              <a:gd name="connsiteX1186" fmla="*/ 4379572 w 13759469"/>
              <a:gd name="connsiteY1186" fmla="*/ 1293205 h 2252732"/>
              <a:gd name="connsiteX1187" fmla="*/ 4399575 w 13759469"/>
              <a:gd name="connsiteY1187" fmla="*/ 1289263 h 2252732"/>
              <a:gd name="connsiteX1188" fmla="*/ 4419516 w 13759469"/>
              <a:gd name="connsiteY1188" fmla="*/ 1285227 h 2252732"/>
              <a:gd name="connsiteX1189" fmla="*/ 4439392 w 13759469"/>
              <a:gd name="connsiteY1189" fmla="*/ 1281095 h 2252732"/>
              <a:gd name="connsiteX1190" fmla="*/ 4478985 w 13759469"/>
              <a:gd name="connsiteY1190" fmla="*/ 1272527 h 2252732"/>
              <a:gd name="connsiteX1191" fmla="*/ 4498562 w 13759469"/>
              <a:gd name="connsiteY1191" fmla="*/ 1268085 h 2252732"/>
              <a:gd name="connsiteX1192" fmla="*/ 4518193 w 13759469"/>
              <a:gd name="connsiteY1192" fmla="*/ 1263448 h 2252732"/>
              <a:gd name="connsiteX1193" fmla="*/ 4537810 w 13759469"/>
              <a:gd name="connsiteY1193" fmla="*/ 1258635 h 2252732"/>
              <a:gd name="connsiteX1194" fmla="*/ 4557413 w 13759469"/>
              <a:gd name="connsiteY1194" fmla="*/ 1253650 h 2252732"/>
              <a:gd name="connsiteX1195" fmla="*/ 4577003 w 13759469"/>
              <a:gd name="connsiteY1195" fmla="*/ 1248500 h 2252732"/>
              <a:gd name="connsiteX1196" fmla="*/ 4596581 w 13759469"/>
              <a:gd name="connsiteY1196" fmla="*/ 1243187 h 2252732"/>
              <a:gd name="connsiteX1197" fmla="*/ 4616148 w 13759469"/>
              <a:gd name="connsiteY1197" fmla="*/ 1237715 h 2252732"/>
              <a:gd name="connsiteX1198" fmla="*/ 4635704 w 13759469"/>
              <a:gd name="connsiteY1198" fmla="*/ 1232088 h 2252732"/>
              <a:gd name="connsiteX1199" fmla="*/ 4655250 w 13759469"/>
              <a:gd name="connsiteY1199" fmla="*/ 1226312 h 2252732"/>
              <a:gd name="connsiteX1200" fmla="*/ 4674785 w 13759469"/>
              <a:gd name="connsiteY1200" fmla="*/ 1220390 h 2252732"/>
              <a:gd name="connsiteX1201" fmla="*/ 4694313 w 13759469"/>
              <a:gd name="connsiteY1201" fmla="*/ 1214325 h 2252732"/>
              <a:gd name="connsiteX1202" fmla="*/ 4713832 w 13759469"/>
              <a:gd name="connsiteY1202" fmla="*/ 1208124 h 2252732"/>
              <a:gd name="connsiteX1203" fmla="*/ 4733345 w 13759469"/>
              <a:gd name="connsiteY1203" fmla="*/ 1201789 h 2252732"/>
              <a:gd name="connsiteX1204" fmla="*/ 4752850 w 13759469"/>
              <a:gd name="connsiteY1204" fmla="*/ 1195324 h 2252732"/>
              <a:gd name="connsiteX1205" fmla="*/ 4772350 w 13759469"/>
              <a:gd name="connsiteY1205" fmla="*/ 1188736 h 2252732"/>
              <a:gd name="connsiteX1206" fmla="*/ 4791844 w 13759469"/>
              <a:gd name="connsiteY1206" fmla="*/ 1182027 h 2252732"/>
              <a:gd name="connsiteX1207" fmla="*/ 4811334 w 13759469"/>
              <a:gd name="connsiteY1207" fmla="*/ 1175200 h 2252732"/>
              <a:gd name="connsiteX1208" fmla="*/ 4830820 w 13759469"/>
              <a:gd name="connsiteY1208" fmla="*/ 1168262 h 2252732"/>
              <a:gd name="connsiteX1209" fmla="*/ 4850302 w 13759469"/>
              <a:gd name="connsiteY1209" fmla="*/ 1161216 h 2252732"/>
              <a:gd name="connsiteX1210" fmla="*/ 4869782 w 13759469"/>
              <a:gd name="connsiteY1210" fmla="*/ 1154066 h 2252732"/>
              <a:gd name="connsiteX1211" fmla="*/ 4889261 w 13759469"/>
              <a:gd name="connsiteY1211" fmla="*/ 1146816 h 2252732"/>
              <a:gd name="connsiteX1212" fmla="*/ 4908739 w 13759469"/>
              <a:gd name="connsiteY1212" fmla="*/ 1139472 h 2252732"/>
              <a:gd name="connsiteX1213" fmla="*/ 4928216 w 13759469"/>
              <a:gd name="connsiteY1213" fmla="*/ 1132036 h 2252732"/>
              <a:gd name="connsiteX1214" fmla="*/ 4947694 w 13759469"/>
              <a:gd name="connsiteY1214" fmla="*/ 1124513 h 2252732"/>
              <a:gd name="connsiteX1215" fmla="*/ 4967172 w 13759469"/>
              <a:gd name="connsiteY1215" fmla="*/ 1116908 h 2252732"/>
              <a:gd name="connsiteX1216" fmla="*/ 4986652 w 13759469"/>
              <a:gd name="connsiteY1216" fmla="*/ 1109225 h 2252732"/>
              <a:gd name="connsiteX1217" fmla="*/ 5006135 w 13759469"/>
              <a:gd name="connsiteY1217" fmla="*/ 1101467 h 2252732"/>
              <a:gd name="connsiteX1218" fmla="*/ 5025621 w 13759469"/>
              <a:gd name="connsiteY1218" fmla="*/ 1093639 h 2252732"/>
              <a:gd name="connsiteX1219" fmla="*/ 5045111 w 13759469"/>
              <a:gd name="connsiteY1219" fmla="*/ 1085747 h 2252732"/>
              <a:gd name="connsiteX1220" fmla="*/ 5064605 w 13759469"/>
              <a:gd name="connsiteY1220" fmla="*/ 1077792 h 2252732"/>
              <a:gd name="connsiteX1221" fmla="*/ 5084104 w 13759469"/>
              <a:gd name="connsiteY1221" fmla="*/ 1069781 h 2252732"/>
              <a:gd name="connsiteX1222" fmla="*/ 5103609 w 13759469"/>
              <a:gd name="connsiteY1222" fmla="*/ 1061716 h 2252732"/>
              <a:gd name="connsiteX1223" fmla="*/ 5123121 w 13759469"/>
              <a:gd name="connsiteY1223" fmla="*/ 1053604 h 2252732"/>
              <a:gd name="connsiteX1224" fmla="*/ 5142641 w 13759469"/>
              <a:gd name="connsiteY1224" fmla="*/ 1045447 h 2252732"/>
              <a:gd name="connsiteX1225" fmla="*/ 5162168 w 13759469"/>
              <a:gd name="connsiteY1225" fmla="*/ 1037250 h 2252732"/>
              <a:gd name="connsiteX1226" fmla="*/ 5181704 w 13759469"/>
              <a:gd name="connsiteY1226" fmla="*/ 1029017 h 2252732"/>
              <a:gd name="connsiteX1227" fmla="*/ 5201250 w 13759469"/>
              <a:gd name="connsiteY1227" fmla="*/ 1020752 h 2252732"/>
              <a:gd name="connsiteX1228" fmla="*/ 5220806 w 13759469"/>
              <a:gd name="connsiteY1228" fmla="*/ 1012461 h 2252732"/>
              <a:gd name="connsiteX1229" fmla="*/ 5240373 w 13759469"/>
              <a:gd name="connsiteY1229" fmla="*/ 1004146 h 2252732"/>
              <a:gd name="connsiteX1230" fmla="*/ 5259951 w 13759469"/>
              <a:gd name="connsiteY1230" fmla="*/ 995813 h 2252732"/>
              <a:gd name="connsiteX1231" fmla="*/ 5279543 w 13759469"/>
              <a:gd name="connsiteY1231" fmla="*/ 987465 h 2252732"/>
              <a:gd name="connsiteX1232" fmla="*/ 5299146 w 13759469"/>
              <a:gd name="connsiteY1232" fmla="*/ 979107 h 2252732"/>
              <a:gd name="connsiteX1233" fmla="*/ 5318764 w 13759469"/>
              <a:gd name="connsiteY1233" fmla="*/ 970743 h 2252732"/>
              <a:gd name="connsiteX1234" fmla="*/ 5338397 w 13759469"/>
              <a:gd name="connsiteY1234" fmla="*/ 962378 h 2252732"/>
              <a:gd name="connsiteX1235" fmla="*/ 5358045 w 13759469"/>
              <a:gd name="connsiteY1235" fmla="*/ 954016 h 2252732"/>
              <a:gd name="connsiteX1236" fmla="*/ 5377708 w 13759469"/>
              <a:gd name="connsiteY1236" fmla="*/ 945660 h 2252732"/>
              <a:gd name="connsiteX1237" fmla="*/ 5397389 w 13759469"/>
              <a:gd name="connsiteY1237" fmla="*/ 937316 h 2252732"/>
              <a:gd name="connsiteX1238" fmla="*/ 5417087 w 13759469"/>
              <a:gd name="connsiteY1238" fmla="*/ 928986 h 2252732"/>
              <a:gd name="connsiteX1239" fmla="*/ 5436803 w 13759469"/>
              <a:gd name="connsiteY1239" fmla="*/ 920677 h 2252732"/>
              <a:gd name="connsiteX1240" fmla="*/ 5456538 w 13759469"/>
              <a:gd name="connsiteY1240" fmla="*/ 912392 h 2252732"/>
              <a:gd name="connsiteX1241" fmla="*/ 5476293 w 13759469"/>
              <a:gd name="connsiteY1241" fmla="*/ 904135 h 2252732"/>
              <a:gd name="connsiteX1242" fmla="*/ 5496068 w 13759469"/>
              <a:gd name="connsiteY1242" fmla="*/ 895910 h 2252732"/>
              <a:gd name="connsiteX1243" fmla="*/ 5515865 w 13759469"/>
              <a:gd name="connsiteY1243" fmla="*/ 887723 h 2252732"/>
              <a:gd name="connsiteX1244" fmla="*/ 5535683 w 13759469"/>
              <a:gd name="connsiteY1244" fmla="*/ 879578 h 2252732"/>
              <a:gd name="connsiteX1245" fmla="*/ 5555524 w 13759469"/>
              <a:gd name="connsiteY1245" fmla="*/ 871477 h 2252732"/>
              <a:gd name="connsiteX1246" fmla="*/ 5575389 w 13759469"/>
              <a:gd name="connsiteY1246" fmla="*/ 863426 h 2252732"/>
              <a:gd name="connsiteX1247" fmla="*/ 5595277 w 13759469"/>
              <a:gd name="connsiteY1247" fmla="*/ 855430 h 2252732"/>
              <a:gd name="connsiteX1248" fmla="*/ 5615190 w 13759469"/>
              <a:gd name="connsiteY1248" fmla="*/ 847492 h 2252732"/>
              <a:gd name="connsiteX1249" fmla="*/ 5635129 w 13759469"/>
              <a:gd name="connsiteY1249" fmla="*/ 839616 h 2252732"/>
              <a:gd name="connsiteX1250" fmla="*/ 5655095 w 13759469"/>
              <a:gd name="connsiteY1250" fmla="*/ 831807 h 2252732"/>
              <a:gd name="connsiteX1251" fmla="*/ 5675087 w 13759469"/>
              <a:gd name="connsiteY1251" fmla="*/ 824070 h 2252732"/>
              <a:gd name="connsiteX1252" fmla="*/ 5695108 w 13759469"/>
              <a:gd name="connsiteY1252" fmla="*/ 816408 h 2252732"/>
              <a:gd name="connsiteX1253" fmla="*/ 5715156 w 13759469"/>
              <a:gd name="connsiteY1253" fmla="*/ 808827 h 2252732"/>
              <a:gd name="connsiteX1254" fmla="*/ 5735235 w 13759469"/>
              <a:gd name="connsiteY1254" fmla="*/ 801329 h 2252732"/>
              <a:gd name="connsiteX1255" fmla="*/ 5755343 w 13759469"/>
              <a:gd name="connsiteY1255" fmla="*/ 793920 h 2252732"/>
              <a:gd name="connsiteX1256" fmla="*/ 5775482 w 13759469"/>
              <a:gd name="connsiteY1256" fmla="*/ 786604 h 2252732"/>
              <a:gd name="connsiteX1257" fmla="*/ 5795653 w 13759469"/>
              <a:gd name="connsiteY1257" fmla="*/ 779384 h 2252732"/>
              <a:gd name="connsiteX1258" fmla="*/ 5815856 w 13759469"/>
              <a:gd name="connsiteY1258" fmla="*/ 772266 h 2252732"/>
              <a:gd name="connsiteX1259" fmla="*/ 5836093 w 13759469"/>
              <a:gd name="connsiteY1259" fmla="*/ 765254 h 2252732"/>
              <a:gd name="connsiteX1260" fmla="*/ 5856363 w 13759469"/>
              <a:gd name="connsiteY1260" fmla="*/ 758352 h 2252732"/>
              <a:gd name="connsiteX1261" fmla="*/ 5876668 w 13759469"/>
              <a:gd name="connsiteY1261" fmla="*/ 751565 h 2252732"/>
              <a:gd name="connsiteX1262" fmla="*/ 5897008 w 13759469"/>
              <a:gd name="connsiteY1262" fmla="*/ 744896 h 2252732"/>
              <a:gd name="connsiteX1263" fmla="*/ 5917384 w 13759469"/>
              <a:gd name="connsiteY1263" fmla="*/ 738350 h 2252732"/>
              <a:gd name="connsiteX1264" fmla="*/ 5937797 w 13759469"/>
              <a:gd name="connsiteY1264" fmla="*/ 731931 h 2252732"/>
              <a:gd name="connsiteX1265" fmla="*/ 5958248 w 13759469"/>
              <a:gd name="connsiteY1265" fmla="*/ 725645 h 2252732"/>
              <a:gd name="connsiteX1266" fmla="*/ 5978737 w 13759469"/>
              <a:gd name="connsiteY1266" fmla="*/ 719494 h 2252732"/>
              <a:gd name="connsiteX1267" fmla="*/ 5999265 w 13759469"/>
              <a:gd name="connsiteY1267" fmla="*/ 713484 h 2252732"/>
              <a:gd name="connsiteX1268" fmla="*/ 6019834 w 13759469"/>
              <a:gd name="connsiteY1268" fmla="*/ 707618 h 2252732"/>
              <a:gd name="connsiteX1269" fmla="*/ 6040442 w 13759469"/>
              <a:gd name="connsiteY1269" fmla="*/ 701901 h 2252732"/>
              <a:gd name="connsiteX1270" fmla="*/ 6061092 w 13759469"/>
              <a:gd name="connsiteY1270" fmla="*/ 696338 h 2252732"/>
              <a:gd name="connsiteX1271" fmla="*/ 6081784 w 13759469"/>
              <a:gd name="connsiteY1271" fmla="*/ 690933 h 2252732"/>
              <a:gd name="connsiteX1272" fmla="*/ 6102518 w 13759469"/>
              <a:gd name="connsiteY1272" fmla="*/ 685690 h 2252732"/>
              <a:gd name="connsiteX1273" fmla="*/ 6123297 w 13759469"/>
              <a:gd name="connsiteY1273" fmla="*/ 680613 h 2252732"/>
              <a:gd name="connsiteX1274" fmla="*/ 6144119 w 13759469"/>
              <a:gd name="connsiteY1274" fmla="*/ 675707 h 2252732"/>
              <a:gd name="connsiteX1275" fmla="*/ 6164987 w 13759469"/>
              <a:gd name="connsiteY1275" fmla="*/ 670976 h 2252732"/>
              <a:gd name="connsiteX1276" fmla="*/ 6185900 w 13759469"/>
              <a:gd name="connsiteY1276" fmla="*/ 666424 h 2252732"/>
              <a:gd name="connsiteX1277" fmla="*/ 6206859 w 13759469"/>
              <a:gd name="connsiteY1277" fmla="*/ 662057 h 2252732"/>
              <a:gd name="connsiteX1278" fmla="*/ 6227866 w 13759469"/>
              <a:gd name="connsiteY1278" fmla="*/ 657877 h 2252732"/>
              <a:gd name="connsiteX1279" fmla="*/ 6248920 w 13759469"/>
              <a:gd name="connsiteY1279" fmla="*/ 653890 h 2252732"/>
              <a:gd name="connsiteX1280" fmla="*/ 6270023 w 13759469"/>
              <a:gd name="connsiteY1280" fmla="*/ 650101 h 2252732"/>
              <a:gd name="connsiteX1281" fmla="*/ 6291176 w 13759469"/>
              <a:gd name="connsiteY1281" fmla="*/ 646512 h 2252732"/>
              <a:gd name="connsiteX1282" fmla="*/ 6312378 w 13759469"/>
              <a:gd name="connsiteY1282" fmla="*/ 643129 h 2252732"/>
              <a:gd name="connsiteX1283" fmla="*/ 6333630 w 13759469"/>
              <a:gd name="connsiteY1283" fmla="*/ 639957 h 2252732"/>
              <a:gd name="connsiteX1284" fmla="*/ 6354934 w 13759469"/>
              <a:gd name="connsiteY1284" fmla="*/ 636999 h 2252732"/>
              <a:gd name="connsiteX1285" fmla="*/ 6376290 w 13759469"/>
              <a:gd name="connsiteY1285" fmla="*/ 634259 h 2252732"/>
              <a:gd name="connsiteX1286" fmla="*/ 6397698 w 13759469"/>
              <a:gd name="connsiteY1286" fmla="*/ 631743 h 2252732"/>
              <a:gd name="connsiteX1287" fmla="*/ 6419161 w 13759469"/>
              <a:gd name="connsiteY1287" fmla="*/ 629454 h 2252732"/>
              <a:gd name="connsiteX1288" fmla="*/ 6440676 w 13759469"/>
              <a:gd name="connsiteY1288" fmla="*/ 627398 h 2252732"/>
              <a:gd name="connsiteX1289" fmla="*/ 6483783 w 13759469"/>
              <a:gd name="connsiteY1289" fmla="*/ 624003 h 2252732"/>
              <a:gd name="connsiteX1290" fmla="*/ 6505632 w 13759469"/>
              <a:gd name="connsiteY1290" fmla="*/ 622689 h 2252732"/>
              <a:gd name="connsiteX1291" fmla="*/ 6527443 w 13759469"/>
              <a:gd name="connsiteY1291" fmla="*/ 621687 h 2252732"/>
              <a:gd name="connsiteX1292" fmla="*/ 6549326 w 13759469"/>
              <a:gd name="connsiteY1292" fmla="*/ 620982 h 2252732"/>
              <a:gd name="connsiteX1293" fmla="*/ 6571281 w 13759469"/>
              <a:gd name="connsiteY1293" fmla="*/ 620568 h 2252732"/>
              <a:gd name="connsiteX1294" fmla="*/ 6593305 w 13759469"/>
              <a:gd name="connsiteY1294" fmla="*/ 620439 h 2252732"/>
              <a:gd name="connsiteX1295" fmla="*/ 6615398 w 13759469"/>
              <a:gd name="connsiteY1295" fmla="*/ 620587 h 2252732"/>
              <a:gd name="connsiteX1296" fmla="*/ 6637559 w 13759469"/>
              <a:gd name="connsiteY1296" fmla="*/ 621008 h 2252732"/>
              <a:gd name="connsiteX1297" fmla="*/ 6659784 w 13759469"/>
              <a:gd name="connsiteY1297" fmla="*/ 621695 h 2252732"/>
              <a:gd name="connsiteX1298" fmla="*/ 6682073 w 13759469"/>
              <a:gd name="connsiteY1298" fmla="*/ 622640 h 2252732"/>
              <a:gd name="connsiteX1299" fmla="*/ 6704423 w 13759469"/>
              <a:gd name="connsiteY1299" fmla="*/ 623838 h 2252732"/>
              <a:gd name="connsiteX1300" fmla="*/ 6726835 w 13759469"/>
              <a:gd name="connsiteY1300" fmla="*/ 625282 h 2252732"/>
              <a:gd name="connsiteX1301" fmla="*/ 6749305 w 13759469"/>
              <a:gd name="connsiteY1301" fmla="*/ 626966 h 2252732"/>
              <a:gd name="connsiteX1302" fmla="*/ 6771834 w 13759469"/>
              <a:gd name="connsiteY1302" fmla="*/ 628885 h 2252732"/>
              <a:gd name="connsiteX1303" fmla="*/ 6794418 w 13759469"/>
              <a:gd name="connsiteY1303" fmla="*/ 631030 h 2252732"/>
              <a:gd name="connsiteX1304" fmla="*/ 6817057 w 13759469"/>
              <a:gd name="connsiteY1304" fmla="*/ 633396 h 2252732"/>
              <a:gd name="connsiteX1305" fmla="*/ 6839748 w 13759469"/>
              <a:gd name="connsiteY1305" fmla="*/ 635978 h 2252732"/>
              <a:gd name="connsiteX1306" fmla="*/ 6862490 w 13759469"/>
              <a:gd name="connsiteY1306" fmla="*/ 638767 h 2252732"/>
              <a:gd name="connsiteX1307" fmla="*/ 6885283 w 13759469"/>
              <a:gd name="connsiteY1307" fmla="*/ 641759 h 2252732"/>
              <a:gd name="connsiteX1308" fmla="*/ 6908124 w 13759469"/>
              <a:gd name="connsiteY1308" fmla="*/ 644946 h 2252732"/>
              <a:gd name="connsiteX1309" fmla="*/ 6931012 w 13759469"/>
              <a:gd name="connsiteY1309" fmla="*/ 648322 h 2252732"/>
              <a:gd name="connsiteX1310" fmla="*/ 6953945 w 13759469"/>
              <a:gd name="connsiteY1310" fmla="*/ 651883 h 2252732"/>
              <a:gd name="connsiteX1311" fmla="*/ 6976922 w 13759469"/>
              <a:gd name="connsiteY1311" fmla="*/ 655620 h 2252732"/>
              <a:gd name="connsiteX1312" fmla="*/ 6999942 w 13759469"/>
              <a:gd name="connsiteY1312" fmla="*/ 659528 h 2252732"/>
              <a:gd name="connsiteX1313" fmla="*/ 7023003 w 13759469"/>
              <a:gd name="connsiteY1313" fmla="*/ 663600 h 2252732"/>
              <a:gd name="connsiteX1314" fmla="*/ 7046102 w 13759469"/>
              <a:gd name="connsiteY1314" fmla="*/ 667830 h 2252732"/>
              <a:gd name="connsiteX1315" fmla="*/ 7069240 w 13759469"/>
              <a:gd name="connsiteY1315" fmla="*/ 672213 h 2252732"/>
              <a:gd name="connsiteX1316" fmla="*/ 7092413 w 13759469"/>
              <a:gd name="connsiteY1316" fmla="*/ 676741 h 2252732"/>
              <a:gd name="connsiteX1317" fmla="*/ 7115621 w 13759469"/>
              <a:gd name="connsiteY1317" fmla="*/ 681408 h 2252732"/>
              <a:gd name="connsiteX1318" fmla="*/ 7138863 w 13759469"/>
              <a:gd name="connsiteY1318" fmla="*/ 686209 h 2252732"/>
              <a:gd name="connsiteX1319" fmla="*/ 7162136 w 13759469"/>
              <a:gd name="connsiteY1319" fmla="*/ 691136 h 2252732"/>
              <a:gd name="connsiteX1320" fmla="*/ 7185440 w 13759469"/>
              <a:gd name="connsiteY1320" fmla="*/ 696184 h 2252732"/>
              <a:gd name="connsiteX1321" fmla="*/ 7208771 w 13759469"/>
              <a:gd name="connsiteY1321" fmla="*/ 701347 h 2252732"/>
              <a:gd name="connsiteX1322" fmla="*/ 7232130 w 13759469"/>
              <a:gd name="connsiteY1322" fmla="*/ 706618 h 2252732"/>
              <a:gd name="connsiteX1323" fmla="*/ 7255514 w 13759469"/>
              <a:gd name="connsiteY1323" fmla="*/ 711992 h 2252732"/>
              <a:gd name="connsiteX1324" fmla="*/ 7278923 w 13759469"/>
              <a:gd name="connsiteY1324" fmla="*/ 717461 h 2252732"/>
              <a:gd name="connsiteX1325" fmla="*/ 7302353 w 13759469"/>
              <a:gd name="connsiteY1325" fmla="*/ 723019 h 2252732"/>
              <a:gd name="connsiteX1326" fmla="*/ 7325805 w 13759469"/>
              <a:gd name="connsiteY1326" fmla="*/ 728661 h 2252732"/>
              <a:gd name="connsiteX1327" fmla="*/ 7349276 w 13759469"/>
              <a:gd name="connsiteY1327" fmla="*/ 734381 h 2252732"/>
              <a:gd name="connsiteX1328" fmla="*/ 7372764 w 13759469"/>
              <a:gd name="connsiteY1328" fmla="*/ 740172 h 2252732"/>
              <a:gd name="connsiteX1329" fmla="*/ 7396269 w 13759469"/>
              <a:gd name="connsiteY1329" fmla="*/ 746027 h 2252732"/>
              <a:gd name="connsiteX1330" fmla="*/ 7419789 w 13759469"/>
              <a:gd name="connsiteY1330" fmla="*/ 751941 h 2252732"/>
              <a:gd name="connsiteX1331" fmla="*/ 7443321 w 13759469"/>
              <a:gd name="connsiteY1331" fmla="*/ 757907 h 2252732"/>
              <a:gd name="connsiteX1332" fmla="*/ 7466865 w 13759469"/>
              <a:gd name="connsiteY1332" fmla="*/ 763920 h 2252732"/>
              <a:gd name="connsiteX1333" fmla="*/ 7490419 w 13759469"/>
              <a:gd name="connsiteY1333" fmla="*/ 769973 h 2252732"/>
              <a:gd name="connsiteX1334" fmla="*/ 7513982 w 13759469"/>
              <a:gd name="connsiteY1334" fmla="*/ 776059 h 2252732"/>
              <a:gd name="connsiteX1335" fmla="*/ 7537550 w 13759469"/>
              <a:gd name="connsiteY1335" fmla="*/ 782174 h 2252732"/>
              <a:gd name="connsiteX1336" fmla="*/ 7561125 w 13759469"/>
              <a:gd name="connsiteY1336" fmla="*/ 788309 h 2252732"/>
              <a:gd name="connsiteX1337" fmla="*/ 7584703 w 13759469"/>
              <a:gd name="connsiteY1337" fmla="*/ 794460 h 2252732"/>
              <a:gd name="connsiteX1338" fmla="*/ 7608283 w 13759469"/>
              <a:gd name="connsiteY1338" fmla="*/ 800621 h 2252732"/>
              <a:gd name="connsiteX1339" fmla="*/ 7631863 w 13759469"/>
              <a:gd name="connsiteY1339" fmla="*/ 806784 h 2252732"/>
              <a:gd name="connsiteX1340" fmla="*/ 7655441 w 13759469"/>
              <a:gd name="connsiteY1340" fmla="*/ 812943 h 2252732"/>
              <a:gd name="connsiteX1341" fmla="*/ 7679016 w 13759469"/>
              <a:gd name="connsiteY1341" fmla="*/ 819094 h 2252732"/>
              <a:gd name="connsiteX1342" fmla="*/ 7702589 w 13759469"/>
              <a:gd name="connsiteY1342" fmla="*/ 825229 h 2252732"/>
              <a:gd name="connsiteX1343" fmla="*/ 7726155 w 13759469"/>
              <a:gd name="connsiteY1343" fmla="*/ 831342 h 2252732"/>
              <a:gd name="connsiteX1344" fmla="*/ 7749713 w 13759469"/>
              <a:gd name="connsiteY1344" fmla="*/ 837427 h 2252732"/>
              <a:gd name="connsiteX1345" fmla="*/ 7773263 w 13759469"/>
              <a:gd name="connsiteY1345" fmla="*/ 843478 h 2252732"/>
              <a:gd name="connsiteX1346" fmla="*/ 7796800 w 13759469"/>
              <a:gd name="connsiteY1346" fmla="*/ 849490 h 2252732"/>
              <a:gd name="connsiteX1347" fmla="*/ 7820326 w 13759469"/>
              <a:gd name="connsiteY1347" fmla="*/ 855454 h 2252732"/>
              <a:gd name="connsiteX1348" fmla="*/ 7843837 w 13759469"/>
              <a:gd name="connsiteY1348" fmla="*/ 861366 h 2252732"/>
              <a:gd name="connsiteX1349" fmla="*/ 7867334 w 13759469"/>
              <a:gd name="connsiteY1349" fmla="*/ 867218 h 2252732"/>
              <a:gd name="connsiteX1350" fmla="*/ 7890811 w 13759469"/>
              <a:gd name="connsiteY1350" fmla="*/ 873007 h 2252732"/>
              <a:gd name="connsiteX1351" fmla="*/ 7914270 w 13759469"/>
              <a:gd name="connsiteY1351" fmla="*/ 878724 h 2252732"/>
              <a:gd name="connsiteX1352" fmla="*/ 7937708 w 13759469"/>
              <a:gd name="connsiteY1352" fmla="*/ 884363 h 2252732"/>
              <a:gd name="connsiteX1353" fmla="*/ 7961126 w 13759469"/>
              <a:gd name="connsiteY1353" fmla="*/ 889920 h 2252732"/>
              <a:gd name="connsiteX1354" fmla="*/ 7984519 w 13759469"/>
              <a:gd name="connsiteY1354" fmla="*/ 895387 h 2252732"/>
              <a:gd name="connsiteX1355" fmla="*/ 8007885 w 13759469"/>
              <a:gd name="connsiteY1355" fmla="*/ 900758 h 2252732"/>
              <a:gd name="connsiteX1356" fmla="*/ 8031225 w 13759469"/>
              <a:gd name="connsiteY1356" fmla="*/ 906028 h 2252732"/>
              <a:gd name="connsiteX1357" fmla="*/ 8054536 w 13759469"/>
              <a:gd name="connsiteY1357" fmla="*/ 911189 h 2252732"/>
              <a:gd name="connsiteX1358" fmla="*/ 8077817 w 13759469"/>
              <a:gd name="connsiteY1358" fmla="*/ 916236 h 2252732"/>
              <a:gd name="connsiteX1359" fmla="*/ 8101066 w 13759469"/>
              <a:gd name="connsiteY1359" fmla="*/ 921163 h 2252732"/>
              <a:gd name="connsiteX1360" fmla="*/ 8124279 w 13759469"/>
              <a:gd name="connsiteY1360" fmla="*/ 925964 h 2252732"/>
              <a:gd name="connsiteX1361" fmla="*/ 8147459 w 13759469"/>
              <a:gd name="connsiteY1361" fmla="*/ 930632 h 2252732"/>
              <a:gd name="connsiteX1362" fmla="*/ 8170600 w 13759469"/>
              <a:gd name="connsiteY1362" fmla="*/ 935161 h 2252732"/>
              <a:gd name="connsiteX1363" fmla="*/ 8193704 w 13759469"/>
              <a:gd name="connsiteY1363" fmla="*/ 939546 h 2252732"/>
              <a:gd name="connsiteX1364" fmla="*/ 8216766 w 13759469"/>
              <a:gd name="connsiteY1364" fmla="*/ 943780 h 2252732"/>
              <a:gd name="connsiteX1365" fmla="*/ 8239787 w 13759469"/>
              <a:gd name="connsiteY1365" fmla="*/ 947857 h 2252732"/>
              <a:gd name="connsiteX1366" fmla="*/ 8262762 w 13759469"/>
              <a:gd name="connsiteY1366" fmla="*/ 951770 h 2252732"/>
              <a:gd name="connsiteX1367" fmla="*/ 8285694 w 13759469"/>
              <a:gd name="connsiteY1367" fmla="*/ 955515 h 2252732"/>
              <a:gd name="connsiteX1368" fmla="*/ 8308578 w 13759469"/>
              <a:gd name="connsiteY1368" fmla="*/ 959084 h 2252732"/>
              <a:gd name="connsiteX1369" fmla="*/ 8331413 w 13759469"/>
              <a:gd name="connsiteY1369" fmla="*/ 962472 h 2252732"/>
              <a:gd name="connsiteX1370" fmla="*/ 8354197 w 13759469"/>
              <a:gd name="connsiteY1370" fmla="*/ 965673 h 2252732"/>
              <a:gd name="connsiteX1371" fmla="*/ 8376930 w 13759469"/>
              <a:gd name="connsiteY1371" fmla="*/ 968680 h 2252732"/>
              <a:gd name="connsiteX1372" fmla="*/ 8399607 w 13759469"/>
              <a:gd name="connsiteY1372" fmla="*/ 971487 h 2252732"/>
              <a:gd name="connsiteX1373" fmla="*/ 8422232 w 13759469"/>
              <a:gd name="connsiteY1373" fmla="*/ 974089 h 2252732"/>
              <a:gd name="connsiteX1374" fmla="*/ 8444797 w 13759469"/>
              <a:gd name="connsiteY1374" fmla="*/ 976479 h 2252732"/>
              <a:gd name="connsiteX1375" fmla="*/ 8467304 w 13759469"/>
              <a:gd name="connsiteY1375" fmla="*/ 978651 h 2252732"/>
              <a:gd name="connsiteX1376" fmla="*/ 8489750 w 13759469"/>
              <a:gd name="connsiteY1376" fmla="*/ 980600 h 2252732"/>
              <a:gd name="connsiteX1377" fmla="*/ 8512133 w 13759469"/>
              <a:gd name="connsiteY1377" fmla="*/ 982319 h 2252732"/>
              <a:gd name="connsiteX1378" fmla="*/ 8534455 w 13759469"/>
              <a:gd name="connsiteY1378" fmla="*/ 983802 h 2252732"/>
              <a:gd name="connsiteX1379" fmla="*/ 8556709 w 13759469"/>
              <a:gd name="connsiteY1379" fmla="*/ 985043 h 2252732"/>
              <a:gd name="connsiteX1380" fmla="*/ 8578896 w 13759469"/>
              <a:gd name="connsiteY1380" fmla="*/ 986037 h 2252732"/>
              <a:gd name="connsiteX1381" fmla="*/ 8601015 w 13759469"/>
              <a:gd name="connsiteY1381" fmla="*/ 986777 h 2252732"/>
              <a:gd name="connsiteX1382" fmla="*/ 8623063 w 13759469"/>
              <a:gd name="connsiteY1382" fmla="*/ 987256 h 2252732"/>
              <a:gd name="connsiteX1383" fmla="*/ 8645040 w 13759469"/>
              <a:gd name="connsiteY1383" fmla="*/ 987470 h 2252732"/>
              <a:gd name="connsiteX1384" fmla="*/ 8666942 w 13759469"/>
              <a:gd name="connsiteY1384" fmla="*/ 987413 h 2252732"/>
              <a:gd name="connsiteX1385" fmla="*/ 8688769 w 13759469"/>
              <a:gd name="connsiteY1385" fmla="*/ 987077 h 2252732"/>
              <a:gd name="connsiteX1386" fmla="*/ 8710520 w 13759469"/>
              <a:gd name="connsiteY1386" fmla="*/ 986457 h 2252732"/>
              <a:gd name="connsiteX1387" fmla="*/ 8732193 w 13759469"/>
              <a:gd name="connsiteY1387" fmla="*/ 985549 h 2252732"/>
              <a:gd name="connsiteX1388" fmla="*/ 8775413 w 13759469"/>
              <a:gd name="connsiteY1388" fmla="*/ 982829 h 2252732"/>
              <a:gd name="connsiteX1389" fmla="*/ 8796868 w 13759469"/>
              <a:gd name="connsiteY1389" fmla="*/ 981046 h 2252732"/>
              <a:gd name="connsiteX1390" fmla="*/ 8818461 w 13759469"/>
              <a:gd name="connsiteY1390" fmla="*/ 979004 h 2252732"/>
              <a:gd name="connsiteX1391" fmla="*/ 8840101 w 13759469"/>
              <a:gd name="connsiteY1391" fmla="*/ 976714 h 2252732"/>
              <a:gd name="connsiteX1392" fmla="*/ 8861785 w 13759469"/>
              <a:gd name="connsiteY1392" fmla="*/ 974180 h 2252732"/>
              <a:gd name="connsiteX1393" fmla="*/ 8883512 w 13759469"/>
              <a:gd name="connsiteY1393" fmla="*/ 971409 h 2252732"/>
              <a:gd name="connsiteX1394" fmla="*/ 8905279 w 13759469"/>
              <a:gd name="connsiteY1394" fmla="*/ 968403 h 2252732"/>
              <a:gd name="connsiteX1395" fmla="*/ 8927084 w 13759469"/>
              <a:gd name="connsiteY1395" fmla="*/ 965167 h 2252732"/>
              <a:gd name="connsiteX1396" fmla="*/ 8948923 w 13759469"/>
              <a:gd name="connsiteY1396" fmla="*/ 961707 h 2252732"/>
              <a:gd name="connsiteX1397" fmla="*/ 8970796 w 13759469"/>
              <a:gd name="connsiteY1397" fmla="*/ 958026 h 2252732"/>
              <a:gd name="connsiteX1398" fmla="*/ 8992701 w 13759469"/>
              <a:gd name="connsiteY1398" fmla="*/ 954129 h 2252732"/>
              <a:gd name="connsiteX1399" fmla="*/ 9014633 w 13759469"/>
              <a:gd name="connsiteY1399" fmla="*/ 950019 h 2252732"/>
              <a:gd name="connsiteX1400" fmla="*/ 9036594 w 13759469"/>
              <a:gd name="connsiteY1400" fmla="*/ 945703 h 2252732"/>
              <a:gd name="connsiteX1401" fmla="*/ 9058579 w 13759469"/>
              <a:gd name="connsiteY1401" fmla="*/ 941184 h 2252732"/>
              <a:gd name="connsiteX1402" fmla="*/ 9080587 w 13759469"/>
              <a:gd name="connsiteY1402" fmla="*/ 936467 h 2252732"/>
              <a:gd name="connsiteX1403" fmla="*/ 9102615 w 13759469"/>
              <a:gd name="connsiteY1403" fmla="*/ 931556 h 2252732"/>
              <a:gd name="connsiteX1404" fmla="*/ 9124660 w 13759469"/>
              <a:gd name="connsiteY1404" fmla="*/ 926456 h 2252732"/>
              <a:gd name="connsiteX1405" fmla="*/ 9146721 w 13759469"/>
              <a:gd name="connsiteY1405" fmla="*/ 921171 h 2252732"/>
              <a:gd name="connsiteX1406" fmla="*/ 9168796 w 13759469"/>
              <a:gd name="connsiteY1406" fmla="*/ 915707 h 2252732"/>
              <a:gd name="connsiteX1407" fmla="*/ 9190882 w 13759469"/>
              <a:gd name="connsiteY1407" fmla="*/ 910067 h 2252732"/>
              <a:gd name="connsiteX1408" fmla="*/ 9212978 w 13759469"/>
              <a:gd name="connsiteY1408" fmla="*/ 904254 h 2252732"/>
              <a:gd name="connsiteX1409" fmla="*/ 9235082 w 13759469"/>
              <a:gd name="connsiteY1409" fmla="*/ 898276 h 2252732"/>
              <a:gd name="connsiteX1410" fmla="*/ 9257190 w 13759469"/>
              <a:gd name="connsiteY1410" fmla="*/ 892137 h 2252732"/>
              <a:gd name="connsiteX1411" fmla="*/ 9279301 w 13759469"/>
              <a:gd name="connsiteY1411" fmla="*/ 885839 h 2252732"/>
              <a:gd name="connsiteX1412" fmla="*/ 9301413 w 13759469"/>
              <a:gd name="connsiteY1412" fmla="*/ 879389 h 2252732"/>
              <a:gd name="connsiteX1413" fmla="*/ 9323522 w 13759469"/>
              <a:gd name="connsiteY1413" fmla="*/ 872790 h 2252732"/>
              <a:gd name="connsiteX1414" fmla="*/ 9345628 w 13759469"/>
              <a:gd name="connsiteY1414" fmla="*/ 866048 h 2252732"/>
              <a:gd name="connsiteX1415" fmla="*/ 9367728 w 13759469"/>
              <a:gd name="connsiteY1415" fmla="*/ 859166 h 2252732"/>
              <a:gd name="connsiteX1416" fmla="*/ 9389820 w 13759469"/>
              <a:gd name="connsiteY1416" fmla="*/ 852149 h 2252732"/>
              <a:gd name="connsiteX1417" fmla="*/ 9411901 w 13759469"/>
              <a:gd name="connsiteY1417" fmla="*/ 845003 h 2252732"/>
              <a:gd name="connsiteX1418" fmla="*/ 9433971 w 13759469"/>
              <a:gd name="connsiteY1418" fmla="*/ 837730 h 2252732"/>
              <a:gd name="connsiteX1419" fmla="*/ 9456025 w 13759469"/>
              <a:gd name="connsiteY1419" fmla="*/ 830337 h 2252732"/>
              <a:gd name="connsiteX1420" fmla="*/ 9478063 w 13759469"/>
              <a:gd name="connsiteY1420" fmla="*/ 822827 h 2252732"/>
              <a:gd name="connsiteX1421" fmla="*/ 9500082 w 13759469"/>
              <a:gd name="connsiteY1421" fmla="*/ 815205 h 2252732"/>
              <a:gd name="connsiteX1422" fmla="*/ 9522079 w 13759469"/>
              <a:gd name="connsiteY1422" fmla="*/ 807476 h 2252732"/>
              <a:gd name="connsiteX1423" fmla="*/ 9544054 w 13759469"/>
              <a:gd name="connsiteY1423" fmla="*/ 799643 h 2252732"/>
              <a:gd name="connsiteX1424" fmla="*/ 9566003 w 13759469"/>
              <a:gd name="connsiteY1424" fmla="*/ 791713 h 2252732"/>
              <a:gd name="connsiteX1425" fmla="*/ 9587925 w 13759469"/>
              <a:gd name="connsiteY1425" fmla="*/ 783689 h 2252732"/>
              <a:gd name="connsiteX1426" fmla="*/ 9609816 w 13759469"/>
              <a:gd name="connsiteY1426" fmla="*/ 775576 h 2252732"/>
              <a:gd name="connsiteX1427" fmla="*/ 9631676 w 13759469"/>
              <a:gd name="connsiteY1427" fmla="*/ 767378 h 2252732"/>
              <a:gd name="connsiteX1428" fmla="*/ 9653501 w 13759469"/>
              <a:gd name="connsiteY1428" fmla="*/ 759101 h 2252732"/>
              <a:gd name="connsiteX1429" fmla="*/ 9675291 w 13759469"/>
              <a:gd name="connsiteY1429" fmla="*/ 750747 h 2252732"/>
              <a:gd name="connsiteX1430" fmla="*/ 9697043 w 13759469"/>
              <a:gd name="connsiteY1430" fmla="*/ 742323 h 2252732"/>
              <a:gd name="connsiteX1431" fmla="*/ 9718753 w 13759469"/>
              <a:gd name="connsiteY1431" fmla="*/ 733833 h 2252732"/>
              <a:gd name="connsiteX1432" fmla="*/ 9740422 w 13759469"/>
              <a:gd name="connsiteY1432" fmla="*/ 725281 h 2252732"/>
              <a:gd name="connsiteX1433" fmla="*/ 9762045 w 13759469"/>
              <a:gd name="connsiteY1433" fmla="*/ 716672 h 2252732"/>
              <a:gd name="connsiteX1434" fmla="*/ 9783622 w 13759469"/>
              <a:gd name="connsiteY1434" fmla="*/ 708010 h 2252732"/>
              <a:gd name="connsiteX1435" fmla="*/ 9805149 w 13759469"/>
              <a:gd name="connsiteY1435" fmla="*/ 699301 h 2252732"/>
              <a:gd name="connsiteX1436" fmla="*/ 9826626 w 13759469"/>
              <a:gd name="connsiteY1436" fmla="*/ 690547 h 2252732"/>
              <a:gd name="connsiteX1437" fmla="*/ 9848049 w 13759469"/>
              <a:gd name="connsiteY1437" fmla="*/ 681755 h 2252732"/>
              <a:gd name="connsiteX1438" fmla="*/ 9869416 w 13759469"/>
              <a:gd name="connsiteY1438" fmla="*/ 672928 h 2252732"/>
              <a:gd name="connsiteX1439" fmla="*/ 9890726 w 13759469"/>
              <a:gd name="connsiteY1439" fmla="*/ 664072 h 2252732"/>
              <a:gd name="connsiteX1440" fmla="*/ 9911978 w 13759469"/>
              <a:gd name="connsiteY1440" fmla="*/ 655191 h 2252732"/>
              <a:gd name="connsiteX1441" fmla="*/ 9933166 w 13759469"/>
              <a:gd name="connsiteY1441" fmla="*/ 646289 h 2252732"/>
              <a:gd name="connsiteX1442" fmla="*/ 9954291 w 13759469"/>
              <a:gd name="connsiteY1442" fmla="*/ 637371 h 2252732"/>
              <a:gd name="connsiteX1443" fmla="*/ 9975349 w 13759469"/>
              <a:gd name="connsiteY1443" fmla="*/ 628442 h 2252732"/>
              <a:gd name="connsiteX1444" fmla="*/ 9996341 w 13759469"/>
              <a:gd name="connsiteY1444" fmla="*/ 619506 h 2252732"/>
              <a:gd name="connsiteX1445" fmla="*/ 10017260 w 13759469"/>
              <a:gd name="connsiteY1445" fmla="*/ 610567 h 2252732"/>
              <a:gd name="connsiteX1446" fmla="*/ 10038110 w 13759469"/>
              <a:gd name="connsiteY1446" fmla="*/ 601631 h 2252732"/>
              <a:gd name="connsiteX1447" fmla="*/ 10058883 w 13759469"/>
              <a:gd name="connsiteY1447" fmla="*/ 592702 h 2252732"/>
              <a:gd name="connsiteX1448" fmla="*/ 10079580 w 13759469"/>
              <a:gd name="connsiteY1448" fmla="*/ 583784 h 2252732"/>
              <a:gd name="connsiteX1449" fmla="*/ 10100198 w 13759469"/>
              <a:gd name="connsiteY1449" fmla="*/ 574882 h 2252732"/>
              <a:gd name="connsiteX1450" fmla="*/ 10120736 w 13759469"/>
              <a:gd name="connsiteY1450" fmla="*/ 566001 h 2252732"/>
              <a:gd name="connsiteX1451" fmla="*/ 10141191 w 13759469"/>
              <a:gd name="connsiteY1451" fmla="*/ 557144 h 2252732"/>
              <a:gd name="connsiteX1452" fmla="*/ 10161561 w 13759469"/>
              <a:gd name="connsiteY1452" fmla="*/ 548318 h 2252732"/>
              <a:gd name="connsiteX1453" fmla="*/ 10181843 w 13759469"/>
              <a:gd name="connsiteY1453" fmla="*/ 539526 h 2252732"/>
              <a:gd name="connsiteX1454" fmla="*/ 10202037 w 13759469"/>
              <a:gd name="connsiteY1454" fmla="*/ 530772 h 2252732"/>
              <a:gd name="connsiteX1455" fmla="*/ 10222139 w 13759469"/>
              <a:gd name="connsiteY1455" fmla="*/ 522062 h 2252732"/>
              <a:gd name="connsiteX1456" fmla="*/ 10242148 w 13759469"/>
              <a:gd name="connsiteY1456" fmla="*/ 513401 h 2252732"/>
              <a:gd name="connsiteX1457" fmla="*/ 10262062 w 13759469"/>
              <a:gd name="connsiteY1457" fmla="*/ 504791 h 2252732"/>
              <a:gd name="connsiteX1458" fmla="*/ 10281878 w 13759469"/>
              <a:gd name="connsiteY1458" fmla="*/ 496239 h 2252732"/>
              <a:gd name="connsiteX1459" fmla="*/ 10301595 w 13759469"/>
              <a:gd name="connsiteY1459" fmla="*/ 487748 h 2252732"/>
              <a:gd name="connsiteX1460" fmla="*/ 10321210 w 13759469"/>
              <a:gd name="connsiteY1460" fmla="*/ 479324 h 2252732"/>
              <a:gd name="connsiteX1461" fmla="*/ 10340721 w 13759469"/>
              <a:gd name="connsiteY1461" fmla="*/ 470971 h 2252732"/>
              <a:gd name="connsiteX1462" fmla="*/ 10360127 w 13759469"/>
              <a:gd name="connsiteY1462" fmla="*/ 462692 h 2252732"/>
              <a:gd name="connsiteX1463" fmla="*/ 10379425 w 13759469"/>
              <a:gd name="connsiteY1463" fmla="*/ 454494 h 2252732"/>
              <a:gd name="connsiteX1464" fmla="*/ 10398614 w 13759469"/>
              <a:gd name="connsiteY1464" fmla="*/ 446380 h 2252732"/>
              <a:gd name="connsiteX1465" fmla="*/ 10417690 w 13759469"/>
              <a:gd name="connsiteY1465" fmla="*/ 438356 h 2252732"/>
              <a:gd name="connsiteX1466" fmla="*/ 10436652 w 13759469"/>
              <a:gd name="connsiteY1466" fmla="*/ 430425 h 2252732"/>
              <a:gd name="connsiteX1467" fmla="*/ 10455499 w 13759469"/>
              <a:gd name="connsiteY1467" fmla="*/ 422592 h 2252732"/>
              <a:gd name="connsiteX1468" fmla="*/ 10474228 w 13759469"/>
              <a:gd name="connsiteY1468" fmla="*/ 414863 h 2252732"/>
              <a:gd name="connsiteX1469" fmla="*/ 10492836 w 13759469"/>
              <a:gd name="connsiteY1469" fmla="*/ 407241 h 2252732"/>
              <a:gd name="connsiteX1470" fmla="*/ 10511322 w 13759469"/>
              <a:gd name="connsiteY1470" fmla="*/ 399731 h 2252732"/>
              <a:gd name="connsiteX1471" fmla="*/ 10529685 w 13759469"/>
              <a:gd name="connsiteY1471" fmla="*/ 392337 h 2252732"/>
              <a:gd name="connsiteX1472" fmla="*/ 10547923 w 13759469"/>
              <a:gd name="connsiteY1472" fmla="*/ 385064 h 2252732"/>
              <a:gd name="connsiteX1473" fmla="*/ 10566031 w 13759469"/>
              <a:gd name="connsiteY1473" fmla="*/ 377917 h 2252732"/>
              <a:gd name="connsiteX1474" fmla="*/ 10584010 w 13759469"/>
              <a:gd name="connsiteY1474" fmla="*/ 370900 h 2252732"/>
              <a:gd name="connsiteX1475" fmla="*/ 10601857 w 13759469"/>
              <a:gd name="connsiteY1475" fmla="*/ 364019 h 2252732"/>
              <a:gd name="connsiteX1476" fmla="*/ 10619569 w 13759469"/>
              <a:gd name="connsiteY1476" fmla="*/ 357276 h 2252732"/>
              <a:gd name="connsiteX1477" fmla="*/ 10637147 w 13759469"/>
              <a:gd name="connsiteY1477" fmla="*/ 350677 h 2252732"/>
              <a:gd name="connsiteX1478" fmla="*/ 10654586 w 13759469"/>
              <a:gd name="connsiteY1478" fmla="*/ 344227 h 2252732"/>
              <a:gd name="connsiteX1479" fmla="*/ 10671886 w 13759469"/>
              <a:gd name="connsiteY1479" fmla="*/ 337931 h 2252732"/>
              <a:gd name="connsiteX1480" fmla="*/ 10689045 w 13759469"/>
              <a:gd name="connsiteY1480" fmla="*/ 331791 h 2252732"/>
              <a:gd name="connsiteX1481" fmla="*/ 10706061 w 13759469"/>
              <a:gd name="connsiteY1481" fmla="*/ 325814 h 2252732"/>
              <a:gd name="connsiteX1482" fmla="*/ 10722931 w 13759469"/>
              <a:gd name="connsiteY1482" fmla="*/ 320005 h 2252732"/>
              <a:gd name="connsiteX1483" fmla="*/ 10739653 w 13759469"/>
              <a:gd name="connsiteY1483" fmla="*/ 314367 h 2252732"/>
              <a:gd name="connsiteX1484" fmla="*/ 10756227 w 13759469"/>
              <a:gd name="connsiteY1484" fmla="*/ 308904 h 2252732"/>
              <a:gd name="connsiteX1485" fmla="*/ 10772650 w 13759469"/>
              <a:gd name="connsiteY1485" fmla="*/ 303623 h 2252732"/>
              <a:gd name="connsiteX1486" fmla="*/ 10788920 w 13759469"/>
              <a:gd name="connsiteY1486" fmla="*/ 298528 h 2252732"/>
              <a:gd name="connsiteX1487" fmla="*/ 10820928 w 13759469"/>
              <a:gd name="connsiteY1487" fmla="*/ 288931 h 2252732"/>
              <a:gd name="connsiteX1488" fmla="*/ 10836585 w 13759469"/>
              <a:gd name="connsiteY1488" fmla="*/ 284388 h 2252732"/>
              <a:gd name="connsiteX1489" fmla="*/ 10852048 w 13759469"/>
              <a:gd name="connsiteY1489" fmla="*/ 279908 h 2252732"/>
              <a:gd name="connsiteX1490" fmla="*/ 10867323 w 13759469"/>
              <a:gd name="connsiteY1490" fmla="*/ 275492 h 2252732"/>
              <a:gd name="connsiteX1491" fmla="*/ 10882415 w 13759469"/>
              <a:gd name="connsiteY1491" fmla="*/ 271137 h 2252732"/>
              <a:gd name="connsiteX1492" fmla="*/ 10897326 w 13759469"/>
              <a:gd name="connsiteY1492" fmla="*/ 266843 h 2252732"/>
              <a:gd name="connsiteX1493" fmla="*/ 10912059 w 13759469"/>
              <a:gd name="connsiteY1493" fmla="*/ 262611 h 2252732"/>
              <a:gd name="connsiteX1494" fmla="*/ 10926617 w 13759469"/>
              <a:gd name="connsiteY1494" fmla="*/ 258440 h 2252732"/>
              <a:gd name="connsiteX1495" fmla="*/ 10941004 w 13759469"/>
              <a:gd name="connsiteY1495" fmla="*/ 254328 h 2252732"/>
              <a:gd name="connsiteX1496" fmla="*/ 10955222 w 13759469"/>
              <a:gd name="connsiteY1496" fmla="*/ 250277 h 2252732"/>
              <a:gd name="connsiteX1497" fmla="*/ 10969272 w 13759469"/>
              <a:gd name="connsiteY1497" fmla="*/ 246284 h 2252732"/>
              <a:gd name="connsiteX1498" fmla="*/ 10983160 w 13759469"/>
              <a:gd name="connsiteY1498" fmla="*/ 242350 h 2252732"/>
              <a:gd name="connsiteX1499" fmla="*/ 10996888 w 13759469"/>
              <a:gd name="connsiteY1499" fmla="*/ 238474 h 2252732"/>
              <a:gd name="connsiteX1500" fmla="*/ 11010458 w 13759469"/>
              <a:gd name="connsiteY1500" fmla="*/ 234655 h 2252732"/>
              <a:gd name="connsiteX1501" fmla="*/ 11023876 w 13759469"/>
              <a:gd name="connsiteY1501" fmla="*/ 230894 h 2252732"/>
              <a:gd name="connsiteX1502" fmla="*/ 11037141 w 13759469"/>
              <a:gd name="connsiteY1502" fmla="*/ 227190 h 2252732"/>
              <a:gd name="connsiteX1503" fmla="*/ 11050257 w 13759469"/>
              <a:gd name="connsiteY1503" fmla="*/ 223542 h 2252732"/>
              <a:gd name="connsiteX1504" fmla="*/ 11063228 w 13759469"/>
              <a:gd name="connsiteY1504" fmla="*/ 219949 h 2252732"/>
              <a:gd name="connsiteX1505" fmla="*/ 11076058 w 13759469"/>
              <a:gd name="connsiteY1505" fmla="*/ 216411 h 2252732"/>
              <a:gd name="connsiteX1506" fmla="*/ 11088747 w 13759469"/>
              <a:gd name="connsiteY1506" fmla="*/ 212929 h 2252732"/>
              <a:gd name="connsiteX1507" fmla="*/ 11101301 w 13759469"/>
              <a:gd name="connsiteY1507" fmla="*/ 209500 h 2252732"/>
              <a:gd name="connsiteX1508" fmla="*/ 11113721 w 13759469"/>
              <a:gd name="connsiteY1508" fmla="*/ 206125 h 2252732"/>
              <a:gd name="connsiteX1509" fmla="*/ 11126011 w 13759469"/>
              <a:gd name="connsiteY1509" fmla="*/ 202804 h 2252732"/>
              <a:gd name="connsiteX1510" fmla="*/ 11138173 w 13759469"/>
              <a:gd name="connsiteY1510" fmla="*/ 199536 h 2252732"/>
              <a:gd name="connsiteX1511" fmla="*/ 11150211 w 13759469"/>
              <a:gd name="connsiteY1511" fmla="*/ 196319 h 2252732"/>
              <a:gd name="connsiteX1512" fmla="*/ 11162126 w 13759469"/>
              <a:gd name="connsiteY1512" fmla="*/ 193155 h 2252732"/>
              <a:gd name="connsiteX1513" fmla="*/ 11173924 w 13759469"/>
              <a:gd name="connsiteY1513" fmla="*/ 190042 h 2252732"/>
              <a:gd name="connsiteX1514" fmla="*/ 11185605 w 13759469"/>
              <a:gd name="connsiteY1514" fmla="*/ 186979 h 2252732"/>
              <a:gd name="connsiteX1515" fmla="*/ 11197174 w 13759469"/>
              <a:gd name="connsiteY1515" fmla="*/ 183967 h 2252732"/>
              <a:gd name="connsiteX1516" fmla="*/ 11208634 w 13759469"/>
              <a:gd name="connsiteY1516" fmla="*/ 181004 h 2252732"/>
              <a:gd name="connsiteX1517" fmla="*/ 11219986 w 13759469"/>
              <a:gd name="connsiteY1517" fmla="*/ 178091 h 2252732"/>
              <a:gd name="connsiteX1518" fmla="*/ 11231234 w 13759469"/>
              <a:gd name="connsiteY1518" fmla="*/ 175228 h 2252732"/>
              <a:gd name="connsiteX1519" fmla="*/ 11242382 w 13759469"/>
              <a:gd name="connsiteY1519" fmla="*/ 172412 h 2252732"/>
              <a:gd name="connsiteX1520" fmla="*/ 11253431 w 13759469"/>
              <a:gd name="connsiteY1520" fmla="*/ 169645 h 2252732"/>
              <a:gd name="connsiteX1521" fmla="*/ 11264386 w 13759469"/>
              <a:gd name="connsiteY1521" fmla="*/ 166925 h 2252732"/>
              <a:gd name="connsiteX1522" fmla="*/ 11275249 w 13759469"/>
              <a:gd name="connsiteY1522" fmla="*/ 164252 h 2252732"/>
              <a:gd name="connsiteX1523" fmla="*/ 11286023 w 13759469"/>
              <a:gd name="connsiteY1523" fmla="*/ 161625 h 2252732"/>
              <a:gd name="connsiteX1524" fmla="*/ 11296710 w 13759469"/>
              <a:gd name="connsiteY1524" fmla="*/ 159044 h 2252732"/>
              <a:gd name="connsiteX1525" fmla="*/ 11307314 w 13759469"/>
              <a:gd name="connsiteY1525" fmla="*/ 156509 h 2252732"/>
              <a:gd name="connsiteX1526" fmla="*/ 11317838 w 13759469"/>
              <a:gd name="connsiteY1526" fmla="*/ 154019 h 2252732"/>
              <a:gd name="connsiteX1527" fmla="*/ 11328285 w 13759469"/>
              <a:gd name="connsiteY1527" fmla="*/ 151574 h 2252732"/>
              <a:gd name="connsiteX1528" fmla="*/ 11338657 w 13759469"/>
              <a:gd name="connsiteY1528" fmla="*/ 149172 h 2252732"/>
              <a:gd name="connsiteX1529" fmla="*/ 11348958 w 13759469"/>
              <a:gd name="connsiteY1529" fmla="*/ 146814 h 2252732"/>
              <a:gd name="connsiteX1530" fmla="*/ 11359191 w 13759469"/>
              <a:gd name="connsiteY1530" fmla="*/ 144500 h 2252732"/>
              <a:gd name="connsiteX1531" fmla="*/ 11369358 w 13759469"/>
              <a:gd name="connsiteY1531" fmla="*/ 142228 h 2252732"/>
              <a:gd name="connsiteX1532" fmla="*/ 11379463 w 13759469"/>
              <a:gd name="connsiteY1532" fmla="*/ 139998 h 2252732"/>
              <a:gd name="connsiteX1533" fmla="*/ 11389507 w 13759469"/>
              <a:gd name="connsiteY1533" fmla="*/ 137811 h 2252732"/>
              <a:gd name="connsiteX1534" fmla="*/ 11399496 w 13759469"/>
              <a:gd name="connsiteY1534" fmla="*/ 135663 h 2252732"/>
              <a:gd name="connsiteX1535" fmla="*/ 11409429 w 13759469"/>
              <a:gd name="connsiteY1535" fmla="*/ 133558 h 2252732"/>
              <a:gd name="connsiteX1536" fmla="*/ 11419313 w 13759469"/>
              <a:gd name="connsiteY1536" fmla="*/ 131492 h 2252732"/>
              <a:gd name="connsiteX1537" fmla="*/ 11429147 w 13759469"/>
              <a:gd name="connsiteY1537" fmla="*/ 129467 h 2252732"/>
              <a:gd name="connsiteX1538" fmla="*/ 11438937 w 13759469"/>
              <a:gd name="connsiteY1538" fmla="*/ 127480 h 2252732"/>
              <a:gd name="connsiteX1539" fmla="*/ 11448685 w 13759469"/>
              <a:gd name="connsiteY1539" fmla="*/ 125532 h 2252732"/>
              <a:gd name="connsiteX1540" fmla="*/ 11458394 w 13759469"/>
              <a:gd name="connsiteY1540" fmla="*/ 123623 h 2252732"/>
              <a:gd name="connsiteX1541" fmla="*/ 11468067 w 13759469"/>
              <a:gd name="connsiteY1541" fmla="*/ 121752 h 2252732"/>
              <a:gd name="connsiteX1542" fmla="*/ 11477705 w 13759469"/>
              <a:gd name="connsiteY1542" fmla="*/ 119918 h 2252732"/>
              <a:gd name="connsiteX1543" fmla="*/ 11487315 w 13759469"/>
              <a:gd name="connsiteY1543" fmla="*/ 118121 h 2252732"/>
              <a:gd name="connsiteX1544" fmla="*/ 11496897 w 13759469"/>
              <a:gd name="connsiteY1544" fmla="*/ 116361 h 2252732"/>
              <a:gd name="connsiteX1545" fmla="*/ 11506453 w 13759469"/>
              <a:gd name="connsiteY1545" fmla="*/ 114637 h 2252732"/>
              <a:gd name="connsiteX1546" fmla="*/ 11515988 w 13759469"/>
              <a:gd name="connsiteY1546" fmla="*/ 112949 h 2252732"/>
              <a:gd name="connsiteX1547" fmla="*/ 11525504 w 13759469"/>
              <a:gd name="connsiteY1547" fmla="*/ 111295 h 2252732"/>
              <a:gd name="connsiteX1548" fmla="*/ 11535004 w 13759469"/>
              <a:gd name="connsiteY1548" fmla="*/ 109676 h 2252732"/>
              <a:gd name="connsiteX1549" fmla="*/ 11544491 w 13759469"/>
              <a:gd name="connsiteY1549" fmla="*/ 108091 h 2252732"/>
              <a:gd name="connsiteX1550" fmla="*/ 11553968 w 13759469"/>
              <a:gd name="connsiteY1550" fmla="*/ 106540 h 2252732"/>
              <a:gd name="connsiteX1551" fmla="*/ 11563438 w 13759469"/>
              <a:gd name="connsiteY1551" fmla="*/ 105022 h 2252732"/>
              <a:gd name="connsiteX1552" fmla="*/ 11572903 w 13759469"/>
              <a:gd name="connsiteY1552" fmla="*/ 103538 h 2252732"/>
              <a:gd name="connsiteX1553" fmla="*/ 11582367 w 13759469"/>
              <a:gd name="connsiteY1553" fmla="*/ 102084 h 2252732"/>
              <a:gd name="connsiteX1554" fmla="*/ 11591832 w 13759469"/>
              <a:gd name="connsiteY1554" fmla="*/ 100663 h 2252732"/>
              <a:gd name="connsiteX1555" fmla="*/ 11601303 w 13759469"/>
              <a:gd name="connsiteY1555" fmla="*/ 99273 h 2252732"/>
              <a:gd name="connsiteX1556" fmla="*/ 11610779 w 13759469"/>
              <a:gd name="connsiteY1556" fmla="*/ 97914 h 2252732"/>
              <a:gd name="connsiteX1557" fmla="*/ 11620267 w 13759469"/>
              <a:gd name="connsiteY1557" fmla="*/ 96585 h 2252732"/>
              <a:gd name="connsiteX1558" fmla="*/ 11629766 w 13759469"/>
              <a:gd name="connsiteY1558" fmla="*/ 95286 h 2252732"/>
              <a:gd name="connsiteX1559" fmla="*/ 11639284 w 13759469"/>
              <a:gd name="connsiteY1559" fmla="*/ 94016 h 2252732"/>
              <a:gd name="connsiteX1560" fmla="*/ 11648819 w 13759469"/>
              <a:gd name="connsiteY1560" fmla="*/ 92776 h 2252732"/>
              <a:gd name="connsiteX1561" fmla="*/ 11658377 w 13759469"/>
              <a:gd name="connsiteY1561" fmla="*/ 91563 h 2252732"/>
              <a:gd name="connsiteX1562" fmla="*/ 11667958 w 13759469"/>
              <a:gd name="connsiteY1562" fmla="*/ 90379 h 2252732"/>
              <a:gd name="connsiteX1563" fmla="*/ 11677567 w 13759469"/>
              <a:gd name="connsiteY1563" fmla="*/ 89222 h 2252732"/>
              <a:gd name="connsiteX1564" fmla="*/ 11687207 w 13759469"/>
              <a:gd name="connsiteY1564" fmla="*/ 88092 h 2252732"/>
              <a:gd name="connsiteX1565" fmla="*/ 11696880 w 13759469"/>
              <a:gd name="connsiteY1565" fmla="*/ 86988 h 2252732"/>
              <a:gd name="connsiteX1566" fmla="*/ 11706591 w 13759469"/>
              <a:gd name="connsiteY1566" fmla="*/ 85910 h 2252732"/>
              <a:gd name="connsiteX1567" fmla="*/ 11716337 w 13759469"/>
              <a:gd name="connsiteY1567" fmla="*/ 84859 h 2252732"/>
              <a:gd name="connsiteX1568" fmla="*/ 11726129 w 13759469"/>
              <a:gd name="connsiteY1568" fmla="*/ 83831 h 2252732"/>
              <a:gd name="connsiteX1569" fmla="*/ 11735966 w 13759469"/>
              <a:gd name="connsiteY1569" fmla="*/ 82828 h 2252732"/>
              <a:gd name="connsiteX1570" fmla="*/ 11745850 w 13759469"/>
              <a:gd name="connsiteY1570" fmla="*/ 81849 h 2252732"/>
              <a:gd name="connsiteX1571" fmla="*/ 11755785 w 13759469"/>
              <a:gd name="connsiteY1571" fmla="*/ 80894 h 2252732"/>
              <a:gd name="connsiteX1572" fmla="*/ 11765773 w 13759469"/>
              <a:gd name="connsiteY1572" fmla="*/ 79962 h 2252732"/>
              <a:gd name="connsiteX1573" fmla="*/ 11775820 w 13759469"/>
              <a:gd name="connsiteY1573" fmla="*/ 79052 h 2252732"/>
              <a:gd name="connsiteX1574" fmla="*/ 11785925 w 13759469"/>
              <a:gd name="connsiteY1574" fmla="*/ 78165 h 2252732"/>
              <a:gd name="connsiteX1575" fmla="*/ 11796093 w 13759469"/>
              <a:gd name="connsiteY1575" fmla="*/ 77298 h 2252732"/>
              <a:gd name="connsiteX1576" fmla="*/ 11806326 w 13759469"/>
              <a:gd name="connsiteY1576" fmla="*/ 76453 h 2252732"/>
              <a:gd name="connsiteX1577" fmla="*/ 11816628 w 13759469"/>
              <a:gd name="connsiteY1577" fmla="*/ 75629 h 2252732"/>
              <a:gd name="connsiteX1578" fmla="*/ 11827002 w 13759469"/>
              <a:gd name="connsiteY1578" fmla="*/ 74825 h 2252732"/>
              <a:gd name="connsiteX1579" fmla="*/ 11837449 w 13759469"/>
              <a:gd name="connsiteY1579" fmla="*/ 74040 h 2252732"/>
              <a:gd name="connsiteX1580" fmla="*/ 11847974 w 13759469"/>
              <a:gd name="connsiteY1580" fmla="*/ 73274 h 2252732"/>
              <a:gd name="connsiteX1581" fmla="*/ 11858580 w 13759469"/>
              <a:gd name="connsiteY1581" fmla="*/ 72527 h 2252732"/>
              <a:gd name="connsiteX1582" fmla="*/ 11869269 w 13759469"/>
              <a:gd name="connsiteY1582" fmla="*/ 71798 h 2252732"/>
              <a:gd name="connsiteX1583" fmla="*/ 11880044 w 13759469"/>
              <a:gd name="connsiteY1583" fmla="*/ 71086 h 2252732"/>
              <a:gd name="connsiteX1584" fmla="*/ 11890907 w 13759469"/>
              <a:gd name="connsiteY1584" fmla="*/ 70392 h 2252732"/>
              <a:gd name="connsiteX1585" fmla="*/ 11901863 w 13759469"/>
              <a:gd name="connsiteY1585" fmla="*/ 69714 h 2252732"/>
              <a:gd name="connsiteX1586" fmla="*/ 11924048 w 13759469"/>
              <a:gd name="connsiteY1586" fmla="*/ 68407 h 2252732"/>
              <a:gd name="connsiteX1587" fmla="*/ 11935433 w 13759469"/>
              <a:gd name="connsiteY1587" fmla="*/ 67805 h 2252732"/>
              <a:gd name="connsiteX1588" fmla="*/ 11946798 w 13759469"/>
              <a:gd name="connsiteY1588" fmla="*/ 67294 h 2252732"/>
              <a:gd name="connsiteX1589" fmla="*/ 11958207 w 13759469"/>
              <a:gd name="connsiteY1589" fmla="*/ 66868 h 2252732"/>
              <a:gd name="connsiteX1590" fmla="*/ 11969661 w 13759469"/>
              <a:gd name="connsiteY1590" fmla="*/ 66525 h 2252732"/>
              <a:gd name="connsiteX1591" fmla="*/ 11981157 w 13759469"/>
              <a:gd name="connsiteY1591" fmla="*/ 66265 h 2252732"/>
              <a:gd name="connsiteX1592" fmla="*/ 11992694 w 13759469"/>
              <a:gd name="connsiteY1592" fmla="*/ 66085 h 2252732"/>
              <a:gd name="connsiteX1593" fmla="*/ 12004270 w 13759469"/>
              <a:gd name="connsiteY1593" fmla="*/ 65984 h 2252732"/>
              <a:gd name="connsiteX1594" fmla="*/ 12015885 w 13759469"/>
              <a:gd name="connsiteY1594" fmla="*/ 65959 h 2252732"/>
              <a:gd name="connsiteX1595" fmla="*/ 12027535 w 13759469"/>
              <a:gd name="connsiteY1595" fmla="*/ 66010 h 2252732"/>
              <a:gd name="connsiteX1596" fmla="*/ 12039219 w 13759469"/>
              <a:gd name="connsiteY1596" fmla="*/ 66133 h 2252732"/>
              <a:gd name="connsiteX1597" fmla="*/ 12050938 w 13759469"/>
              <a:gd name="connsiteY1597" fmla="*/ 66327 h 2252732"/>
              <a:gd name="connsiteX1598" fmla="*/ 12062689 w 13759469"/>
              <a:gd name="connsiteY1598" fmla="*/ 66592 h 2252732"/>
              <a:gd name="connsiteX1599" fmla="*/ 12074473 w 13759469"/>
              <a:gd name="connsiteY1599" fmla="*/ 66925 h 2252732"/>
              <a:gd name="connsiteX1600" fmla="*/ 12086285 w 13759469"/>
              <a:gd name="connsiteY1600" fmla="*/ 67324 h 2252732"/>
              <a:gd name="connsiteX1601" fmla="*/ 12098127 w 13759469"/>
              <a:gd name="connsiteY1601" fmla="*/ 67788 h 2252732"/>
              <a:gd name="connsiteX1602" fmla="*/ 12109994 w 13759469"/>
              <a:gd name="connsiteY1602" fmla="*/ 68314 h 2252732"/>
              <a:gd name="connsiteX1603" fmla="*/ 12121887 w 13759469"/>
              <a:gd name="connsiteY1603" fmla="*/ 68901 h 2252732"/>
              <a:gd name="connsiteX1604" fmla="*/ 12133804 w 13759469"/>
              <a:gd name="connsiteY1604" fmla="*/ 69548 h 2252732"/>
              <a:gd name="connsiteX1605" fmla="*/ 12145744 w 13759469"/>
              <a:gd name="connsiteY1605" fmla="*/ 70252 h 2252732"/>
              <a:gd name="connsiteX1606" fmla="*/ 12157704 w 13759469"/>
              <a:gd name="connsiteY1606" fmla="*/ 71011 h 2252732"/>
              <a:gd name="connsiteX1607" fmla="*/ 12169686 w 13759469"/>
              <a:gd name="connsiteY1607" fmla="*/ 71825 h 2252732"/>
              <a:gd name="connsiteX1608" fmla="*/ 12181687 w 13759469"/>
              <a:gd name="connsiteY1608" fmla="*/ 72691 h 2252732"/>
              <a:gd name="connsiteX1609" fmla="*/ 12193705 w 13759469"/>
              <a:gd name="connsiteY1609" fmla="*/ 73608 h 2252732"/>
              <a:gd name="connsiteX1610" fmla="*/ 12205739 w 13759469"/>
              <a:gd name="connsiteY1610" fmla="*/ 74574 h 2252732"/>
              <a:gd name="connsiteX1611" fmla="*/ 12217785 w 13759469"/>
              <a:gd name="connsiteY1611" fmla="*/ 75587 h 2252732"/>
              <a:gd name="connsiteX1612" fmla="*/ 12229848 w 13759469"/>
              <a:gd name="connsiteY1612" fmla="*/ 76645 h 2252732"/>
              <a:gd name="connsiteX1613" fmla="*/ 12241919 w 13759469"/>
              <a:gd name="connsiteY1613" fmla="*/ 77747 h 2252732"/>
              <a:gd name="connsiteX1614" fmla="*/ 12254002 w 13759469"/>
              <a:gd name="connsiteY1614" fmla="*/ 78891 h 2252732"/>
              <a:gd name="connsiteX1615" fmla="*/ 12266094 w 13759469"/>
              <a:gd name="connsiteY1615" fmla="*/ 80075 h 2252732"/>
              <a:gd name="connsiteX1616" fmla="*/ 12278194 w 13759469"/>
              <a:gd name="connsiteY1616" fmla="*/ 81298 h 2252732"/>
              <a:gd name="connsiteX1617" fmla="*/ 12290298 w 13759469"/>
              <a:gd name="connsiteY1617" fmla="*/ 82558 h 2252732"/>
              <a:gd name="connsiteX1618" fmla="*/ 12302409 w 13759469"/>
              <a:gd name="connsiteY1618" fmla="*/ 83853 h 2252732"/>
              <a:gd name="connsiteX1619" fmla="*/ 12314521 w 13759469"/>
              <a:gd name="connsiteY1619" fmla="*/ 85181 h 2252732"/>
              <a:gd name="connsiteX1620" fmla="*/ 12326637 w 13759469"/>
              <a:gd name="connsiteY1620" fmla="*/ 86541 h 2252732"/>
              <a:gd name="connsiteX1621" fmla="*/ 12338753 w 13759469"/>
              <a:gd name="connsiteY1621" fmla="*/ 87931 h 2252732"/>
              <a:gd name="connsiteX1622" fmla="*/ 12350868 w 13759469"/>
              <a:gd name="connsiteY1622" fmla="*/ 89348 h 2252732"/>
              <a:gd name="connsiteX1623" fmla="*/ 12362980 w 13759469"/>
              <a:gd name="connsiteY1623" fmla="*/ 90793 h 2252732"/>
              <a:gd name="connsiteX1624" fmla="*/ 12375089 w 13759469"/>
              <a:gd name="connsiteY1624" fmla="*/ 92263 h 2252732"/>
              <a:gd name="connsiteX1625" fmla="*/ 12387193 w 13759469"/>
              <a:gd name="connsiteY1625" fmla="*/ 93756 h 2252732"/>
              <a:gd name="connsiteX1626" fmla="*/ 12399290 w 13759469"/>
              <a:gd name="connsiteY1626" fmla="*/ 95270 h 2252732"/>
              <a:gd name="connsiteX1627" fmla="*/ 12411378 w 13759469"/>
              <a:gd name="connsiteY1627" fmla="*/ 96803 h 2252732"/>
              <a:gd name="connsiteX1628" fmla="*/ 12423459 w 13759469"/>
              <a:gd name="connsiteY1628" fmla="*/ 98355 h 2252732"/>
              <a:gd name="connsiteX1629" fmla="*/ 12435528 w 13759469"/>
              <a:gd name="connsiteY1629" fmla="*/ 99923 h 2252732"/>
              <a:gd name="connsiteX1630" fmla="*/ 12447583 w 13759469"/>
              <a:gd name="connsiteY1630" fmla="*/ 101505 h 2252732"/>
              <a:gd name="connsiteX1631" fmla="*/ 12459628 w 13759469"/>
              <a:gd name="connsiteY1631" fmla="*/ 103101 h 2252732"/>
              <a:gd name="connsiteX1632" fmla="*/ 12471656 w 13759469"/>
              <a:gd name="connsiteY1632" fmla="*/ 104708 h 2252732"/>
              <a:gd name="connsiteX1633" fmla="*/ 12483667 w 13759469"/>
              <a:gd name="connsiteY1633" fmla="*/ 106324 h 2252732"/>
              <a:gd name="connsiteX1634" fmla="*/ 12495661 w 13759469"/>
              <a:gd name="connsiteY1634" fmla="*/ 107947 h 2252732"/>
              <a:gd name="connsiteX1635" fmla="*/ 12507635 w 13759469"/>
              <a:gd name="connsiteY1635" fmla="*/ 109578 h 2252732"/>
              <a:gd name="connsiteX1636" fmla="*/ 12519588 w 13759469"/>
              <a:gd name="connsiteY1636" fmla="*/ 111212 h 2252732"/>
              <a:gd name="connsiteX1637" fmla="*/ 12531519 w 13759469"/>
              <a:gd name="connsiteY1637" fmla="*/ 112848 h 2252732"/>
              <a:gd name="connsiteX1638" fmla="*/ 12543426 w 13759469"/>
              <a:gd name="connsiteY1638" fmla="*/ 114486 h 2252732"/>
              <a:gd name="connsiteX1639" fmla="*/ 12555309 w 13759469"/>
              <a:gd name="connsiteY1639" fmla="*/ 116123 h 2252732"/>
              <a:gd name="connsiteX1640" fmla="*/ 12567165 w 13759469"/>
              <a:gd name="connsiteY1640" fmla="*/ 117758 h 2252732"/>
              <a:gd name="connsiteX1641" fmla="*/ 12578995 w 13759469"/>
              <a:gd name="connsiteY1641" fmla="*/ 119388 h 2252732"/>
              <a:gd name="connsiteX1642" fmla="*/ 12590793 w 13759469"/>
              <a:gd name="connsiteY1642" fmla="*/ 121012 h 2252732"/>
              <a:gd name="connsiteX1643" fmla="*/ 12602562 w 13759469"/>
              <a:gd name="connsiteY1643" fmla="*/ 122629 h 2252732"/>
              <a:gd name="connsiteX1644" fmla="*/ 12614297 w 13759469"/>
              <a:gd name="connsiteY1644" fmla="*/ 124237 h 2252732"/>
              <a:gd name="connsiteX1645" fmla="*/ 12626000 w 13759469"/>
              <a:gd name="connsiteY1645" fmla="*/ 125833 h 2252732"/>
              <a:gd name="connsiteX1646" fmla="*/ 12637667 w 13759469"/>
              <a:gd name="connsiteY1646" fmla="*/ 127417 h 2252732"/>
              <a:gd name="connsiteX1647" fmla="*/ 12649296 w 13759469"/>
              <a:gd name="connsiteY1647" fmla="*/ 128987 h 2252732"/>
              <a:gd name="connsiteX1648" fmla="*/ 12660890 w 13759469"/>
              <a:gd name="connsiteY1648" fmla="*/ 130540 h 2252732"/>
              <a:gd name="connsiteX1649" fmla="*/ 12672443 w 13759469"/>
              <a:gd name="connsiteY1649" fmla="*/ 132076 h 2252732"/>
              <a:gd name="connsiteX1650" fmla="*/ 12683955 w 13759469"/>
              <a:gd name="connsiteY1650" fmla="*/ 133592 h 2252732"/>
              <a:gd name="connsiteX1651" fmla="*/ 12695424 w 13759469"/>
              <a:gd name="connsiteY1651" fmla="*/ 135087 h 2252732"/>
              <a:gd name="connsiteX1652" fmla="*/ 12706851 w 13759469"/>
              <a:gd name="connsiteY1652" fmla="*/ 136559 h 2252732"/>
              <a:gd name="connsiteX1653" fmla="*/ 12718231 w 13759469"/>
              <a:gd name="connsiteY1653" fmla="*/ 138006 h 2252732"/>
              <a:gd name="connsiteX1654" fmla="*/ 12729565 w 13759469"/>
              <a:gd name="connsiteY1654" fmla="*/ 139428 h 2252732"/>
              <a:gd name="connsiteX1655" fmla="*/ 12740850 w 13759469"/>
              <a:gd name="connsiteY1655" fmla="*/ 140821 h 2252732"/>
              <a:gd name="connsiteX1656" fmla="*/ 12752085 w 13759469"/>
              <a:gd name="connsiteY1656" fmla="*/ 142184 h 2252732"/>
              <a:gd name="connsiteX1657" fmla="*/ 12763270 w 13759469"/>
              <a:gd name="connsiteY1657" fmla="*/ 143516 h 2252732"/>
              <a:gd name="connsiteX1658" fmla="*/ 12774402 w 13759469"/>
              <a:gd name="connsiteY1658" fmla="*/ 144816 h 2252732"/>
              <a:gd name="connsiteX1659" fmla="*/ 12785480 w 13759469"/>
              <a:gd name="connsiteY1659" fmla="*/ 146080 h 2252732"/>
              <a:gd name="connsiteX1660" fmla="*/ 12796502 w 13759469"/>
              <a:gd name="connsiteY1660" fmla="*/ 147308 h 2252732"/>
              <a:gd name="connsiteX1661" fmla="*/ 12807467 w 13759469"/>
              <a:gd name="connsiteY1661" fmla="*/ 148498 h 2252732"/>
              <a:gd name="connsiteX1662" fmla="*/ 12818373 w 13759469"/>
              <a:gd name="connsiteY1662" fmla="*/ 149648 h 2252732"/>
              <a:gd name="connsiteX1663" fmla="*/ 12829218 w 13759469"/>
              <a:gd name="connsiteY1663" fmla="*/ 150757 h 2252732"/>
              <a:gd name="connsiteX1664" fmla="*/ 12840004 w 13759469"/>
              <a:gd name="connsiteY1664" fmla="*/ 151823 h 2252732"/>
              <a:gd name="connsiteX1665" fmla="*/ 12850726 w 13759469"/>
              <a:gd name="connsiteY1665" fmla="*/ 152843 h 2252732"/>
              <a:gd name="connsiteX1666" fmla="*/ 12861381 w 13759469"/>
              <a:gd name="connsiteY1666" fmla="*/ 153818 h 2252732"/>
              <a:gd name="connsiteX1667" fmla="*/ 12871974 w 13759469"/>
              <a:gd name="connsiteY1667" fmla="*/ 154744 h 2252732"/>
              <a:gd name="connsiteX1668" fmla="*/ 12882496 w 13759469"/>
              <a:gd name="connsiteY1668" fmla="*/ 155620 h 2252732"/>
              <a:gd name="connsiteX1669" fmla="*/ 12892950 w 13759469"/>
              <a:gd name="connsiteY1669" fmla="*/ 156445 h 2252732"/>
              <a:gd name="connsiteX1670" fmla="*/ 12903334 w 13759469"/>
              <a:gd name="connsiteY1670" fmla="*/ 157217 h 2252732"/>
              <a:gd name="connsiteX1671" fmla="*/ 12913645 w 13759469"/>
              <a:gd name="connsiteY1671" fmla="*/ 157933 h 2252732"/>
              <a:gd name="connsiteX1672" fmla="*/ 12923882 w 13759469"/>
              <a:gd name="connsiteY1672" fmla="*/ 158594 h 2252732"/>
              <a:gd name="connsiteX1673" fmla="*/ 12934044 w 13759469"/>
              <a:gd name="connsiteY1673" fmla="*/ 159196 h 2252732"/>
              <a:gd name="connsiteX1674" fmla="*/ 12944130 w 13759469"/>
              <a:gd name="connsiteY1674" fmla="*/ 159738 h 2252732"/>
              <a:gd name="connsiteX1675" fmla="*/ 12954136 w 13759469"/>
              <a:gd name="connsiteY1675" fmla="*/ 160219 h 2252732"/>
              <a:gd name="connsiteX1676" fmla="*/ 12964064 w 13759469"/>
              <a:gd name="connsiteY1676" fmla="*/ 160638 h 2252732"/>
              <a:gd name="connsiteX1677" fmla="*/ 12973909 w 13759469"/>
              <a:gd name="connsiteY1677" fmla="*/ 160991 h 2252732"/>
              <a:gd name="connsiteX1678" fmla="*/ 12983671 w 13759469"/>
              <a:gd name="connsiteY1678" fmla="*/ 161277 h 2252732"/>
              <a:gd name="connsiteX1679" fmla="*/ 12993349 w 13759469"/>
              <a:gd name="connsiteY1679" fmla="*/ 161497 h 2252732"/>
              <a:gd name="connsiteX1680" fmla="*/ 13002941 w 13759469"/>
              <a:gd name="connsiteY1680" fmla="*/ 161646 h 2252732"/>
              <a:gd name="connsiteX1681" fmla="*/ 13012445 w 13759469"/>
              <a:gd name="connsiteY1681" fmla="*/ 161725 h 2252732"/>
              <a:gd name="connsiteX1682" fmla="*/ 13021860 w 13759469"/>
              <a:gd name="connsiteY1682" fmla="*/ 161730 h 2252732"/>
              <a:gd name="connsiteX1683" fmla="*/ 13031183 w 13759469"/>
              <a:gd name="connsiteY1683" fmla="*/ 161662 h 2252732"/>
              <a:gd name="connsiteX1684" fmla="*/ 13040413 w 13759469"/>
              <a:gd name="connsiteY1684" fmla="*/ 161517 h 2252732"/>
              <a:gd name="connsiteX1685" fmla="*/ 13058668 w 13759469"/>
              <a:gd name="connsiteY1685" fmla="*/ 160992 h 2252732"/>
              <a:gd name="connsiteX1686" fmla="*/ 13067674 w 13759469"/>
              <a:gd name="connsiteY1686" fmla="*/ 160630 h 2252732"/>
              <a:gd name="connsiteX1687" fmla="*/ 13076649 w 13759469"/>
              <a:gd name="connsiteY1687" fmla="*/ 160229 h 2252732"/>
              <a:gd name="connsiteX1688" fmla="*/ 13085558 w 13759469"/>
              <a:gd name="connsiteY1688" fmla="*/ 159791 h 2252732"/>
              <a:gd name="connsiteX1689" fmla="*/ 13094402 w 13759469"/>
              <a:gd name="connsiteY1689" fmla="*/ 159316 h 2252732"/>
              <a:gd name="connsiteX1690" fmla="*/ 13103185 w 13759469"/>
              <a:gd name="connsiteY1690" fmla="*/ 158805 h 2252732"/>
              <a:gd name="connsiteX1691" fmla="*/ 13111905 w 13759469"/>
              <a:gd name="connsiteY1691" fmla="*/ 158258 h 2252732"/>
              <a:gd name="connsiteX1692" fmla="*/ 13120562 w 13759469"/>
              <a:gd name="connsiteY1692" fmla="*/ 157676 h 2252732"/>
              <a:gd name="connsiteX1693" fmla="*/ 13129157 w 13759469"/>
              <a:gd name="connsiteY1693" fmla="*/ 157059 h 2252732"/>
              <a:gd name="connsiteX1694" fmla="*/ 13137692 w 13759469"/>
              <a:gd name="connsiteY1694" fmla="*/ 156406 h 2252732"/>
              <a:gd name="connsiteX1695" fmla="*/ 13146166 w 13759469"/>
              <a:gd name="connsiteY1695" fmla="*/ 155720 h 2252732"/>
              <a:gd name="connsiteX1696" fmla="*/ 13154580 w 13759469"/>
              <a:gd name="connsiteY1696" fmla="*/ 154998 h 2252732"/>
              <a:gd name="connsiteX1697" fmla="*/ 13162936 w 13759469"/>
              <a:gd name="connsiteY1697" fmla="*/ 154244 h 2252732"/>
              <a:gd name="connsiteX1698" fmla="*/ 13171235 w 13759469"/>
              <a:gd name="connsiteY1698" fmla="*/ 153456 h 2252732"/>
              <a:gd name="connsiteX1699" fmla="*/ 13179476 w 13759469"/>
              <a:gd name="connsiteY1699" fmla="*/ 152636 h 2252732"/>
              <a:gd name="connsiteX1700" fmla="*/ 13187660 w 13759469"/>
              <a:gd name="connsiteY1700" fmla="*/ 151783 h 2252732"/>
              <a:gd name="connsiteX1701" fmla="*/ 13195787 w 13759469"/>
              <a:gd name="connsiteY1701" fmla="*/ 150897 h 2252732"/>
              <a:gd name="connsiteX1702" fmla="*/ 13203860 w 13759469"/>
              <a:gd name="connsiteY1702" fmla="*/ 149980 h 2252732"/>
              <a:gd name="connsiteX1703" fmla="*/ 13211877 w 13759469"/>
              <a:gd name="connsiteY1703" fmla="*/ 149032 h 2252732"/>
              <a:gd name="connsiteX1704" fmla="*/ 13219839 w 13759469"/>
              <a:gd name="connsiteY1704" fmla="*/ 148053 h 2252732"/>
              <a:gd name="connsiteX1705" fmla="*/ 13227751 w 13759469"/>
              <a:gd name="connsiteY1705" fmla="*/ 147042 h 2252732"/>
              <a:gd name="connsiteX1706" fmla="*/ 13235607 w 13759469"/>
              <a:gd name="connsiteY1706" fmla="*/ 146002 h 2252732"/>
              <a:gd name="connsiteX1707" fmla="*/ 13243413 w 13759469"/>
              <a:gd name="connsiteY1707" fmla="*/ 144932 h 2252732"/>
              <a:gd name="connsiteX1708" fmla="*/ 13251169 w 13759469"/>
              <a:gd name="connsiteY1708" fmla="*/ 143832 h 2252732"/>
              <a:gd name="connsiteX1709" fmla="*/ 13258873 w 13759469"/>
              <a:gd name="connsiteY1709" fmla="*/ 142704 h 2252732"/>
              <a:gd name="connsiteX1710" fmla="*/ 13266525 w 13759469"/>
              <a:gd name="connsiteY1710" fmla="*/ 141547 h 2252732"/>
              <a:gd name="connsiteX1711" fmla="*/ 13274129 w 13759469"/>
              <a:gd name="connsiteY1711" fmla="*/ 140362 h 2252732"/>
              <a:gd name="connsiteX1712" fmla="*/ 13281686 w 13759469"/>
              <a:gd name="connsiteY1712" fmla="*/ 139148 h 2252732"/>
              <a:gd name="connsiteX1713" fmla="*/ 13289193 w 13759469"/>
              <a:gd name="connsiteY1713" fmla="*/ 137907 h 2252732"/>
              <a:gd name="connsiteX1714" fmla="*/ 13296653 w 13759469"/>
              <a:gd name="connsiteY1714" fmla="*/ 136639 h 2252732"/>
              <a:gd name="connsiteX1715" fmla="*/ 13304067 w 13759469"/>
              <a:gd name="connsiteY1715" fmla="*/ 135343 h 2252732"/>
              <a:gd name="connsiteX1716" fmla="*/ 13311435 w 13759469"/>
              <a:gd name="connsiteY1716" fmla="*/ 134021 h 2252732"/>
              <a:gd name="connsiteX1717" fmla="*/ 13318758 w 13759469"/>
              <a:gd name="connsiteY1717" fmla="*/ 132673 h 2252732"/>
              <a:gd name="connsiteX1718" fmla="*/ 13326036 w 13759469"/>
              <a:gd name="connsiteY1718" fmla="*/ 131300 h 2252732"/>
              <a:gd name="connsiteX1719" fmla="*/ 13333272 w 13759469"/>
              <a:gd name="connsiteY1719" fmla="*/ 129901 h 2252732"/>
              <a:gd name="connsiteX1720" fmla="*/ 13340462 w 13759469"/>
              <a:gd name="connsiteY1720" fmla="*/ 128477 h 2252732"/>
              <a:gd name="connsiteX1721" fmla="*/ 13347612 w 13759469"/>
              <a:gd name="connsiteY1721" fmla="*/ 127028 h 2252732"/>
              <a:gd name="connsiteX1722" fmla="*/ 13354719 w 13759469"/>
              <a:gd name="connsiteY1722" fmla="*/ 125556 h 2252732"/>
              <a:gd name="connsiteX1723" fmla="*/ 13361785 w 13759469"/>
              <a:gd name="connsiteY1723" fmla="*/ 124060 h 2252732"/>
              <a:gd name="connsiteX1724" fmla="*/ 13368810 w 13759469"/>
              <a:gd name="connsiteY1724" fmla="*/ 122539 h 2252732"/>
              <a:gd name="connsiteX1725" fmla="*/ 13375797 w 13759469"/>
              <a:gd name="connsiteY1725" fmla="*/ 120996 h 2252732"/>
              <a:gd name="connsiteX1726" fmla="*/ 13382743 w 13759469"/>
              <a:gd name="connsiteY1726" fmla="*/ 119430 h 2252732"/>
              <a:gd name="connsiteX1727" fmla="*/ 13389652 w 13759469"/>
              <a:gd name="connsiteY1727" fmla="*/ 117842 h 2252732"/>
              <a:gd name="connsiteX1728" fmla="*/ 13396523 w 13759469"/>
              <a:gd name="connsiteY1728" fmla="*/ 116232 h 2252732"/>
              <a:gd name="connsiteX1729" fmla="*/ 13403357 w 13759469"/>
              <a:gd name="connsiteY1729" fmla="*/ 114600 h 2252732"/>
              <a:gd name="connsiteX1730" fmla="*/ 13410156 w 13759469"/>
              <a:gd name="connsiteY1730" fmla="*/ 112946 h 2252732"/>
              <a:gd name="connsiteX1731" fmla="*/ 13416917 w 13759469"/>
              <a:gd name="connsiteY1731" fmla="*/ 111273 h 2252732"/>
              <a:gd name="connsiteX1732" fmla="*/ 13423645 w 13759469"/>
              <a:gd name="connsiteY1732" fmla="*/ 109578 h 2252732"/>
              <a:gd name="connsiteX1733" fmla="*/ 13430337 w 13759469"/>
              <a:gd name="connsiteY1733" fmla="*/ 107863 h 2252732"/>
              <a:gd name="connsiteX1734" fmla="*/ 13436997 w 13759469"/>
              <a:gd name="connsiteY1734" fmla="*/ 106129 h 2252732"/>
              <a:gd name="connsiteX1735" fmla="*/ 13443622 w 13759469"/>
              <a:gd name="connsiteY1735" fmla="*/ 104375 h 2252732"/>
              <a:gd name="connsiteX1736" fmla="*/ 13450217 w 13759469"/>
              <a:gd name="connsiteY1736" fmla="*/ 102601 h 2252732"/>
              <a:gd name="connsiteX1737" fmla="*/ 13456778 w 13759469"/>
              <a:gd name="connsiteY1737" fmla="*/ 100810 h 2252732"/>
              <a:gd name="connsiteX1738" fmla="*/ 13463311 w 13759469"/>
              <a:gd name="connsiteY1738" fmla="*/ 98999 h 2252732"/>
              <a:gd name="connsiteX1739" fmla="*/ 13469814 w 13759469"/>
              <a:gd name="connsiteY1739" fmla="*/ 97171 h 2252732"/>
              <a:gd name="connsiteX1740" fmla="*/ 13476286 w 13759469"/>
              <a:gd name="connsiteY1740" fmla="*/ 95326 h 2252732"/>
              <a:gd name="connsiteX1741" fmla="*/ 13482730 w 13759469"/>
              <a:gd name="connsiteY1741" fmla="*/ 93462 h 2252732"/>
              <a:gd name="connsiteX1742" fmla="*/ 13489145 w 13759469"/>
              <a:gd name="connsiteY1742" fmla="*/ 91583 h 2252732"/>
              <a:gd name="connsiteX1743" fmla="*/ 13495533 w 13759469"/>
              <a:gd name="connsiteY1743" fmla="*/ 89687 h 2252732"/>
              <a:gd name="connsiteX1744" fmla="*/ 13501895 w 13759469"/>
              <a:gd name="connsiteY1744" fmla="*/ 87774 h 2252732"/>
              <a:gd name="connsiteX1745" fmla="*/ 13508231 w 13759469"/>
              <a:gd name="connsiteY1745" fmla="*/ 85845 h 2252732"/>
              <a:gd name="connsiteX1746" fmla="*/ 13514540 w 13759469"/>
              <a:gd name="connsiteY1746" fmla="*/ 83902 h 2252732"/>
              <a:gd name="connsiteX1747" fmla="*/ 13520826 w 13759469"/>
              <a:gd name="connsiteY1747" fmla="*/ 81943 h 2252732"/>
              <a:gd name="connsiteX1748" fmla="*/ 13527088 w 13759469"/>
              <a:gd name="connsiteY1748" fmla="*/ 79970 h 2252732"/>
              <a:gd name="connsiteX1749" fmla="*/ 13533326 w 13759469"/>
              <a:gd name="connsiteY1749" fmla="*/ 77983 h 2252732"/>
              <a:gd name="connsiteX1750" fmla="*/ 13539541 w 13759469"/>
              <a:gd name="connsiteY1750" fmla="*/ 75981 h 2252732"/>
              <a:gd name="connsiteX1751" fmla="*/ 13545735 w 13759469"/>
              <a:gd name="connsiteY1751" fmla="*/ 73965 h 2252732"/>
              <a:gd name="connsiteX1752" fmla="*/ 13551907 w 13759469"/>
              <a:gd name="connsiteY1752" fmla="*/ 71938 h 2252732"/>
              <a:gd name="connsiteX1753" fmla="*/ 13558058 w 13759469"/>
              <a:gd name="connsiteY1753" fmla="*/ 69896 h 2252732"/>
              <a:gd name="connsiteX1754" fmla="*/ 13564190 w 13759469"/>
              <a:gd name="connsiteY1754" fmla="*/ 67842 h 2252732"/>
              <a:gd name="connsiteX1755" fmla="*/ 13570303 w 13759469"/>
              <a:gd name="connsiteY1755" fmla="*/ 65776 h 2252732"/>
              <a:gd name="connsiteX1756" fmla="*/ 13576395 w 13759469"/>
              <a:gd name="connsiteY1756" fmla="*/ 63699 h 2252732"/>
              <a:gd name="connsiteX1757" fmla="*/ 13582471 w 13759469"/>
              <a:gd name="connsiteY1757" fmla="*/ 61610 h 2252732"/>
              <a:gd name="connsiteX1758" fmla="*/ 13588529 w 13759469"/>
              <a:gd name="connsiteY1758" fmla="*/ 59510 h 2252732"/>
              <a:gd name="connsiteX1759" fmla="*/ 13594571 w 13759469"/>
              <a:gd name="connsiteY1759" fmla="*/ 57399 h 2252732"/>
              <a:gd name="connsiteX1760" fmla="*/ 13600598 w 13759469"/>
              <a:gd name="connsiteY1760" fmla="*/ 55278 h 2252732"/>
              <a:gd name="connsiteX1761" fmla="*/ 13606607 w 13759469"/>
              <a:gd name="connsiteY1761" fmla="*/ 53148 h 2252732"/>
              <a:gd name="connsiteX1762" fmla="*/ 13612604 w 13759469"/>
              <a:gd name="connsiteY1762" fmla="*/ 51007 h 2252732"/>
              <a:gd name="connsiteX1763" fmla="*/ 13618586 w 13759469"/>
              <a:gd name="connsiteY1763" fmla="*/ 48858 h 2252732"/>
              <a:gd name="connsiteX1764" fmla="*/ 13624555 w 13759469"/>
              <a:gd name="connsiteY1764" fmla="*/ 46699 h 2252732"/>
              <a:gd name="connsiteX1765" fmla="*/ 13630511 w 13759469"/>
              <a:gd name="connsiteY1765" fmla="*/ 44532 h 2252732"/>
              <a:gd name="connsiteX1766" fmla="*/ 13636457 w 13759469"/>
              <a:gd name="connsiteY1766" fmla="*/ 42358 h 2252732"/>
              <a:gd name="connsiteX1767" fmla="*/ 13642390 w 13759469"/>
              <a:gd name="connsiteY1767" fmla="*/ 40175 h 2252732"/>
              <a:gd name="connsiteX1768" fmla="*/ 13648313 w 13759469"/>
              <a:gd name="connsiteY1768" fmla="*/ 37985 h 2252732"/>
              <a:gd name="connsiteX1769" fmla="*/ 13654225 w 13759469"/>
              <a:gd name="connsiteY1769" fmla="*/ 35789 h 2252732"/>
              <a:gd name="connsiteX1770" fmla="*/ 13660130 w 13759469"/>
              <a:gd name="connsiteY1770" fmla="*/ 33585 h 2252732"/>
              <a:gd name="connsiteX1771" fmla="*/ 13666024 w 13759469"/>
              <a:gd name="connsiteY1771" fmla="*/ 31376 h 2252732"/>
              <a:gd name="connsiteX1772" fmla="*/ 13671910 w 13759469"/>
              <a:gd name="connsiteY1772" fmla="*/ 29160 h 2252732"/>
              <a:gd name="connsiteX1773" fmla="*/ 13677792 w 13759469"/>
              <a:gd name="connsiteY1773" fmla="*/ 26938 h 2252732"/>
              <a:gd name="connsiteX1774" fmla="*/ 13683665 w 13759469"/>
              <a:gd name="connsiteY1774" fmla="*/ 24714 h 2252732"/>
              <a:gd name="connsiteX1775" fmla="*/ 13689532 w 13759469"/>
              <a:gd name="connsiteY1775" fmla="*/ 22482 h 2252732"/>
              <a:gd name="connsiteX1776" fmla="*/ 13695394 w 13759469"/>
              <a:gd name="connsiteY1776" fmla="*/ 20247 h 2252732"/>
              <a:gd name="connsiteX1777" fmla="*/ 13701253 w 13759469"/>
              <a:gd name="connsiteY1777" fmla="*/ 18008 h 2252732"/>
              <a:gd name="connsiteX1778" fmla="*/ 13707107 w 13759469"/>
              <a:gd name="connsiteY1778" fmla="*/ 15766 h 2252732"/>
              <a:gd name="connsiteX1779" fmla="*/ 13712959 w 13759469"/>
              <a:gd name="connsiteY1779" fmla="*/ 13520 h 2252732"/>
              <a:gd name="connsiteX1780" fmla="*/ 13718805 w 13759469"/>
              <a:gd name="connsiteY1780" fmla="*/ 11272 h 2252732"/>
              <a:gd name="connsiteX1781" fmla="*/ 13724651 w 13759469"/>
              <a:gd name="connsiteY1781" fmla="*/ 9021 h 2252732"/>
              <a:gd name="connsiteX1782" fmla="*/ 13730497 w 13759469"/>
              <a:gd name="connsiteY1782" fmla="*/ 6767 h 2252732"/>
              <a:gd name="connsiteX1783" fmla="*/ 13736342 w 13759469"/>
              <a:gd name="connsiteY1783" fmla="*/ 4513 h 2252732"/>
              <a:gd name="connsiteX1784" fmla="*/ 13748031 w 13759469"/>
              <a:gd name="connsiteY1784" fmla="*/ 0 h 225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</a:cxnLst>
            <a:rect l="l" t="t" r="r" b="b"/>
            <a:pathLst>
              <a:path w="13759469" h="2252732">
                <a:moveTo>
                  <a:pt x="13748031" y="0"/>
                </a:moveTo>
                <a:lnTo>
                  <a:pt x="13759469" y="29618"/>
                </a:lnTo>
                <a:lnTo>
                  <a:pt x="13747777" y="34132"/>
                </a:lnTo>
                <a:lnTo>
                  <a:pt x="13741923" y="36390"/>
                </a:lnTo>
                <a:lnTo>
                  <a:pt x="13736071" y="38646"/>
                </a:lnTo>
                <a:lnTo>
                  <a:pt x="13730215" y="40901"/>
                </a:lnTo>
                <a:lnTo>
                  <a:pt x="13724351" y="43155"/>
                </a:lnTo>
                <a:lnTo>
                  <a:pt x="13718486" y="45407"/>
                </a:lnTo>
                <a:lnTo>
                  <a:pt x="13712610" y="47658"/>
                </a:lnTo>
                <a:lnTo>
                  <a:pt x="13706730" y="49905"/>
                </a:lnTo>
                <a:lnTo>
                  <a:pt x="13700840" y="52150"/>
                </a:lnTo>
                <a:lnTo>
                  <a:pt x="13694951" y="54390"/>
                </a:lnTo>
                <a:lnTo>
                  <a:pt x="13689041" y="56629"/>
                </a:lnTo>
                <a:lnTo>
                  <a:pt x="13683131" y="58862"/>
                </a:lnTo>
                <a:lnTo>
                  <a:pt x="13677208" y="61091"/>
                </a:lnTo>
                <a:lnTo>
                  <a:pt x="13671270" y="63316"/>
                </a:lnTo>
                <a:lnTo>
                  <a:pt x="13665328" y="65534"/>
                </a:lnTo>
                <a:lnTo>
                  <a:pt x="13659370" y="67747"/>
                </a:lnTo>
                <a:lnTo>
                  <a:pt x="13653400" y="69955"/>
                </a:lnTo>
                <a:lnTo>
                  <a:pt x="13647417" y="72155"/>
                </a:lnTo>
                <a:lnTo>
                  <a:pt x="13641419" y="74350"/>
                </a:lnTo>
                <a:lnTo>
                  <a:pt x="13635410" y="76536"/>
                </a:lnTo>
                <a:lnTo>
                  <a:pt x="13629383" y="78715"/>
                </a:lnTo>
                <a:lnTo>
                  <a:pt x="13623341" y="80887"/>
                </a:lnTo>
                <a:lnTo>
                  <a:pt x="13617283" y="83050"/>
                </a:lnTo>
                <a:lnTo>
                  <a:pt x="13611205" y="85203"/>
                </a:lnTo>
                <a:lnTo>
                  <a:pt x="13605113" y="87348"/>
                </a:lnTo>
                <a:lnTo>
                  <a:pt x="13599000" y="89483"/>
                </a:lnTo>
                <a:lnTo>
                  <a:pt x="13592870" y="91608"/>
                </a:lnTo>
                <a:lnTo>
                  <a:pt x="13586720" y="93723"/>
                </a:lnTo>
                <a:lnTo>
                  <a:pt x="13580547" y="95828"/>
                </a:lnTo>
                <a:lnTo>
                  <a:pt x="13574357" y="97920"/>
                </a:lnTo>
                <a:lnTo>
                  <a:pt x="13568141" y="100002"/>
                </a:lnTo>
                <a:lnTo>
                  <a:pt x="13561906" y="102071"/>
                </a:lnTo>
                <a:lnTo>
                  <a:pt x="13555646" y="104129"/>
                </a:lnTo>
                <a:lnTo>
                  <a:pt x="13549365" y="106173"/>
                </a:lnTo>
                <a:lnTo>
                  <a:pt x="13543060" y="108204"/>
                </a:lnTo>
                <a:lnTo>
                  <a:pt x="13536726" y="110222"/>
                </a:lnTo>
                <a:lnTo>
                  <a:pt x="13530370" y="112225"/>
                </a:lnTo>
                <a:lnTo>
                  <a:pt x="13523988" y="114214"/>
                </a:lnTo>
                <a:lnTo>
                  <a:pt x="13517576" y="116189"/>
                </a:lnTo>
                <a:lnTo>
                  <a:pt x="13511139" y="118148"/>
                </a:lnTo>
                <a:lnTo>
                  <a:pt x="13504675" y="120092"/>
                </a:lnTo>
                <a:lnTo>
                  <a:pt x="13498182" y="122020"/>
                </a:lnTo>
                <a:lnTo>
                  <a:pt x="13491657" y="123932"/>
                </a:lnTo>
                <a:lnTo>
                  <a:pt x="13485105" y="125826"/>
                </a:lnTo>
                <a:lnTo>
                  <a:pt x="13478519" y="127704"/>
                </a:lnTo>
                <a:lnTo>
                  <a:pt x="13471906" y="129564"/>
                </a:lnTo>
                <a:lnTo>
                  <a:pt x="13465260" y="131406"/>
                </a:lnTo>
                <a:lnTo>
                  <a:pt x="13458579" y="133230"/>
                </a:lnTo>
                <a:lnTo>
                  <a:pt x="13451869" y="135035"/>
                </a:lnTo>
                <a:lnTo>
                  <a:pt x="13445122" y="136822"/>
                </a:lnTo>
                <a:lnTo>
                  <a:pt x="13438340" y="138588"/>
                </a:lnTo>
                <a:lnTo>
                  <a:pt x="13431525" y="140334"/>
                </a:lnTo>
                <a:lnTo>
                  <a:pt x="13424673" y="142061"/>
                </a:lnTo>
                <a:lnTo>
                  <a:pt x="13417785" y="143766"/>
                </a:lnTo>
                <a:lnTo>
                  <a:pt x="13410862" y="145450"/>
                </a:lnTo>
                <a:lnTo>
                  <a:pt x="13403898" y="147114"/>
                </a:lnTo>
                <a:lnTo>
                  <a:pt x="13396897" y="148755"/>
                </a:lnTo>
                <a:lnTo>
                  <a:pt x="13389858" y="150373"/>
                </a:lnTo>
                <a:lnTo>
                  <a:pt x="13382779" y="151969"/>
                </a:lnTo>
                <a:lnTo>
                  <a:pt x="13375659" y="153542"/>
                </a:lnTo>
                <a:lnTo>
                  <a:pt x="13368499" y="155091"/>
                </a:lnTo>
                <a:lnTo>
                  <a:pt x="13361298" y="156617"/>
                </a:lnTo>
                <a:lnTo>
                  <a:pt x="13354054" y="158118"/>
                </a:lnTo>
                <a:lnTo>
                  <a:pt x="13346769" y="159595"/>
                </a:lnTo>
                <a:lnTo>
                  <a:pt x="13339438" y="161046"/>
                </a:lnTo>
                <a:lnTo>
                  <a:pt x="13332065" y="162472"/>
                </a:lnTo>
                <a:lnTo>
                  <a:pt x="13324646" y="163873"/>
                </a:lnTo>
                <a:lnTo>
                  <a:pt x="13317182" y="165246"/>
                </a:lnTo>
                <a:lnTo>
                  <a:pt x="13309674" y="166594"/>
                </a:lnTo>
                <a:lnTo>
                  <a:pt x="13302119" y="167914"/>
                </a:lnTo>
                <a:lnTo>
                  <a:pt x="13294515" y="169207"/>
                </a:lnTo>
                <a:lnTo>
                  <a:pt x="13286864" y="170472"/>
                </a:lnTo>
                <a:lnTo>
                  <a:pt x="13279166" y="171709"/>
                </a:lnTo>
                <a:lnTo>
                  <a:pt x="13271418" y="172918"/>
                </a:lnTo>
                <a:lnTo>
                  <a:pt x="13263620" y="174098"/>
                </a:lnTo>
                <a:lnTo>
                  <a:pt x="13255771" y="175247"/>
                </a:lnTo>
                <a:lnTo>
                  <a:pt x="13247872" y="176368"/>
                </a:lnTo>
                <a:lnTo>
                  <a:pt x="13239920" y="177458"/>
                </a:lnTo>
                <a:lnTo>
                  <a:pt x="13231916" y="178517"/>
                </a:lnTo>
                <a:lnTo>
                  <a:pt x="13223864" y="179547"/>
                </a:lnTo>
                <a:lnTo>
                  <a:pt x="13215753" y="180544"/>
                </a:lnTo>
                <a:lnTo>
                  <a:pt x="13207588" y="181510"/>
                </a:lnTo>
                <a:lnTo>
                  <a:pt x="13199374" y="182444"/>
                </a:lnTo>
                <a:lnTo>
                  <a:pt x="13191099" y="183346"/>
                </a:lnTo>
                <a:lnTo>
                  <a:pt x="13182769" y="184214"/>
                </a:lnTo>
                <a:lnTo>
                  <a:pt x="13174381" y="185050"/>
                </a:lnTo>
                <a:lnTo>
                  <a:pt x="13165937" y="185852"/>
                </a:lnTo>
                <a:lnTo>
                  <a:pt x="13157435" y="186620"/>
                </a:lnTo>
                <a:lnTo>
                  <a:pt x="13148878" y="187353"/>
                </a:lnTo>
                <a:lnTo>
                  <a:pt x="13140257" y="188053"/>
                </a:lnTo>
                <a:lnTo>
                  <a:pt x="13131577" y="188716"/>
                </a:lnTo>
                <a:lnTo>
                  <a:pt x="13122838" y="189345"/>
                </a:lnTo>
                <a:lnTo>
                  <a:pt x="13114035" y="189937"/>
                </a:lnTo>
                <a:lnTo>
                  <a:pt x="13105172" y="190493"/>
                </a:lnTo>
                <a:lnTo>
                  <a:pt x="13096247" y="191013"/>
                </a:lnTo>
                <a:lnTo>
                  <a:pt x="13087261" y="191496"/>
                </a:lnTo>
                <a:lnTo>
                  <a:pt x="13078207" y="191941"/>
                </a:lnTo>
                <a:lnTo>
                  <a:pt x="13069090" y="192348"/>
                </a:lnTo>
                <a:lnTo>
                  <a:pt x="13059872" y="192718"/>
                </a:lnTo>
                <a:lnTo>
                  <a:pt x="13041187" y="193258"/>
                </a:lnTo>
                <a:lnTo>
                  <a:pt x="13031682" y="193408"/>
                </a:lnTo>
                <a:lnTo>
                  <a:pt x="13022094" y="193479"/>
                </a:lnTo>
                <a:lnTo>
                  <a:pt x="13012427" y="193475"/>
                </a:lnTo>
                <a:lnTo>
                  <a:pt x="13002681" y="193395"/>
                </a:lnTo>
                <a:lnTo>
                  <a:pt x="12992856" y="193243"/>
                </a:lnTo>
                <a:lnTo>
                  <a:pt x="12982953" y="193020"/>
                </a:lnTo>
                <a:lnTo>
                  <a:pt x="12972977" y="192727"/>
                </a:lnTo>
                <a:lnTo>
                  <a:pt x="12962926" y="192367"/>
                </a:lnTo>
                <a:lnTo>
                  <a:pt x="12952801" y="191941"/>
                </a:lnTo>
                <a:lnTo>
                  <a:pt x="12942606" y="191452"/>
                </a:lnTo>
                <a:lnTo>
                  <a:pt x="12932341" y="190900"/>
                </a:lnTo>
                <a:lnTo>
                  <a:pt x="12922005" y="190288"/>
                </a:lnTo>
                <a:lnTo>
                  <a:pt x="12911602" y="189618"/>
                </a:lnTo>
                <a:lnTo>
                  <a:pt x="12901133" y="188890"/>
                </a:lnTo>
                <a:lnTo>
                  <a:pt x="12890598" y="188108"/>
                </a:lnTo>
                <a:lnTo>
                  <a:pt x="12880000" y="187272"/>
                </a:lnTo>
                <a:lnTo>
                  <a:pt x="12869338" y="186384"/>
                </a:lnTo>
                <a:lnTo>
                  <a:pt x="12858617" y="185447"/>
                </a:lnTo>
                <a:lnTo>
                  <a:pt x="12847835" y="184462"/>
                </a:lnTo>
                <a:lnTo>
                  <a:pt x="12836995" y="183430"/>
                </a:lnTo>
                <a:lnTo>
                  <a:pt x="12826098" y="182354"/>
                </a:lnTo>
                <a:lnTo>
                  <a:pt x="12815144" y="181234"/>
                </a:lnTo>
                <a:lnTo>
                  <a:pt x="12804137" y="180073"/>
                </a:lnTo>
                <a:lnTo>
                  <a:pt x="12793076" y="178873"/>
                </a:lnTo>
                <a:lnTo>
                  <a:pt x="12781964" y="177635"/>
                </a:lnTo>
                <a:lnTo>
                  <a:pt x="12770801" y="176361"/>
                </a:lnTo>
                <a:lnTo>
                  <a:pt x="12759590" y="175053"/>
                </a:lnTo>
                <a:lnTo>
                  <a:pt x="12748330" y="173711"/>
                </a:lnTo>
                <a:lnTo>
                  <a:pt x="12737025" y="172340"/>
                </a:lnTo>
                <a:lnTo>
                  <a:pt x="12725675" y="170938"/>
                </a:lnTo>
                <a:lnTo>
                  <a:pt x="12714280" y="169509"/>
                </a:lnTo>
                <a:lnTo>
                  <a:pt x="12702845" y="168055"/>
                </a:lnTo>
                <a:lnTo>
                  <a:pt x="12691367" y="166576"/>
                </a:lnTo>
                <a:lnTo>
                  <a:pt x="12679851" y="165075"/>
                </a:lnTo>
                <a:lnTo>
                  <a:pt x="12668297" y="163554"/>
                </a:lnTo>
                <a:lnTo>
                  <a:pt x="12656706" y="162013"/>
                </a:lnTo>
                <a:lnTo>
                  <a:pt x="12645081" y="160455"/>
                </a:lnTo>
                <a:lnTo>
                  <a:pt x="12633421" y="158882"/>
                </a:lnTo>
                <a:lnTo>
                  <a:pt x="12621729" y="157295"/>
                </a:lnTo>
                <a:lnTo>
                  <a:pt x="12610005" y="155695"/>
                </a:lnTo>
                <a:lnTo>
                  <a:pt x="12598252" y="154085"/>
                </a:lnTo>
                <a:lnTo>
                  <a:pt x="12586472" y="152467"/>
                </a:lnTo>
                <a:lnTo>
                  <a:pt x="12574663" y="150841"/>
                </a:lnTo>
                <a:lnTo>
                  <a:pt x="12562831" y="149210"/>
                </a:lnTo>
                <a:lnTo>
                  <a:pt x="12550973" y="147575"/>
                </a:lnTo>
                <a:lnTo>
                  <a:pt x="12539094" y="145939"/>
                </a:lnTo>
                <a:lnTo>
                  <a:pt x="12527193" y="144302"/>
                </a:lnTo>
                <a:lnTo>
                  <a:pt x="12515273" y="142667"/>
                </a:lnTo>
                <a:lnTo>
                  <a:pt x="12503334" y="141035"/>
                </a:lnTo>
                <a:lnTo>
                  <a:pt x="12491378" y="139407"/>
                </a:lnTo>
                <a:lnTo>
                  <a:pt x="12479408" y="137787"/>
                </a:lnTo>
                <a:lnTo>
                  <a:pt x="12467422" y="136174"/>
                </a:lnTo>
                <a:lnTo>
                  <a:pt x="12455423" y="134571"/>
                </a:lnTo>
                <a:lnTo>
                  <a:pt x="12443413" y="132980"/>
                </a:lnTo>
                <a:lnTo>
                  <a:pt x="12431396" y="131403"/>
                </a:lnTo>
                <a:lnTo>
                  <a:pt x="12419367" y="129841"/>
                </a:lnTo>
                <a:lnTo>
                  <a:pt x="12407333" y="128295"/>
                </a:lnTo>
                <a:lnTo>
                  <a:pt x="12395294" y="126767"/>
                </a:lnTo>
                <a:lnTo>
                  <a:pt x="12383250" y="125260"/>
                </a:lnTo>
                <a:lnTo>
                  <a:pt x="12371203" y="123774"/>
                </a:lnTo>
                <a:lnTo>
                  <a:pt x="12359156" y="122312"/>
                </a:lnTo>
                <a:lnTo>
                  <a:pt x="12347107" y="120875"/>
                </a:lnTo>
                <a:lnTo>
                  <a:pt x="12335062" y="119465"/>
                </a:lnTo>
                <a:lnTo>
                  <a:pt x="12323018" y="118084"/>
                </a:lnTo>
                <a:lnTo>
                  <a:pt x="12310980" y="116733"/>
                </a:lnTo>
                <a:lnTo>
                  <a:pt x="12298948" y="115414"/>
                </a:lnTo>
                <a:lnTo>
                  <a:pt x="12286924" y="114128"/>
                </a:lnTo>
                <a:lnTo>
                  <a:pt x="12274907" y="112878"/>
                </a:lnTo>
                <a:lnTo>
                  <a:pt x="12262902" y="111665"/>
                </a:lnTo>
                <a:lnTo>
                  <a:pt x="12250908" y="110490"/>
                </a:lnTo>
                <a:lnTo>
                  <a:pt x="12238927" y="109356"/>
                </a:lnTo>
                <a:lnTo>
                  <a:pt x="12226961" y="108264"/>
                </a:lnTo>
                <a:lnTo>
                  <a:pt x="12215012" y="107216"/>
                </a:lnTo>
                <a:lnTo>
                  <a:pt x="12203079" y="106213"/>
                </a:lnTo>
                <a:lnTo>
                  <a:pt x="12191166" y="105257"/>
                </a:lnTo>
                <a:lnTo>
                  <a:pt x="12179272" y="104349"/>
                </a:lnTo>
                <a:lnTo>
                  <a:pt x="12167401" y="103493"/>
                </a:lnTo>
                <a:lnTo>
                  <a:pt x="12155552" y="102688"/>
                </a:lnTo>
                <a:lnTo>
                  <a:pt x="12143733" y="101938"/>
                </a:lnTo>
                <a:lnTo>
                  <a:pt x="12131936" y="101243"/>
                </a:lnTo>
                <a:lnTo>
                  <a:pt x="12120166" y="100604"/>
                </a:lnTo>
                <a:lnTo>
                  <a:pt x="12108430" y="100026"/>
                </a:lnTo>
                <a:lnTo>
                  <a:pt x="12096720" y="99507"/>
                </a:lnTo>
                <a:lnTo>
                  <a:pt x="12085044" y="99050"/>
                </a:lnTo>
                <a:lnTo>
                  <a:pt x="12073402" y="98657"/>
                </a:lnTo>
                <a:lnTo>
                  <a:pt x="12061795" y="98330"/>
                </a:lnTo>
                <a:lnTo>
                  <a:pt x="12050223" y="98070"/>
                </a:lnTo>
                <a:lnTo>
                  <a:pt x="12038694" y="97879"/>
                </a:lnTo>
                <a:lnTo>
                  <a:pt x="12027200" y="97758"/>
                </a:lnTo>
                <a:lnTo>
                  <a:pt x="12015747" y="97709"/>
                </a:lnTo>
                <a:lnTo>
                  <a:pt x="12004338" y="97734"/>
                </a:lnTo>
                <a:lnTo>
                  <a:pt x="11992973" y="97834"/>
                </a:lnTo>
                <a:lnTo>
                  <a:pt x="11981653" y="98011"/>
                </a:lnTo>
                <a:lnTo>
                  <a:pt x="11970380" y="98267"/>
                </a:lnTo>
                <a:lnTo>
                  <a:pt x="11959159" y="98604"/>
                </a:lnTo>
                <a:lnTo>
                  <a:pt x="11947984" y="99022"/>
                </a:lnTo>
                <a:lnTo>
                  <a:pt x="11936860" y="99523"/>
                </a:lnTo>
                <a:lnTo>
                  <a:pt x="11925854" y="100106"/>
                </a:lnTo>
                <a:lnTo>
                  <a:pt x="11903760" y="101408"/>
                </a:lnTo>
                <a:lnTo>
                  <a:pt x="11892867" y="102081"/>
                </a:lnTo>
                <a:lnTo>
                  <a:pt x="11882068" y="102772"/>
                </a:lnTo>
                <a:lnTo>
                  <a:pt x="11871361" y="103479"/>
                </a:lnTo>
                <a:lnTo>
                  <a:pt x="11860741" y="104203"/>
                </a:lnTo>
                <a:lnTo>
                  <a:pt x="11850206" y="104946"/>
                </a:lnTo>
                <a:lnTo>
                  <a:pt x="11839753" y="105706"/>
                </a:lnTo>
                <a:lnTo>
                  <a:pt x="11829380" y="106485"/>
                </a:lnTo>
                <a:lnTo>
                  <a:pt x="11819084" y="107284"/>
                </a:lnTo>
                <a:lnTo>
                  <a:pt x="11808859" y="108102"/>
                </a:lnTo>
                <a:lnTo>
                  <a:pt x="11798705" y="108940"/>
                </a:lnTo>
                <a:lnTo>
                  <a:pt x="11788621" y="109800"/>
                </a:lnTo>
                <a:lnTo>
                  <a:pt x="11778596" y="110680"/>
                </a:lnTo>
                <a:lnTo>
                  <a:pt x="11768638" y="111582"/>
                </a:lnTo>
                <a:lnTo>
                  <a:pt x="11758736" y="112507"/>
                </a:lnTo>
                <a:lnTo>
                  <a:pt x="11748889" y="113454"/>
                </a:lnTo>
                <a:lnTo>
                  <a:pt x="11739095" y="114424"/>
                </a:lnTo>
                <a:lnTo>
                  <a:pt x="11729351" y="115417"/>
                </a:lnTo>
                <a:lnTo>
                  <a:pt x="11719652" y="116435"/>
                </a:lnTo>
                <a:lnTo>
                  <a:pt x="11709997" y="117477"/>
                </a:lnTo>
                <a:lnTo>
                  <a:pt x="11700383" y="118544"/>
                </a:lnTo>
                <a:lnTo>
                  <a:pt x="11690806" y="119637"/>
                </a:lnTo>
                <a:lnTo>
                  <a:pt x="11681266" y="120756"/>
                </a:lnTo>
                <a:lnTo>
                  <a:pt x="11671753" y="121902"/>
                </a:lnTo>
                <a:lnTo>
                  <a:pt x="11662272" y="123074"/>
                </a:lnTo>
                <a:lnTo>
                  <a:pt x="11652814" y="124273"/>
                </a:lnTo>
                <a:lnTo>
                  <a:pt x="11643380" y="125501"/>
                </a:lnTo>
                <a:lnTo>
                  <a:pt x="11633966" y="126757"/>
                </a:lnTo>
                <a:lnTo>
                  <a:pt x="11624567" y="128043"/>
                </a:lnTo>
                <a:lnTo>
                  <a:pt x="11615185" y="129357"/>
                </a:lnTo>
                <a:lnTo>
                  <a:pt x="11605809" y="130701"/>
                </a:lnTo>
                <a:lnTo>
                  <a:pt x="11596442" y="132076"/>
                </a:lnTo>
                <a:lnTo>
                  <a:pt x="11587081" y="133482"/>
                </a:lnTo>
                <a:lnTo>
                  <a:pt x="11577723" y="134919"/>
                </a:lnTo>
                <a:lnTo>
                  <a:pt x="11568359" y="136389"/>
                </a:lnTo>
                <a:lnTo>
                  <a:pt x="11558993" y="137890"/>
                </a:lnTo>
                <a:lnTo>
                  <a:pt x="11549620" y="139424"/>
                </a:lnTo>
                <a:lnTo>
                  <a:pt x="11540235" y="140992"/>
                </a:lnTo>
                <a:lnTo>
                  <a:pt x="11530837" y="142594"/>
                </a:lnTo>
                <a:lnTo>
                  <a:pt x="11521425" y="144230"/>
                </a:lnTo>
                <a:lnTo>
                  <a:pt x="11511989" y="145900"/>
                </a:lnTo>
                <a:lnTo>
                  <a:pt x="11502533" y="147607"/>
                </a:lnTo>
                <a:lnTo>
                  <a:pt x="11493053" y="149349"/>
                </a:lnTo>
                <a:lnTo>
                  <a:pt x="11483542" y="151127"/>
                </a:lnTo>
                <a:lnTo>
                  <a:pt x="11474000" y="152942"/>
                </a:lnTo>
                <a:lnTo>
                  <a:pt x="11464425" y="154795"/>
                </a:lnTo>
                <a:lnTo>
                  <a:pt x="11454812" y="156685"/>
                </a:lnTo>
                <a:lnTo>
                  <a:pt x="11445159" y="158614"/>
                </a:lnTo>
                <a:lnTo>
                  <a:pt x="11435463" y="160582"/>
                </a:lnTo>
                <a:lnTo>
                  <a:pt x="11425717" y="162589"/>
                </a:lnTo>
                <a:lnTo>
                  <a:pt x="11415925" y="164636"/>
                </a:lnTo>
                <a:lnTo>
                  <a:pt x="11406080" y="166724"/>
                </a:lnTo>
                <a:lnTo>
                  <a:pt x="11396179" y="168851"/>
                </a:lnTo>
                <a:lnTo>
                  <a:pt x="11386219" y="171021"/>
                </a:lnTo>
                <a:lnTo>
                  <a:pt x="11376199" y="173232"/>
                </a:lnTo>
                <a:lnTo>
                  <a:pt x="11366115" y="175485"/>
                </a:lnTo>
                <a:lnTo>
                  <a:pt x="11355963" y="177782"/>
                </a:lnTo>
                <a:lnTo>
                  <a:pt x="11345741" y="180122"/>
                </a:lnTo>
                <a:lnTo>
                  <a:pt x="11335446" y="182505"/>
                </a:lnTo>
                <a:lnTo>
                  <a:pt x="11325074" y="184933"/>
                </a:lnTo>
                <a:lnTo>
                  <a:pt x="11314624" y="187406"/>
                </a:lnTo>
                <a:lnTo>
                  <a:pt x="11304092" y="189924"/>
                </a:lnTo>
                <a:lnTo>
                  <a:pt x="11293475" y="192488"/>
                </a:lnTo>
                <a:lnTo>
                  <a:pt x="11282769" y="195098"/>
                </a:lnTo>
                <a:lnTo>
                  <a:pt x="11271973" y="197755"/>
                </a:lnTo>
                <a:lnTo>
                  <a:pt x="11261083" y="200459"/>
                </a:lnTo>
                <a:lnTo>
                  <a:pt x="11250096" y="203211"/>
                </a:lnTo>
                <a:lnTo>
                  <a:pt x="11239009" y="206011"/>
                </a:lnTo>
                <a:lnTo>
                  <a:pt x="11227819" y="208860"/>
                </a:lnTo>
                <a:lnTo>
                  <a:pt x="11216525" y="211758"/>
                </a:lnTo>
                <a:lnTo>
                  <a:pt x="11205121" y="214706"/>
                </a:lnTo>
                <a:lnTo>
                  <a:pt x="11193605" y="217705"/>
                </a:lnTo>
                <a:lnTo>
                  <a:pt x="11181975" y="220754"/>
                </a:lnTo>
                <a:lnTo>
                  <a:pt x="11170228" y="223854"/>
                </a:lnTo>
                <a:lnTo>
                  <a:pt x="11158361" y="227006"/>
                </a:lnTo>
                <a:lnTo>
                  <a:pt x="11146369" y="230210"/>
                </a:lnTo>
                <a:lnTo>
                  <a:pt x="11134252" y="233466"/>
                </a:lnTo>
                <a:lnTo>
                  <a:pt x="11122003" y="236776"/>
                </a:lnTo>
                <a:lnTo>
                  <a:pt x="11109626" y="240139"/>
                </a:lnTo>
                <a:lnTo>
                  <a:pt x="11097114" y="243557"/>
                </a:lnTo>
                <a:lnTo>
                  <a:pt x="11084460" y="247030"/>
                </a:lnTo>
                <a:lnTo>
                  <a:pt x="11071667" y="250557"/>
                </a:lnTo>
                <a:lnTo>
                  <a:pt x="11058734" y="254140"/>
                </a:lnTo>
                <a:lnTo>
                  <a:pt x="11045649" y="257779"/>
                </a:lnTo>
                <a:lnTo>
                  <a:pt x="11032415" y="261474"/>
                </a:lnTo>
                <a:lnTo>
                  <a:pt x="11019028" y="265227"/>
                </a:lnTo>
                <a:lnTo>
                  <a:pt x="11005487" y="269037"/>
                </a:lnTo>
                <a:lnTo>
                  <a:pt x="10991786" y="272905"/>
                </a:lnTo>
                <a:lnTo>
                  <a:pt x="10977927" y="276832"/>
                </a:lnTo>
                <a:lnTo>
                  <a:pt x="10963900" y="280818"/>
                </a:lnTo>
                <a:lnTo>
                  <a:pt x="10949706" y="284863"/>
                </a:lnTo>
                <a:lnTo>
                  <a:pt x="10935342" y="288968"/>
                </a:lnTo>
                <a:lnTo>
                  <a:pt x="10920805" y="293133"/>
                </a:lnTo>
                <a:lnTo>
                  <a:pt x="10906092" y="297359"/>
                </a:lnTo>
                <a:lnTo>
                  <a:pt x="10891199" y="301647"/>
                </a:lnTo>
                <a:lnTo>
                  <a:pt x="10876127" y="305997"/>
                </a:lnTo>
                <a:lnTo>
                  <a:pt x="10860866" y="310409"/>
                </a:lnTo>
                <a:lnTo>
                  <a:pt x="10845418" y="314884"/>
                </a:lnTo>
                <a:lnTo>
                  <a:pt x="10829784" y="319421"/>
                </a:lnTo>
                <a:lnTo>
                  <a:pt x="10798168" y="328902"/>
                </a:lnTo>
                <a:lnTo>
                  <a:pt x="10782139" y="333922"/>
                </a:lnTo>
                <a:lnTo>
                  <a:pt x="10765947" y="339130"/>
                </a:lnTo>
                <a:lnTo>
                  <a:pt x="10749592" y="344521"/>
                </a:lnTo>
                <a:lnTo>
                  <a:pt x="10733076" y="350091"/>
                </a:lnTo>
                <a:lnTo>
                  <a:pt x="10716400" y="355834"/>
                </a:lnTo>
                <a:lnTo>
                  <a:pt x="10699567" y="361747"/>
                </a:lnTo>
                <a:lnTo>
                  <a:pt x="10682583" y="367824"/>
                </a:lnTo>
                <a:lnTo>
                  <a:pt x="10665446" y="374062"/>
                </a:lnTo>
                <a:lnTo>
                  <a:pt x="10648161" y="380455"/>
                </a:lnTo>
                <a:lnTo>
                  <a:pt x="10630728" y="387000"/>
                </a:lnTo>
                <a:lnTo>
                  <a:pt x="10613154" y="393691"/>
                </a:lnTo>
                <a:lnTo>
                  <a:pt x="10595432" y="400524"/>
                </a:lnTo>
                <a:lnTo>
                  <a:pt x="10577574" y="407494"/>
                </a:lnTo>
                <a:lnTo>
                  <a:pt x="10559578" y="414597"/>
                </a:lnTo>
                <a:lnTo>
                  <a:pt x="10541446" y="421828"/>
                </a:lnTo>
                <a:lnTo>
                  <a:pt x="10523182" y="429182"/>
                </a:lnTo>
                <a:lnTo>
                  <a:pt x="10504786" y="436656"/>
                </a:lnTo>
                <a:lnTo>
                  <a:pt x="10486263" y="444243"/>
                </a:lnTo>
                <a:lnTo>
                  <a:pt x="10467611" y="451941"/>
                </a:lnTo>
                <a:lnTo>
                  <a:pt x="10448837" y="459744"/>
                </a:lnTo>
                <a:lnTo>
                  <a:pt x="10429942" y="467647"/>
                </a:lnTo>
                <a:lnTo>
                  <a:pt x="10410925" y="475647"/>
                </a:lnTo>
                <a:lnTo>
                  <a:pt x="10391790" y="483737"/>
                </a:lnTo>
                <a:lnTo>
                  <a:pt x="10372542" y="491915"/>
                </a:lnTo>
                <a:lnTo>
                  <a:pt x="10353180" y="500174"/>
                </a:lnTo>
                <a:lnTo>
                  <a:pt x="10333706" y="508511"/>
                </a:lnTo>
                <a:lnTo>
                  <a:pt x="10314125" y="516921"/>
                </a:lnTo>
                <a:lnTo>
                  <a:pt x="10294436" y="525400"/>
                </a:lnTo>
                <a:lnTo>
                  <a:pt x="10274642" y="533942"/>
                </a:lnTo>
                <a:lnTo>
                  <a:pt x="10254748" y="542543"/>
                </a:lnTo>
                <a:lnTo>
                  <a:pt x="10234753" y="551199"/>
                </a:lnTo>
                <a:lnTo>
                  <a:pt x="10214659" y="559905"/>
                </a:lnTo>
                <a:lnTo>
                  <a:pt x="10194471" y="568657"/>
                </a:lnTo>
                <a:lnTo>
                  <a:pt x="10174188" y="577449"/>
                </a:lnTo>
                <a:lnTo>
                  <a:pt x="10153813" y="586277"/>
                </a:lnTo>
                <a:lnTo>
                  <a:pt x="10133351" y="595137"/>
                </a:lnTo>
                <a:lnTo>
                  <a:pt x="10112799" y="604024"/>
                </a:lnTo>
                <a:lnTo>
                  <a:pt x="10092165" y="612933"/>
                </a:lnTo>
                <a:lnTo>
                  <a:pt x="10071446" y="621861"/>
                </a:lnTo>
                <a:lnTo>
                  <a:pt x="10050647" y="630800"/>
                </a:lnTo>
                <a:lnTo>
                  <a:pt x="10029770" y="639749"/>
                </a:lnTo>
                <a:lnTo>
                  <a:pt x="10008815" y="648702"/>
                </a:lnTo>
                <a:lnTo>
                  <a:pt x="9987786" y="657655"/>
                </a:lnTo>
                <a:lnTo>
                  <a:pt x="9966685" y="666602"/>
                </a:lnTo>
                <a:lnTo>
                  <a:pt x="9945514" y="675539"/>
                </a:lnTo>
                <a:lnTo>
                  <a:pt x="9924275" y="684463"/>
                </a:lnTo>
                <a:lnTo>
                  <a:pt x="9902969" y="693367"/>
                </a:lnTo>
                <a:lnTo>
                  <a:pt x="9881601" y="702247"/>
                </a:lnTo>
                <a:lnTo>
                  <a:pt x="9860171" y="711100"/>
                </a:lnTo>
                <a:lnTo>
                  <a:pt x="9838681" y="719920"/>
                </a:lnTo>
                <a:lnTo>
                  <a:pt x="9817133" y="728702"/>
                </a:lnTo>
                <a:lnTo>
                  <a:pt x="9795530" y="737442"/>
                </a:lnTo>
                <a:lnTo>
                  <a:pt x="9773874" y="746136"/>
                </a:lnTo>
                <a:lnTo>
                  <a:pt x="9752167" y="754779"/>
                </a:lnTo>
                <a:lnTo>
                  <a:pt x="9730410" y="763366"/>
                </a:lnTo>
                <a:lnTo>
                  <a:pt x="9708606" y="771893"/>
                </a:lnTo>
                <a:lnTo>
                  <a:pt x="9686757" y="780355"/>
                </a:lnTo>
                <a:lnTo>
                  <a:pt x="9664867" y="788747"/>
                </a:lnTo>
                <a:lnTo>
                  <a:pt x="9642935" y="797065"/>
                </a:lnTo>
                <a:lnTo>
                  <a:pt x="9620965" y="805304"/>
                </a:lnTo>
                <a:lnTo>
                  <a:pt x="9598958" y="813460"/>
                </a:lnTo>
                <a:lnTo>
                  <a:pt x="9576917" y="821529"/>
                </a:lnTo>
                <a:lnTo>
                  <a:pt x="9554843" y="829504"/>
                </a:lnTo>
                <a:lnTo>
                  <a:pt x="9532739" y="837383"/>
                </a:lnTo>
                <a:lnTo>
                  <a:pt x="9510607" y="845160"/>
                </a:lnTo>
                <a:lnTo>
                  <a:pt x="9488449" y="852830"/>
                </a:lnTo>
                <a:lnTo>
                  <a:pt x="9466266" y="860390"/>
                </a:lnTo>
                <a:lnTo>
                  <a:pt x="9444063" y="867833"/>
                </a:lnTo>
                <a:lnTo>
                  <a:pt x="9421839" y="875157"/>
                </a:lnTo>
                <a:lnTo>
                  <a:pt x="9399597" y="882357"/>
                </a:lnTo>
                <a:lnTo>
                  <a:pt x="9377338" y="889426"/>
                </a:lnTo>
                <a:lnTo>
                  <a:pt x="9355069" y="896362"/>
                </a:lnTo>
                <a:lnTo>
                  <a:pt x="9332785" y="903159"/>
                </a:lnTo>
                <a:lnTo>
                  <a:pt x="9310493" y="909813"/>
                </a:lnTo>
                <a:lnTo>
                  <a:pt x="9288193" y="916319"/>
                </a:lnTo>
                <a:lnTo>
                  <a:pt x="9265887" y="922672"/>
                </a:lnTo>
                <a:lnTo>
                  <a:pt x="9243577" y="928868"/>
                </a:lnTo>
                <a:lnTo>
                  <a:pt x="9221267" y="934903"/>
                </a:lnTo>
                <a:lnTo>
                  <a:pt x="9198961" y="940772"/>
                </a:lnTo>
                <a:lnTo>
                  <a:pt x="9176653" y="946469"/>
                </a:lnTo>
                <a:lnTo>
                  <a:pt x="9154351" y="951991"/>
                </a:lnTo>
                <a:lnTo>
                  <a:pt x="9132058" y="957333"/>
                </a:lnTo>
                <a:lnTo>
                  <a:pt x="9109771" y="962489"/>
                </a:lnTo>
                <a:lnTo>
                  <a:pt x="9087496" y="967456"/>
                </a:lnTo>
                <a:lnTo>
                  <a:pt x="9065234" y="972229"/>
                </a:lnTo>
                <a:lnTo>
                  <a:pt x="9042987" y="976802"/>
                </a:lnTo>
                <a:lnTo>
                  <a:pt x="9020757" y="981173"/>
                </a:lnTo>
                <a:lnTo>
                  <a:pt x="8998550" y="985336"/>
                </a:lnTo>
                <a:lnTo>
                  <a:pt x="8976359" y="989285"/>
                </a:lnTo>
                <a:lnTo>
                  <a:pt x="8954193" y="993017"/>
                </a:lnTo>
                <a:lnTo>
                  <a:pt x="8932052" y="996526"/>
                </a:lnTo>
                <a:lnTo>
                  <a:pt x="8909940" y="999809"/>
                </a:lnTo>
                <a:lnTo>
                  <a:pt x="8887856" y="1002860"/>
                </a:lnTo>
                <a:lnTo>
                  <a:pt x="8865804" y="1005675"/>
                </a:lnTo>
                <a:lnTo>
                  <a:pt x="8843787" y="1008249"/>
                </a:lnTo>
                <a:lnTo>
                  <a:pt x="8821803" y="1010577"/>
                </a:lnTo>
                <a:lnTo>
                  <a:pt x="8799858" y="1012655"/>
                </a:lnTo>
                <a:lnTo>
                  <a:pt x="8777861" y="1014485"/>
                </a:lnTo>
                <a:lnTo>
                  <a:pt x="8733964" y="1017249"/>
                </a:lnTo>
                <a:lnTo>
                  <a:pt x="8711852" y="1018179"/>
                </a:lnTo>
                <a:lnTo>
                  <a:pt x="8689676" y="1018814"/>
                </a:lnTo>
                <a:lnTo>
                  <a:pt x="8667432" y="1019159"/>
                </a:lnTo>
                <a:lnTo>
                  <a:pt x="8645125" y="1019220"/>
                </a:lnTo>
                <a:lnTo>
                  <a:pt x="8622756" y="1019005"/>
                </a:lnTo>
                <a:lnTo>
                  <a:pt x="8600325" y="1018519"/>
                </a:lnTo>
                <a:lnTo>
                  <a:pt x="8577836" y="1017769"/>
                </a:lnTo>
                <a:lnTo>
                  <a:pt x="8555290" y="1016761"/>
                </a:lnTo>
                <a:lnTo>
                  <a:pt x="8532688" y="1015503"/>
                </a:lnTo>
                <a:lnTo>
                  <a:pt x="8510029" y="1013999"/>
                </a:lnTo>
                <a:lnTo>
                  <a:pt x="8487319" y="1012257"/>
                </a:lnTo>
                <a:lnTo>
                  <a:pt x="8464558" y="1010283"/>
                </a:lnTo>
                <a:lnTo>
                  <a:pt x="8441747" y="1008083"/>
                </a:lnTo>
                <a:lnTo>
                  <a:pt x="8418888" y="1005662"/>
                </a:lnTo>
                <a:lnTo>
                  <a:pt x="8395981" y="1003030"/>
                </a:lnTo>
                <a:lnTo>
                  <a:pt x="8373029" y="1000189"/>
                </a:lnTo>
                <a:lnTo>
                  <a:pt x="8350034" y="997148"/>
                </a:lnTo>
                <a:lnTo>
                  <a:pt x="8326998" y="993914"/>
                </a:lnTo>
                <a:lnTo>
                  <a:pt x="8303919" y="990491"/>
                </a:lnTo>
                <a:lnTo>
                  <a:pt x="8280801" y="986886"/>
                </a:lnTo>
                <a:lnTo>
                  <a:pt x="8257646" y="983106"/>
                </a:lnTo>
                <a:lnTo>
                  <a:pt x="8234455" y="979155"/>
                </a:lnTo>
                <a:lnTo>
                  <a:pt x="8211230" y="975044"/>
                </a:lnTo>
                <a:lnTo>
                  <a:pt x="8187971" y="970774"/>
                </a:lnTo>
                <a:lnTo>
                  <a:pt x="8164681" y="966355"/>
                </a:lnTo>
                <a:lnTo>
                  <a:pt x="8141360" y="961791"/>
                </a:lnTo>
                <a:lnTo>
                  <a:pt x="8118011" y="957089"/>
                </a:lnTo>
                <a:lnTo>
                  <a:pt x="8094635" y="952255"/>
                </a:lnTo>
                <a:lnTo>
                  <a:pt x="8071234" y="947296"/>
                </a:lnTo>
                <a:lnTo>
                  <a:pt x="8047809" y="942218"/>
                </a:lnTo>
                <a:lnTo>
                  <a:pt x="8024362" y="937027"/>
                </a:lnTo>
                <a:lnTo>
                  <a:pt x="8000894" y="931728"/>
                </a:lnTo>
                <a:lnTo>
                  <a:pt x="7977406" y="926330"/>
                </a:lnTo>
                <a:lnTo>
                  <a:pt x="7953900" y="920837"/>
                </a:lnTo>
                <a:lnTo>
                  <a:pt x="7930379" y="915256"/>
                </a:lnTo>
                <a:lnTo>
                  <a:pt x="7906843" y="909593"/>
                </a:lnTo>
                <a:lnTo>
                  <a:pt x="7883294" y="903854"/>
                </a:lnTo>
                <a:lnTo>
                  <a:pt x="7859733" y="898045"/>
                </a:lnTo>
                <a:lnTo>
                  <a:pt x="7836163" y="892174"/>
                </a:lnTo>
                <a:lnTo>
                  <a:pt x="7812583" y="886246"/>
                </a:lnTo>
                <a:lnTo>
                  <a:pt x="7788997" y="880266"/>
                </a:lnTo>
                <a:lnTo>
                  <a:pt x="7765406" y="874241"/>
                </a:lnTo>
                <a:lnTo>
                  <a:pt x="7741811" y="868178"/>
                </a:lnTo>
                <a:lnTo>
                  <a:pt x="7718214" y="862083"/>
                </a:lnTo>
                <a:lnTo>
                  <a:pt x="7694616" y="855962"/>
                </a:lnTo>
                <a:lnTo>
                  <a:pt x="7671020" y="849821"/>
                </a:lnTo>
                <a:lnTo>
                  <a:pt x="7647426" y="843665"/>
                </a:lnTo>
                <a:lnTo>
                  <a:pt x="7623838" y="837503"/>
                </a:lnTo>
                <a:lnTo>
                  <a:pt x="7600254" y="831339"/>
                </a:lnTo>
                <a:lnTo>
                  <a:pt x="7576677" y="825180"/>
                </a:lnTo>
                <a:lnTo>
                  <a:pt x="7553110" y="819031"/>
                </a:lnTo>
                <a:lnTo>
                  <a:pt x="7529553" y="812900"/>
                </a:lnTo>
                <a:lnTo>
                  <a:pt x="7506008" y="806792"/>
                </a:lnTo>
                <a:lnTo>
                  <a:pt x="7482479" y="800714"/>
                </a:lnTo>
                <a:lnTo>
                  <a:pt x="7458963" y="794671"/>
                </a:lnTo>
                <a:lnTo>
                  <a:pt x="7435465" y="788670"/>
                </a:lnTo>
                <a:lnTo>
                  <a:pt x="7411986" y="782717"/>
                </a:lnTo>
                <a:lnTo>
                  <a:pt x="7388527" y="776819"/>
                </a:lnTo>
                <a:lnTo>
                  <a:pt x="7365090" y="770980"/>
                </a:lnTo>
                <a:lnTo>
                  <a:pt x="7341677" y="765208"/>
                </a:lnTo>
                <a:lnTo>
                  <a:pt x="7318287" y="759509"/>
                </a:lnTo>
                <a:lnTo>
                  <a:pt x="7294927" y="753889"/>
                </a:lnTo>
                <a:lnTo>
                  <a:pt x="7271593" y="748353"/>
                </a:lnTo>
                <a:lnTo>
                  <a:pt x="7248291" y="742909"/>
                </a:lnTo>
                <a:lnTo>
                  <a:pt x="7225019" y="737562"/>
                </a:lnTo>
                <a:lnTo>
                  <a:pt x="7201782" y="732319"/>
                </a:lnTo>
                <a:lnTo>
                  <a:pt x="7178580" y="727185"/>
                </a:lnTo>
                <a:lnTo>
                  <a:pt x="7155413" y="722167"/>
                </a:lnTo>
                <a:lnTo>
                  <a:pt x="7132286" y="717270"/>
                </a:lnTo>
                <a:lnTo>
                  <a:pt x="7109198" y="712502"/>
                </a:lnTo>
                <a:lnTo>
                  <a:pt x="7086154" y="707868"/>
                </a:lnTo>
                <a:lnTo>
                  <a:pt x="7063152" y="703374"/>
                </a:lnTo>
                <a:lnTo>
                  <a:pt x="7040194" y="699026"/>
                </a:lnTo>
                <a:lnTo>
                  <a:pt x="7017284" y="694831"/>
                </a:lnTo>
                <a:lnTo>
                  <a:pt x="6994421" y="690794"/>
                </a:lnTo>
                <a:lnTo>
                  <a:pt x="6971609" y="686922"/>
                </a:lnTo>
                <a:lnTo>
                  <a:pt x="6948849" y="683221"/>
                </a:lnTo>
                <a:lnTo>
                  <a:pt x="6926141" y="679697"/>
                </a:lnTo>
                <a:lnTo>
                  <a:pt x="6903491" y="676356"/>
                </a:lnTo>
                <a:lnTo>
                  <a:pt x="6880896" y="673204"/>
                </a:lnTo>
                <a:lnTo>
                  <a:pt x="6858359" y="670247"/>
                </a:lnTo>
                <a:lnTo>
                  <a:pt x="6835884" y="667491"/>
                </a:lnTo>
                <a:lnTo>
                  <a:pt x="6813468" y="664943"/>
                </a:lnTo>
                <a:lnTo>
                  <a:pt x="6791118" y="662608"/>
                </a:lnTo>
                <a:lnTo>
                  <a:pt x="6768832" y="660492"/>
                </a:lnTo>
                <a:lnTo>
                  <a:pt x="6746613" y="658602"/>
                </a:lnTo>
                <a:lnTo>
                  <a:pt x="6724463" y="656943"/>
                </a:lnTo>
                <a:lnTo>
                  <a:pt x="6702384" y="655522"/>
                </a:lnTo>
                <a:lnTo>
                  <a:pt x="6680375" y="654344"/>
                </a:lnTo>
                <a:lnTo>
                  <a:pt x="6658440" y="653416"/>
                </a:lnTo>
                <a:lnTo>
                  <a:pt x="6636580" y="652743"/>
                </a:lnTo>
                <a:lnTo>
                  <a:pt x="6614798" y="652332"/>
                </a:lnTo>
                <a:lnTo>
                  <a:pt x="6593093" y="652188"/>
                </a:lnTo>
                <a:lnTo>
                  <a:pt x="6571468" y="652317"/>
                </a:lnTo>
                <a:lnTo>
                  <a:pt x="6549927" y="652726"/>
                </a:lnTo>
                <a:lnTo>
                  <a:pt x="6528467" y="653421"/>
                </a:lnTo>
                <a:lnTo>
                  <a:pt x="6507092" y="654406"/>
                </a:lnTo>
                <a:lnTo>
                  <a:pt x="6485918" y="655681"/>
                </a:lnTo>
                <a:lnTo>
                  <a:pt x="6443348" y="659035"/>
                </a:lnTo>
                <a:lnTo>
                  <a:pt x="6422183" y="661060"/>
                </a:lnTo>
                <a:lnTo>
                  <a:pt x="6401066" y="663314"/>
                </a:lnTo>
                <a:lnTo>
                  <a:pt x="6379998" y="665792"/>
                </a:lnTo>
                <a:lnTo>
                  <a:pt x="6358975" y="668491"/>
                </a:lnTo>
                <a:lnTo>
                  <a:pt x="6337998" y="671405"/>
                </a:lnTo>
                <a:lnTo>
                  <a:pt x="6317067" y="674531"/>
                </a:lnTo>
                <a:lnTo>
                  <a:pt x="6296179" y="677865"/>
                </a:lnTo>
                <a:lnTo>
                  <a:pt x="6275335" y="681403"/>
                </a:lnTo>
                <a:lnTo>
                  <a:pt x="6254533" y="685140"/>
                </a:lnTo>
                <a:lnTo>
                  <a:pt x="6233774" y="689073"/>
                </a:lnTo>
                <a:lnTo>
                  <a:pt x="6213056" y="693196"/>
                </a:lnTo>
                <a:lnTo>
                  <a:pt x="6192378" y="697506"/>
                </a:lnTo>
                <a:lnTo>
                  <a:pt x="6171740" y="701999"/>
                </a:lnTo>
                <a:lnTo>
                  <a:pt x="6151140" y="706671"/>
                </a:lnTo>
                <a:lnTo>
                  <a:pt x="6130579" y="711516"/>
                </a:lnTo>
                <a:lnTo>
                  <a:pt x="6110055" y="716532"/>
                </a:lnTo>
                <a:lnTo>
                  <a:pt x="6089569" y="721714"/>
                </a:lnTo>
                <a:lnTo>
                  <a:pt x="6069117" y="727057"/>
                </a:lnTo>
                <a:lnTo>
                  <a:pt x="6048702" y="732558"/>
                </a:lnTo>
                <a:lnTo>
                  <a:pt x="6028321" y="738213"/>
                </a:lnTo>
                <a:lnTo>
                  <a:pt x="6007973" y="744016"/>
                </a:lnTo>
                <a:lnTo>
                  <a:pt x="5987659" y="749965"/>
                </a:lnTo>
                <a:lnTo>
                  <a:pt x="5967377" y="756054"/>
                </a:lnTo>
                <a:lnTo>
                  <a:pt x="5947127" y="762280"/>
                </a:lnTo>
                <a:lnTo>
                  <a:pt x="5926908" y="768638"/>
                </a:lnTo>
                <a:lnTo>
                  <a:pt x="5906720" y="775124"/>
                </a:lnTo>
                <a:lnTo>
                  <a:pt x="5886560" y="781734"/>
                </a:lnTo>
                <a:lnTo>
                  <a:pt x="5866429" y="788464"/>
                </a:lnTo>
                <a:lnTo>
                  <a:pt x="5846327" y="795310"/>
                </a:lnTo>
                <a:lnTo>
                  <a:pt x="5826252" y="802266"/>
                </a:lnTo>
                <a:lnTo>
                  <a:pt x="5806204" y="809330"/>
                </a:lnTo>
                <a:lnTo>
                  <a:pt x="5786182" y="816496"/>
                </a:lnTo>
                <a:lnTo>
                  <a:pt x="5766184" y="823761"/>
                </a:lnTo>
                <a:lnTo>
                  <a:pt x="5746212" y="831121"/>
                </a:lnTo>
                <a:lnTo>
                  <a:pt x="5726264" y="838571"/>
                </a:lnTo>
                <a:lnTo>
                  <a:pt x="5706338" y="846106"/>
                </a:lnTo>
                <a:lnTo>
                  <a:pt x="5686435" y="853723"/>
                </a:lnTo>
                <a:lnTo>
                  <a:pt x="5666554" y="861417"/>
                </a:lnTo>
                <a:lnTo>
                  <a:pt x="5646694" y="869185"/>
                </a:lnTo>
                <a:lnTo>
                  <a:pt x="5626854" y="877022"/>
                </a:lnTo>
                <a:lnTo>
                  <a:pt x="5607034" y="884923"/>
                </a:lnTo>
                <a:lnTo>
                  <a:pt x="5587232" y="892884"/>
                </a:lnTo>
                <a:lnTo>
                  <a:pt x="5567450" y="900902"/>
                </a:lnTo>
                <a:lnTo>
                  <a:pt x="5547684" y="908972"/>
                </a:lnTo>
                <a:lnTo>
                  <a:pt x="5527935" y="917090"/>
                </a:lnTo>
                <a:lnTo>
                  <a:pt x="5508202" y="925251"/>
                </a:lnTo>
                <a:lnTo>
                  <a:pt x="5488485" y="933451"/>
                </a:lnTo>
                <a:lnTo>
                  <a:pt x="5468783" y="941686"/>
                </a:lnTo>
                <a:lnTo>
                  <a:pt x="5449093" y="949952"/>
                </a:lnTo>
                <a:lnTo>
                  <a:pt x="5429417" y="958244"/>
                </a:lnTo>
                <a:lnTo>
                  <a:pt x="5409754" y="966559"/>
                </a:lnTo>
                <a:lnTo>
                  <a:pt x="5390102" y="974891"/>
                </a:lnTo>
                <a:lnTo>
                  <a:pt x="5370462" y="983237"/>
                </a:lnTo>
                <a:lnTo>
                  <a:pt x="5350831" y="991592"/>
                </a:lnTo>
                <a:lnTo>
                  <a:pt x="5331210" y="999953"/>
                </a:lnTo>
                <a:lnTo>
                  <a:pt x="5311598" y="1008314"/>
                </a:lnTo>
                <a:lnTo>
                  <a:pt x="5291994" y="1016672"/>
                </a:lnTo>
                <a:lnTo>
                  <a:pt x="5272398" y="1025022"/>
                </a:lnTo>
                <a:lnTo>
                  <a:pt x="5252807" y="1033360"/>
                </a:lnTo>
                <a:lnTo>
                  <a:pt x="5233223" y="1041682"/>
                </a:lnTo>
                <a:lnTo>
                  <a:pt x="5213644" y="1049984"/>
                </a:lnTo>
                <a:lnTo>
                  <a:pt x="5194069" y="1058260"/>
                </a:lnTo>
                <a:lnTo>
                  <a:pt x="5174498" y="1066507"/>
                </a:lnTo>
                <a:lnTo>
                  <a:pt x="5154930" y="1074722"/>
                </a:lnTo>
                <a:lnTo>
                  <a:pt x="5135363" y="1082899"/>
                </a:lnTo>
                <a:lnTo>
                  <a:pt x="5115798" y="1091033"/>
                </a:lnTo>
                <a:lnTo>
                  <a:pt x="5096235" y="1099122"/>
                </a:lnTo>
                <a:lnTo>
                  <a:pt x="5076671" y="1107160"/>
                </a:lnTo>
                <a:lnTo>
                  <a:pt x="5057106" y="1115143"/>
                </a:lnTo>
                <a:lnTo>
                  <a:pt x="5037539" y="1123068"/>
                </a:lnTo>
                <a:lnTo>
                  <a:pt x="5017970" y="1130929"/>
                </a:lnTo>
                <a:lnTo>
                  <a:pt x="4998398" y="1138722"/>
                </a:lnTo>
                <a:lnTo>
                  <a:pt x="4978822" y="1146444"/>
                </a:lnTo>
                <a:lnTo>
                  <a:pt x="4959241" y="1154089"/>
                </a:lnTo>
                <a:lnTo>
                  <a:pt x="4939655" y="1161654"/>
                </a:lnTo>
                <a:lnTo>
                  <a:pt x="4920063" y="1169133"/>
                </a:lnTo>
                <a:lnTo>
                  <a:pt x="4900464" y="1176524"/>
                </a:lnTo>
                <a:lnTo>
                  <a:pt x="4880857" y="1183821"/>
                </a:lnTo>
                <a:lnTo>
                  <a:pt x="4861243" y="1191022"/>
                </a:lnTo>
                <a:lnTo>
                  <a:pt x="4841618" y="1198119"/>
                </a:lnTo>
                <a:lnTo>
                  <a:pt x="4821983" y="1205111"/>
                </a:lnTo>
                <a:lnTo>
                  <a:pt x="4802340" y="1211992"/>
                </a:lnTo>
                <a:lnTo>
                  <a:pt x="4782683" y="1218757"/>
                </a:lnTo>
                <a:lnTo>
                  <a:pt x="4763014" y="1225404"/>
                </a:lnTo>
                <a:lnTo>
                  <a:pt x="4743332" y="1231926"/>
                </a:lnTo>
                <a:lnTo>
                  <a:pt x="4723637" y="1238322"/>
                </a:lnTo>
                <a:lnTo>
                  <a:pt x="4703927" y="1244585"/>
                </a:lnTo>
                <a:lnTo>
                  <a:pt x="4684203" y="1250711"/>
                </a:lnTo>
                <a:lnTo>
                  <a:pt x="4664461" y="1256696"/>
                </a:lnTo>
                <a:lnTo>
                  <a:pt x="4644703" y="1262536"/>
                </a:lnTo>
                <a:lnTo>
                  <a:pt x="4624927" y="1268227"/>
                </a:lnTo>
                <a:lnTo>
                  <a:pt x="4605133" y="1273763"/>
                </a:lnTo>
                <a:lnTo>
                  <a:pt x="4585320" y="1279141"/>
                </a:lnTo>
                <a:lnTo>
                  <a:pt x="4565487" y="1284357"/>
                </a:lnTo>
                <a:lnTo>
                  <a:pt x="4545635" y="1289406"/>
                </a:lnTo>
                <a:lnTo>
                  <a:pt x="4525759" y="1294283"/>
                </a:lnTo>
                <a:lnTo>
                  <a:pt x="4505862" y="1298984"/>
                </a:lnTo>
                <a:lnTo>
                  <a:pt x="4485873" y="1303521"/>
                </a:lnTo>
                <a:lnTo>
                  <a:pt x="4446021" y="1312145"/>
                </a:lnTo>
                <a:lnTo>
                  <a:pt x="4425979" y="1316312"/>
                </a:lnTo>
                <a:lnTo>
                  <a:pt x="4405874" y="1320382"/>
                </a:lnTo>
                <a:lnTo>
                  <a:pt x="4385712" y="1324356"/>
                </a:lnTo>
                <a:lnTo>
                  <a:pt x="4365494" y="1328237"/>
                </a:lnTo>
                <a:lnTo>
                  <a:pt x="4345221" y="1332025"/>
                </a:lnTo>
                <a:lnTo>
                  <a:pt x="4324896" y="1335724"/>
                </a:lnTo>
                <a:lnTo>
                  <a:pt x="4304521" y="1339336"/>
                </a:lnTo>
                <a:lnTo>
                  <a:pt x="4284098" y="1342860"/>
                </a:lnTo>
                <a:lnTo>
                  <a:pt x="4263631" y="1346300"/>
                </a:lnTo>
                <a:lnTo>
                  <a:pt x="4243120" y="1349658"/>
                </a:lnTo>
                <a:lnTo>
                  <a:pt x="4222568" y="1352935"/>
                </a:lnTo>
                <a:lnTo>
                  <a:pt x="4201976" y="1356132"/>
                </a:lnTo>
                <a:lnTo>
                  <a:pt x="4181349" y="1359253"/>
                </a:lnTo>
                <a:lnTo>
                  <a:pt x="4160687" y="1362299"/>
                </a:lnTo>
                <a:lnTo>
                  <a:pt x="4139993" y="1365271"/>
                </a:lnTo>
                <a:lnTo>
                  <a:pt x="4119269" y="1368172"/>
                </a:lnTo>
                <a:lnTo>
                  <a:pt x="4098517" y="1371002"/>
                </a:lnTo>
                <a:lnTo>
                  <a:pt x="4077740" y="1373765"/>
                </a:lnTo>
                <a:lnTo>
                  <a:pt x="4056939" y="1376461"/>
                </a:lnTo>
                <a:lnTo>
                  <a:pt x="4036117" y="1379093"/>
                </a:lnTo>
                <a:lnTo>
                  <a:pt x="4015276" y="1381663"/>
                </a:lnTo>
                <a:lnTo>
                  <a:pt x="3994418" y="1384172"/>
                </a:lnTo>
                <a:lnTo>
                  <a:pt x="3973546" y="1386623"/>
                </a:lnTo>
                <a:lnTo>
                  <a:pt x="3952662" y="1389016"/>
                </a:lnTo>
                <a:lnTo>
                  <a:pt x="3931766" y="1391354"/>
                </a:lnTo>
                <a:lnTo>
                  <a:pt x="3910864" y="1393639"/>
                </a:lnTo>
                <a:lnTo>
                  <a:pt x="3889956" y="1395871"/>
                </a:lnTo>
                <a:lnTo>
                  <a:pt x="3869044" y="1398055"/>
                </a:lnTo>
                <a:lnTo>
                  <a:pt x="3848132" y="1400190"/>
                </a:lnTo>
                <a:lnTo>
                  <a:pt x="3827219" y="1402279"/>
                </a:lnTo>
                <a:lnTo>
                  <a:pt x="3806311" y="1404324"/>
                </a:lnTo>
                <a:lnTo>
                  <a:pt x="3785407" y="1406327"/>
                </a:lnTo>
                <a:lnTo>
                  <a:pt x="3764511" y="1408289"/>
                </a:lnTo>
                <a:lnTo>
                  <a:pt x="3743625" y="1410212"/>
                </a:lnTo>
                <a:lnTo>
                  <a:pt x="3722751" y="1412098"/>
                </a:lnTo>
                <a:lnTo>
                  <a:pt x="3701891" y="1413948"/>
                </a:lnTo>
                <a:lnTo>
                  <a:pt x="3681048" y="1415765"/>
                </a:lnTo>
                <a:lnTo>
                  <a:pt x="3660223" y="1417551"/>
                </a:lnTo>
                <a:lnTo>
                  <a:pt x="3639419" y="1419307"/>
                </a:lnTo>
                <a:lnTo>
                  <a:pt x="3618638" y="1421035"/>
                </a:lnTo>
                <a:lnTo>
                  <a:pt x="3597883" y="1422737"/>
                </a:lnTo>
                <a:lnTo>
                  <a:pt x="3577156" y="1424414"/>
                </a:lnTo>
                <a:lnTo>
                  <a:pt x="3556458" y="1426069"/>
                </a:lnTo>
                <a:lnTo>
                  <a:pt x="3535792" y="1427704"/>
                </a:lnTo>
                <a:lnTo>
                  <a:pt x="3515160" y="1429319"/>
                </a:lnTo>
                <a:lnTo>
                  <a:pt x="3494565" y="1430917"/>
                </a:lnTo>
                <a:lnTo>
                  <a:pt x="3474008" y="1432499"/>
                </a:lnTo>
                <a:lnTo>
                  <a:pt x="3453494" y="1434069"/>
                </a:lnTo>
                <a:lnTo>
                  <a:pt x="3433020" y="1435626"/>
                </a:lnTo>
                <a:lnTo>
                  <a:pt x="3412594" y="1437174"/>
                </a:lnTo>
                <a:lnTo>
                  <a:pt x="3392214" y="1438714"/>
                </a:lnTo>
                <a:lnTo>
                  <a:pt x="3371885" y="1440247"/>
                </a:lnTo>
                <a:lnTo>
                  <a:pt x="3351607" y="1441776"/>
                </a:lnTo>
                <a:lnTo>
                  <a:pt x="3331384" y="1443303"/>
                </a:lnTo>
                <a:lnTo>
                  <a:pt x="3311217" y="1444827"/>
                </a:lnTo>
                <a:lnTo>
                  <a:pt x="3291110" y="1446354"/>
                </a:lnTo>
                <a:lnTo>
                  <a:pt x="3271063" y="1447883"/>
                </a:lnTo>
                <a:lnTo>
                  <a:pt x="3251080" y="1449417"/>
                </a:lnTo>
                <a:lnTo>
                  <a:pt x="3231161" y="1450957"/>
                </a:lnTo>
                <a:lnTo>
                  <a:pt x="3211311" y="1452505"/>
                </a:lnTo>
                <a:lnTo>
                  <a:pt x="3191531" y="1454063"/>
                </a:lnTo>
                <a:lnTo>
                  <a:pt x="3171822" y="1455633"/>
                </a:lnTo>
                <a:lnTo>
                  <a:pt x="3152189" y="1457216"/>
                </a:lnTo>
                <a:lnTo>
                  <a:pt x="3132632" y="1458815"/>
                </a:lnTo>
                <a:lnTo>
                  <a:pt x="3113154" y="1460431"/>
                </a:lnTo>
                <a:lnTo>
                  <a:pt x="3093757" y="1462066"/>
                </a:lnTo>
                <a:lnTo>
                  <a:pt x="3074444" y="1463721"/>
                </a:lnTo>
                <a:lnTo>
                  <a:pt x="3055216" y="1465399"/>
                </a:lnTo>
                <a:lnTo>
                  <a:pt x="3036077" y="1467102"/>
                </a:lnTo>
                <a:lnTo>
                  <a:pt x="3017027" y="1468830"/>
                </a:lnTo>
                <a:lnTo>
                  <a:pt x="2998070" y="1470587"/>
                </a:lnTo>
                <a:lnTo>
                  <a:pt x="2979208" y="1472373"/>
                </a:lnTo>
                <a:lnTo>
                  <a:pt x="2960443" y="1474191"/>
                </a:lnTo>
                <a:lnTo>
                  <a:pt x="2941777" y="1476042"/>
                </a:lnTo>
                <a:lnTo>
                  <a:pt x="2923212" y="1477928"/>
                </a:lnTo>
                <a:lnTo>
                  <a:pt x="2904751" y="1479851"/>
                </a:lnTo>
                <a:lnTo>
                  <a:pt x="2886396" y="1481812"/>
                </a:lnTo>
                <a:lnTo>
                  <a:pt x="2868150" y="1483814"/>
                </a:lnTo>
                <a:lnTo>
                  <a:pt x="2850015" y="1485859"/>
                </a:lnTo>
                <a:lnTo>
                  <a:pt x="2831991" y="1487947"/>
                </a:lnTo>
                <a:lnTo>
                  <a:pt x="2814083" y="1490081"/>
                </a:lnTo>
                <a:lnTo>
                  <a:pt x="2796294" y="1492263"/>
                </a:lnTo>
                <a:lnTo>
                  <a:pt x="2778622" y="1494494"/>
                </a:lnTo>
                <a:lnTo>
                  <a:pt x="2761073" y="1496776"/>
                </a:lnTo>
                <a:lnTo>
                  <a:pt x="2743648" y="1499110"/>
                </a:lnTo>
                <a:lnTo>
                  <a:pt x="2726351" y="1501500"/>
                </a:lnTo>
                <a:lnTo>
                  <a:pt x="2709181" y="1503945"/>
                </a:lnTo>
                <a:lnTo>
                  <a:pt x="2692144" y="1506450"/>
                </a:lnTo>
                <a:lnTo>
                  <a:pt x="2675239" y="1509014"/>
                </a:lnTo>
                <a:lnTo>
                  <a:pt x="2658470" y="1511640"/>
                </a:lnTo>
                <a:lnTo>
                  <a:pt x="2641839" y="1514329"/>
                </a:lnTo>
                <a:lnTo>
                  <a:pt x="2625348" y="1517083"/>
                </a:lnTo>
                <a:lnTo>
                  <a:pt x="2609000" y="1519904"/>
                </a:lnTo>
                <a:lnTo>
                  <a:pt x="2592797" y="1522793"/>
                </a:lnTo>
                <a:lnTo>
                  <a:pt x="2576742" y="1525754"/>
                </a:lnTo>
                <a:lnTo>
                  <a:pt x="2560835" y="1528786"/>
                </a:lnTo>
                <a:lnTo>
                  <a:pt x="2545080" y="1531892"/>
                </a:lnTo>
                <a:lnTo>
                  <a:pt x="2529532" y="1535062"/>
                </a:lnTo>
                <a:lnTo>
                  <a:pt x="2498749" y="1541614"/>
                </a:lnTo>
                <a:lnTo>
                  <a:pt x="2483635" y="1544956"/>
                </a:lnTo>
                <a:lnTo>
                  <a:pt x="2468689" y="1548344"/>
                </a:lnTo>
                <a:lnTo>
                  <a:pt x="2453905" y="1551775"/>
                </a:lnTo>
                <a:lnTo>
                  <a:pt x="2439285" y="1555251"/>
                </a:lnTo>
                <a:lnTo>
                  <a:pt x="2424822" y="1558769"/>
                </a:lnTo>
                <a:lnTo>
                  <a:pt x="2410515" y="1562329"/>
                </a:lnTo>
                <a:lnTo>
                  <a:pt x="2396359" y="1565931"/>
                </a:lnTo>
                <a:lnTo>
                  <a:pt x="2382354" y="1569572"/>
                </a:lnTo>
                <a:lnTo>
                  <a:pt x="2368494" y="1573252"/>
                </a:lnTo>
                <a:lnTo>
                  <a:pt x="2354780" y="1576971"/>
                </a:lnTo>
                <a:lnTo>
                  <a:pt x="2341202" y="1580727"/>
                </a:lnTo>
                <a:lnTo>
                  <a:pt x="2327766" y="1584520"/>
                </a:lnTo>
                <a:lnTo>
                  <a:pt x="2314462" y="1588349"/>
                </a:lnTo>
                <a:lnTo>
                  <a:pt x="2301290" y="1592212"/>
                </a:lnTo>
                <a:lnTo>
                  <a:pt x="2288248" y="1596110"/>
                </a:lnTo>
                <a:lnTo>
                  <a:pt x="2275329" y="1600040"/>
                </a:lnTo>
                <a:lnTo>
                  <a:pt x="2262535" y="1604003"/>
                </a:lnTo>
                <a:lnTo>
                  <a:pt x="2249859" y="1607997"/>
                </a:lnTo>
                <a:lnTo>
                  <a:pt x="2237301" y="1612021"/>
                </a:lnTo>
                <a:lnTo>
                  <a:pt x="2224856" y="1616075"/>
                </a:lnTo>
                <a:lnTo>
                  <a:pt x="2212522" y="1620157"/>
                </a:lnTo>
                <a:lnTo>
                  <a:pt x="2200296" y="1624268"/>
                </a:lnTo>
                <a:lnTo>
                  <a:pt x="2188173" y="1628406"/>
                </a:lnTo>
                <a:lnTo>
                  <a:pt x="2176154" y="1632569"/>
                </a:lnTo>
                <a:lnTo>
                  <a:pt x="2164233" y="1636758"/>
                </a:lnTo>
                <a:lnTo>
                  <a:pt x="2152407" y="1640972"/>
                </a:lnTo>
                <a:lnTo>
                  <a:pt x="2140674" y="1645208"/>
                </a:lnTo>
                <a:lnTo>
                  <a:pt x="2129032" y="1649468"/>
                </a:lnTo>
                <a:lnTo>
                  <a:pt x="2117476" y="1653749"/>
                </a:lnTo>
                <a:lnTo>
                  <a:pt x="2106005" y="1658051"/>
                </a:lnTo>
                <a:lnTo>
                  <a:pt x="2094613" y="1662373"/>
                </a:lnTo>
                <a:lnTo>
                  <a:pt x="2083300" y="1666715"/>
                </a:lnTo>
                <a:lnTo>
                  <a:pt x="2072063" y="1671075"/>
                </a:lnTo>
                <a:lnTo>
                  <a:pt x="2060897" y="1675452"/>
                </a:lnTo>
                <a:lnTo>
                  <a:pt x="2049800" y="1679846"/>
                </a:lnTo>
                <a:lnTo>
                  <a:pt x="2038769" y="1684256"/>
                </a:lnTo>
                <a:lnTo>
                  <a:pt x="2027801" y="1688681"/>
                </a:lnTo>
                <a:lnTo>
                  <a:pt x="2016894" y="1693120"/>
                </a:lnTo>
                <a:lnTo>
                  <a:pt x="2006043" y="1697572"/>
                </a:lnTo>
                <a:lnTo>
                  <a:pt x="1995248" y="1702036"/>
                </a:lnTo>
                <a:lnTo>
                  <a:pt x="1984502" y="1706511"/>
                </a:lnTo>
                <a:lnTo>
                  <a:pt x="1973806" y="1710998"/>
                </a:lnTo>
                <a:lnTo>
                  <a:pt x="1963155" y="1715494"/>
                </a:lnTo>
                <a:lnTo>
                  <a:pt x="1952545" y="1719999"/>
                </a:lnTo>
                <a:lnTo>
                  <a:pt x="1941976" y="1724512"/>
                </a:lnTo>
                <a:lnTo>
                  <a:pt x="1931444" y="1729032"/>
                </a:lnTo>
                <a:lnTo>
                  <a:pt x="1920944" y="1733559"/>
                </a:lnTo>
                <a:lnTo>
                  <a:pt x="1910476" y="1738091"/>
                </a:lnTo>
                <a:lnTo>
                  <a:pt x="1900034" y="1742627"/>
                </a:lnTo>
                <a:lnTo>
                  <a:pt x="1889618" y="1747167"/>
                </a:lnTo>
                <a:lnTo>
                  <a:pt x="1879222" y="1751710"/>
                </a:lnTo>
                <a:lnTo>
                  <a:pt x="1868847" y="1756254"/>
                </a:lnTo>
                <a:lnTo>
                  <a:pt x="1858487" y="1760800"/>
                </a:lnTo>
                <a:lnTo>
                  <a:pt x="1848140" y="1765345"/>
                </a:lnTo>
                <a:lnTo>
                  <a:pt x="1837802" y="1769890"/>
                </a:lnTo>
                <a:lnTo>
                  <a:pt x="1827473" y="1774433"/>
                </a:lnTo>
                <a:lnTo>
                  <a:pt x="1817147" y="1778973"/>
                </a:lnTo>
                <a:lnTo>
                  <a:pt x="1806823" y="1783510"/>
                </a:lnTo>
                <a:lnTo>
                  <a:pt x="1796497" y="1788042"/>
                </a:lnTo>
                <a:lnTo>
                  <a:pt x="1786166" y="1792569"/>
                </a:lnTo>
                <a:lnTo>
                  <a:pt x="1775828" y="1797090"/>
                </a:lnTo>
                <a:lnTo>
                  <a:pt x="1765479" y="1801604"/>
                </a:lnTo>
                <a:lnTo>
                  <a:pt x="1755118" y="1806109"/>
                </a:lnTo>
                <a:lnTo>
                  <a:pt x="1744740" y="1810606"/>
                </a:lnTo>
                <a:lnTo>
                  <a:pt x="1734343" y="1815093"/>
                </a:lnTo>
                <a:lnTo>
                  <a:pt x="1723923" y="1819569"/>
                </a:lnTo>
                <a:lnTo>
                  <a:pt x="1713479" y="1824033"/>
                </a:lnTo>
                <a:lnTo>
                  <a:pt x="1703007" y="1828484"/>
                </a:lnTo>
                <a:lnTo>
                  <a:pt x="1692505" y="1832922"/>
                </a:lnTo>
                <a:lnTo>
                  <a:pt x="1681969" y="1837346"/>
                </a:lnTo>
                <a:lnTo>
                  <a:pt x="1671395" y="1841753"/>
                </a:lnTo>
                <a:lnTo>
                  <a:pt x="1660784" y="1846145"/>
                </a:lnTo>
                <a:lnTo>
                  <a:pt x="1650129" y="1850518"/>
                </a:lnTo>
                <a:lnTo>
                  <a:pt x="1639430" y="1854874"/>
                </a:lnTo>
                <a:lnTo>
                  <a:pt x="1628682" y="1859211"/>
                </a:lnTo>
                <a:lnTo>
                  <a:pt x="1617883" y="1863527"/>
                </a:lnTo>
                <a:lnTo>
                  <a:pt x="1607032" y="1867822"/>
                </a:lnTo>
                <a:lnTo>
                  <a:pt x="1596123" y="1872095"/>
                </a:lnTo>
                <a:lnTo>
                  <a:pt x="1585155" y="1876345"/>
                </a:lnTo>
                <a:lnTo>
                  <a:pt x="1574124" y="1880572"/>
                </a:lnTo>
                <a:lnTo>
                  <a:pt x="1563028" y="1884773"/>
                </a:lnTo>
                <a:lnTo>
                  <a:pt x="1551865" y="1888949"/>
                </a:lnTo>
                <a:lnTo>
                  <a:pt x="1540629" y="1893097"/>
                </a:lnTo>
                <a:lnTo>
                  <a:pt x="1529320" y="1897218"/>
                </a:lnTo>
                <a:lnTo>
                  <a:pt x="1517935" y="1901310"/>
                </a:lnTo>
                <a:lnTo>
                  <a:pt x="1506470" y="1905372"/>
                </a:lnTo>
                <a:lnTo>
                  <a:pt x="1494922" y="1909404"/>
                </a:lnTo>
                <a:lnTo>
                  <a:pt x="1483291" y="1913405"/>
                </a:lnTo>
                <a:lnTo>
                  <a:pt x="1471569" y="1917373"/>
                </a:lnTo>
                <a:lnTo>
                  <a:pt x="1459758" y="1921307"/>
                </a:lnTo>
                <a:lnTo>
                  <a:pt x="1447852" y="1925207"/>
                </a:lnTo>
                <a:lnTo>
                  <a:pt x="1435850" y="1929071"/>
                </a:lnTo>
                <a:lnTo>
                  <a:pt x="1423749" y="1932900"/>
                </a:lnTo>
                <a:lnTo>
                  <a:pt x="1411545" y="1936691"/>
                </a:lnTo>
                <a:lnTo>
                  <a:pt x="1399237" y="1940444"/>
                </a:lnTo>
                <a:lnTo>
                  <a:pt x="1386819" y="1944158"/>
                </a:lnTo>
                <a:lnTo>
                  <a:pt x="1374291" y="1947832"/>
                </a:lnTo>
                <a:lnTo>
                  <a:pt x="1361608" y="1951477"/>
                </a:lnTo>
                <a:lnTo>
                  <a:pt x="1336277" y="1958630"/>
                </a:lnTo>
                <a:lnTo>
                  <a:pt x="1323565" y="1962183"/>
                </a:lnTo>
                <a:lnTo>
                  <a:pt x="1310825" y="1965720"/>
                </a:lnTo>
                <a:lnTo>
                  <a:pt x="1298060" y="1969239"/>
                </a:lnTo>
                <a:lnTo>
                  <a:pt x="1285268" y="1972741"/>
                </a:lnTo>
                <a:lnTo>
                  <a:pt x="1272451" y="1976227"/>
                </a:lnTo>
                <a:lnTo>
                  <a:pt x="1259608" y="1979697"/>
                </a:lnTo>
                <a:lnTo>
                  <a:pt x="1246741" y="1983151"/>
                </a:lnTo>
                <a:lnTo>
                  <a:pt x="1233848" y="1986589"/>
                </a:lnTo>
                <a:lnTo>
                  <a:pt x="1220929" y="1990010"/>
                </a:lnTo>
                <a:lnTo>
                  <a:pt x="1207989" y="1993417"/>
                </a:lnTo>
                <a:lnTo>
                  <a:pt x="1195022" y="1996808"/>
                </a:lnTo>
                <a:lnTo>
                  <a:pt x="1182032" y="2000184"/>
                </a:lnTo>
                <a:lnTo>
                  <a:pt x="1169019" y="2003544"/>
                </a:lnTo>
                <a:lnTo>
                  <a:pt x="1155983" y="2006891"/>
                </a:lnTo>
                <a:lnTo>
                  <a:pt x="1142922" y="2010222"/>
                </a:lnTo>
                <a:lnTo>
                  <a:pt x="1129840" y="2013538"/>
                </a:lnTo>
                <a:lnTo>
                  <a:pt x="1116735" y="2016840"/>
                </a:lnTo>
                <a:lnTo>
                  <a:pt x="1103608" y="2020129"/>
                </a:lnTo>
                <a:lnTo>
                  <a:pt x="1090459" y="2023403"/>
                </a:lnTo>
                <a:lnTo>
                  <a:pt x="1077288" y="2026663"/>
                </a:lnTo>
                <a:lnTo>
                  <a:pt x="1064097" y="2029910"/>
                </a:lnTo>
                <a:lnTo>
                  <a:pt x="1050883" y="2033143"/>
                </a:lnTo>
                <a:lnTo>
                  <a:pt x="1037650" y="2036363"/>
                </a:lnTo>
                <a:lnTo>
                  <a:pt x="1024395" y="2039569"/>
                </a:lnTo>
                <a:lnTo>
                  <a:pt x="1011120" y="2042763"/>
                </a:lnTo>
                <a:lnTo>
                  <a:pt x="997826" y="2045944"/>
                </a:lnTo>
                <a:lnTo>
                  <a:pt x="984512" y="2049113"/>
                </a:lnTo>
                <a:lnTo>
                  <a:pt x="971177" y="2052268"/>
                </a:lnTo>
                <a:lnTo>
                  <a:pt x="957826" y="2055412"/>
                </a:lnTo>
                <a:lnTo>
                  <a:pt x="944453" y="2058543"/>
                </a:lnTo>
                <a:lnTo>
                  <a:pt x="931064" y="2061663"/>
                </a:lnTo>
                <a:lnTo>
                  <a:pt x="917654" y="2064771"/>
                </a:lnTo>
                <a:lnTo>
                  <a:pt x="904228" y="2067868"/>
                </a:lnTo>
                <a:lnTo>
                  <a:pt x="890783" y="2070953"/>
                </a:lnTo>
                <a:lnTo>
                  <a:pt x="877322" y="2074027"/>
                </a:lnTo>
                <a:lnTo>
                  <a:pt x="863842" y="2077090"/>
                </a:lnTo>
                <a:lnTo>
                  <a:pt x="850347" y="2080142"/>
                </a:lnTo>
                <a:lnTo>
                  <a:pt x="836834" y="2083183"/>
                </a:lnTo>
                <a:lnTo>
                  <a:pt x="823305" y="2086214"/>
                </a:lnTo>
                <a:lnTo>
                  <a:pt x="809760" y="2089235"/>
                </a:lnTo>
                <a:lnTo>
                  <a:pt x="796198" y="2092245"/>
                </a:lnTo>
                <a:lnTo>
                  <a:pt x="782622" y="2095245"/>
                </a:lnTo>
                <a:lnTo>
                  <a:pt x="769030" y="2098236"/>
                </a:lnTo>
                <a:lnTo>
                  <a:pt x="755423" y="2101216"/>
                </a:lnTo>
                <a:lnTo>
                  <a:pt x="741802" y="2104188"/>
                </a:lnTo>
                <a:lnTo>
                  <a:pt x="728166" y="2107150"/>
                </a:lnTo>
                <a:lnTo>
                  <a:pt x="714515" y="2110104"/>
                </a:lnTo>
                <a:lnTo>
                  <a:pt x="700852" y="2113048"/>
                </a:lnTo>
                <a:lnTo>
                  <a:pt x="687174" y="2115984"/>
                </a:lnTo>
                <a:lnTo>
                  <a:pt x="673483" y="2118911"/>
                </a:lnTo>
                <a:lnTo>
                  <a:pt x="659778" y="2121829"/>
                </a:lnTo>
                <a:lnTo>
                  <a:pt x="646061" y="2124739"/>
                </a:lnTo>
                <a:lnTo>
                  <a:pt x="632332" y="2127641"/>
                </a:lnTo>
                <a:lnTo>
                  <a:pt x="618591" y="2130536"/>
                </a:lnTo>
                <a:lnTo>
                  <a:pt x="604837" y="2133423"/>
                </a:lnTo>
                <a:lnTo>
                  <a:pt x="591072" y="2136302"/>
                </a:lnTo>
                <a:lnTo>
                  <a:pt x="577295" y="2139173"/>
                </a:lnTo>
                <a:lnTo>
                  <a:pt x="563508" y="2142038"/>
                </a:lnTo>
                <a:lnTo>
                  <a:pt x="549708" y="2144895"/>
                </a:lnTo>
                <a:lnTo>
                  <a:pt x="535899" y="2147746"/>
                </a:lnTo>
                <a:lnTo>
                  <a:pt x="522080" y="2150590"/>
                </a:lnTo>
                <a:lnTo>
                  <a:pt x="508250" y="2153428"/>
                </a:lnTo>
                <a:lnTo>
                  <a:pt x="494411" y="2156259"/>
                </a:lnTo>
                <a:lnTo>
                  <a:pt x="480563" y="2159084"/>
                </a:lnTo>
                <a:lnTo>
                  <a:pt x="466705" y="2161904"/>
                </a:lnTo>
                <a:lnTo>
                  <a:pt x="452838" y="2164717"/>
                </a:lnTo>
                <a:lnTo>
                  <a:pt x="438962" y="2167525"/>
                </a:lnTo>
                <a:lnTo>
                  <a:pt x="425079" y="2170327"/>
                </a:lnTo>
                <a:lnTo>
                  <a:pt x="411187" y="2173124"/>
                </a:lnTo>
                <a:lnTo>
                  <a:pt x="397287" y="2175916"/>
                </a:lnTo>
                <a:lnTo>
                  <a:pt x="383380" y="2178703"/>
                </a:lnTo>
                <a:lnTo>
                  <a:pt x="369465" y="2181485"/>
                </a:lnTo>
                <a:lnTo>
                  <a:pt x="355544" y="2184263"/>
                </a:lnTo>
                <a:lnTo>
                  <a:pt x="341616" y="2187037"/>
                </a:lnTo>
                <a:lnTo>
                  <a:pt x="327681" y="2189806"/>
                </a:lnTo>
                <a:lnTo>
                  <a:pt x="313740" y="2192570"/>
                </a:lnTo>
                <a:lnTo>
                  <a:pt x="299794" y="2195332"/>
                </a:lnTo>
                <a:lnTo>
                  <a:pt x="285842" y="2198089"/>
                </a:lnTo>
                <a:lnTo>
                  <a:pt x="271885" y="2200844"/>
                </a:lnTo>
                <a:lnTo>
                  <a:pt x="257922" y="2203594"/>
                </a:lnTo>
                <a:lnTo>
                  <a:pt x="243954" y="2206341"/>
                </a:lnTo>
                <a:lnTo>
                  <a:pt x="229984" y="2209087"/>
                </a:lnTo>
                <a:lnTo>
                  <a:pt x="216007" y="2211828"/>
                </a:lnTo>
                <a:lnTo>
                  <a:pt x="202027" y="2214567"/>
                </a:lnTo>
                <a:lnTo>
                  <a:pt x="188044" y="2217303"/>
                </a:lnTo>
                <a:lnTo>
                  <a:pt x="174056" y="2220037"/>
                </a:lnTo>
                <a:lnTo>
                  <a:pt x="160067" y="2222769"/>
                </a:lnTo>
                <a:lnTo>
                  <a:pt x="146075" y="2225500"/>
                </a:lnTo>
                <a:lnTo>
                  <a:pt x="132079" y="2228228"/>
                </a:lnTo>
                <a:lnTo>
                  <a:pt x="118081" y="2230955"/>
                </a:lnTo>
                <a:lnTo>
                  <a:pt x="104082" y="2233680"/>
                </a:lnTo>
                <a:lnTo>
                  <a:pt x="90081" y="2236404"/>
                </a:lnTo>
                <a:lnTo>
                  <a:pt x="76078" y="2239127"/>
                </a:lnTo>
                <a:lnTo>
                  <a:pt x="62075" y="2241849"/>
                </a:lnTo>
                <a:lnTo>
                  <a:pt x="48071" y="2244571"/>
                </a:lnTo>
                <a:lnTo>
                  <a:pt x="34064" y="2247292"/>
                </a:lnTo>
                <a:lnTo>
                  <a:pt x="20059" y="2250012"/>
                </a:lnTo>
                <a:lnTo>
                  <a:pt x="6054" y="2252732"/>
                </a:lnTo>
                <a:lnTo>
                  <a:pt x="0" y="2221564"/>
                </a:lnTo>
                <a:lnTo>
                  <a:pt x="14006" y="2218844"/>
                </a:lnTo>
                <a:lnTo>
                  <a:pt x="28010" y="2216124"/>
                </a:lnTo>
                <a:lnTo>
                  <a:pt x="42013" y="2213404"/>
                </a:lnTo>
                <a:lnTo>
                  <a:pt x="56016" y="2210683"/>
                </a:lnTo>
                <a:lnTo>
                  <a:pt x="70018" y="2207961"/>
                </a:lnTo>
                <a:lnTo>
                  <a:pt x="84017" y="2205239"/>
                </a:lnTo>
                <a:lnTo>
                  <a:pt x="98015" y="2202515"/>
                </a:lnTo>
                <a:lnTo>
                  <a:pt x="112011" y="2199791"/>
                </a:lnTo>
                <a:lnTo>
                  <a:pt x="126004" y="2197065"/>
                </a:lnTo>
                <a:lnTo>
                  <a:pt x="139993" y="2194338"/>
                </a:lnTo>
                <a:lnTo>
                  <a:pt x="153981" y="2191608"/>
                </a:lnTo>
                <a:lnTo>
                  <a:pt x="167966" y="2188877"/>
                </a:lnTo>
                <a:lnTo>
                  <a:pt x="181946" y="2186144"/>
                </a:lnTo>
                <a:lnTo>
                  <a:pt x="195923" y="2183409"/>
                </a:lnTo>
                <a:lnTo>
                  <a:pt x="209895" y="2180672"/>
                </a:lnTo>
                <a:lnTo>
                  <a:pt x="223862" y="2177933"/>
                </a:lnTo>
                <a:lnTo>
                  <a:pt x="237827" y="2175188"/>
                </a:lnTo>
                <a:lnTo>
                  <a:pt x="251785" y="2172443"/>
                </a:lnTo>
                <a:lnTo>
                  <a:pt x="265737" y="2169694"/>
                </a:lnTo>
                <a:lnTo>
                  <a:pt x="279686" y="2166941"/>
                </a:lnTo>
                <a:lnTo>
                  <a:pt x="293628" y="2164186"/>
                </a:lnTo>
                <a:lnTo>
                  <a:pt x="307563" y="2161427"/>
                </a:lnTo>
                <a:lnTo>
                  <a:pt x="321493" y="2158664"/>
                </a:lnTo>
                <a:lnTo>
                  <a:pt x="335415" y="2155898"/>
                </a:lnTo>
                <a:lnTo>
                  <a:pt x="349331" y="2153127"/>
                </a:lnTo>
                <a:lnTo>
                  <a:pt x="363240" y="2150352"/>
                </a:lnTo>
                <a:lnTo>
                  <a:pt x="377141" y="2147572"/>
                </a:lnTo>
                <a:lnTo>
                  <a:pt x="391034" y="2144788"/>
                </a:lnTo>
                <a:lnTo>
                  <a:pt x="404920" y="2141999"/>
                </a:lnTo>
                <a:lnTo>
                  <a:pt x="418796" y="2139205"/>
                </a:lnTo>
                <a:lnTo>
                  <a:pt x="432665" y="2136406"/>
                </a:lnTo>
                <a:lnTo>
                  <a:pt x="446525" y="2133601"/>
                </a:lnTo>
                <a:lnTo>
                  <a:pt x="460375" y="2130791"/>
                </a:lnTo>
                <a:lnTo>
                  <a:pt x="474216" y="2127975"/>
                </a:lnTo>
                <a:lnTo>
                  <a:pt x="488048" y="2125153"/>
                </a:lnTo>
                <a:lnTo>
                  <a:pt x="501869" y="2122326"/>
                </a:lnTo>
                <a:lnTo>
                  <a:pt x="515680" y="2119492"/>
                </a:lnTo>
                <a:lnTo>
                  <a:pt x="529481" y="2116652"/>
                </a:lnTo>
                <a:lnTo>
                  <a:pt x="543270" y="2113805"/>
                </a:lnTo>
                <a:lnTo>
                  <a:pt x="557049" y="2110952"/>
                </a:lnTo>
                <a:lnTo>
                  <a:pt x="570816" y="2108092"/>
                </a:lnTo>
                <a:lnTo>
                  <a:pt x="584572" y="2105225"/>
                </a:lnTo>
                <a:lnTo>
                  <a:pt x="598315" y="2102350"/>
                </a:lnTo>
                <a:lnTo>
                  <a:pt x="612047" y="2099468"/>
                </a:lnTo>
                <a:lnTo>
                  <a:pt x="625766" y="2096578"/>
                </a:lnTo>
                <a:lnTo>
                  <a:pt x="639472" y="2093681"/>
                </a:lnTo>
                <a:lnTo>
                  <a:pt x="653165" y="2090776"/>
                </a:lnTo>
                <a:lnTo>
                  <a:pt x="666845" y="2087863"/>
                </a:lnTo>
                <a:lnTo>
                  <a:pt x="680511" y="2084941"/>
                </a:lnTo>
                <a:lnTo>
                  <a:pt x="694163" y="2082011"/>
                </a:lnTo>
                <a:lnTo>
                  <a:pt x="707802" y="2079072"/>
                </a:lnTo>
                <a:lnTo>
                  <a:pt x="721425" y="2076124"/>
                </a:lnTo>
                <a:lnTo>
                  <a:pt x="735034" y="2073168"/>
                </a:lnTo>
                <a:lnTo>
                  <a:pt x="748629" y="2070202"/>
                </a:lnTo>
                <a:lnTo>
                  <a:pt x="762207" y="2067228"/>
                </a:lnTo>
                <a:lnTo>
                  <a:pt x="775771" y="2064243"/>
                </a:lnTo>
                <a:lnTo>
                  <a:pt x="789318" y="2061249"/>
                </a:lnTo>
                <a:lnTo>
                  <a:pt x="802849" y="2058246"/>
                </a:lnTo>
                <a:lnTo>
                  <a:pt x="816364" y="2055232"/>
                </a:lnTo>
                <a:lnTo>
                  <a:pt x="829862" y="2052208"/>
                </a:lnTo>
                <a:lnTo>
                  <a:pt x="843343" y="2049174"/>
                </a:lnTo>
                <a:lnTo>
                  <a:pt x="856807" y="2046129"/>
                </a:lnTo>
                <a:lnTo>
                  <a:pt x="870253" y="2043073"/>
                </a:lnTo>
                <a:lnTo>
                  <a:pt x="883683" y="2040007"/>
                </a:lnTo>
                <a:lnTo>
                  <a:pt x="897093" y="2036930"/>
                </a:lnTo>
                <a:lnTo>
                  <a:pt x="910486" y="2033841"/>
                </a:lnTo>
                <a:lnTo>
                  <a:pt x="923858" y="2030742"/>
                </a:lnTo>
                <a:lnTo>
                  <a:pt x="937214" y="2027630"/>
                </a:lnTo>
                <a:lnTo>
                  <a:pt x="950549" y="2024507"/>
                </a:lnTo>
                <a:lnTo>
                  <a:pt x="963866" y="2021372"/>
                </a:lnTo>
                <a:lnTo>
                  <a:pt x="977161" y="2018225"/>
                </a:lnTo>
                <a:lnTo>
                  <a:pt x="990438" y="2015066"/>
                </a:lnTo>
                <a:lnTo>
                  <a:pt x="1003694" y="2011894"/>
                </a:lnTo>
                <a:lnTo>
                  <a:pt x="1016929" y="2008710"/>
                </a:lnTo>
                <a:lnTo>
                  <a:pt x="1030144" y="2005513"/>
                </a:lnTo>
                <a:lnTo>
                  <a:pt x="1043337" y="2002302"/>
                </a:lnTo>
                <a:lnTo>
                  <a:pt x="1056508" y="1999080"/>
                </a:lnTo>
                <a:lnTo>
                  <a:pt x="1069660" y="1995843"/>
                </a:lnTo>
                <a:lnTo>
                  <a:pt x="1082787" y="1992594"/>
                </a:lnTo>
                <a:lnTo>
                  <a:pt x="1095894" y="1989330"/>
                </a:lnTo>
                <a:lnTo>
                  <a:pt x="1108977" y="1986053"/>
                </a:lnTo>
                <a:lnTo>
                  <a:pt x="1122037" y="1982762"/>
                </a:lnTo>
                <a:lnTo>
                  <a:pt x="1135076" y="1979457"/>
                </a:lnTo>
                <a:lnTo>
                  <a:pt x="1148089" y="1976138"/>
                </a:lnTo>
                <a:lnTo>
                  <a:pt x="1161080" y="1972803"/>
                </a:lnTo>
                <a:lnTo>
                  <a:pt x="1174046" y="1969455"/>
                </a:lnTo>
                <a:lnTo>
                  <a:pt x="1186989" y="1966091"/>
                </a:lnTo>
                <a:lnTo>
                  <a:pt x="1199906" y="1962713"/>
                </a:lnTo>
                <a:lnTo>
                  <a:pt x="1212801" y="1959318"/>
                </a:lnTo>
                <a:lnTo>
                  <a:pt x="1225667" y="1955911"/>
                </a:lnTo>
                <a:lnTo>
                  <a:pt x="1238510" y="1952486"/>
                </a:lnTo>
                <a:lnTo>
                  <a:pt x="1251327" y="1949046"/>
                </a:lnTo>
                <a:lnTo>
                  <a:pt x="1264118" y="1945590"/>
                </a:lnTo>
                <a:lnTo>
                  <a:pt x="1276884" y="1942118"/>
                </a:lnTo>
                <a:lnTo>
                  <a:pt x="1289621" y="1938631"/>
                </a:lnTo>
                <a:lnTo>
                  <a:pt x="1302333" y="1935126"/>
                </a:lnTo>
                <a:lnTo>
                  <a:pt x="1315018" y="1931605"/>
                </a:lnTo>
                <a:lnTo>
                  <a:pt x="1327675" y="1928068"/>
                </a:lnTo>
                <a:lnTo>
                  <a:pt x="1352922" y="1920937"/>
                </a:lnTo>
                <a:lnTo>
                  <a:pt x="1365357" y="1917365"/>
                </a:lnTo>
                <a:lnTo>
                  <a:pt x="1377722" y="1913739"/>
                </a:lnTo>
                <a:lnTo>
                  <a:pt x="1389976" y="1910075"/>
                </a:lnTo>
                <a:lnTo>
                  <a:pt x="1402126" y="1906370"/>
                </a:lnTo>
                <a:lnTo>
                  <a:pt x="1414173" y="1902628"/>
                </a:lnTo>
                <a:lnTo>
                  <a:pt x="1426120" y="1898849"/>
                </a:lnTo>
                <a:lnTo>
                  <a:pt x="1437969" y="1895034"/>
                </a:lnTo>
                <a:lnTo>
                  <a:pt x="1449724" y="1891184"/>
                </a:lnTo>
                <a:lnTo>
                  <a:pt x="1461389" y="1887299"/>
                </a:lnTo>
                <a:lnTo>
                  <a:pt x="1472965" y="1883381"/>
                </a:lnTo>
                <a:lnTo>
                  <a:pt x="1484457" y="1879428"/>
                </a:lnTo>
                <a:lnTo>
                  <a:pt x="1495867" y="1875445"/>
                </a:lnTo>
                <a:lnTo>
                  <a:pt x="1507196" y="1871431"/>
                </a:lnTo>
                <a:lnTo>
                  <a:pt x="1518451" y="1867386"/>
                </a:lnTo>
                <a:lnTo>
                  <a:pt x="1529632" y="1863313"/>
                </a:lnTo>
                <a:lnTo>
                  <a:pt x="1540741" y="1859211"/>
                </a:lnTo>
                <a:lnTo>
                  <a:pt x="1551786" y="1855079"/>
                </a:lnTo>
                <a:lnTo>
                  <a:pt x="1562765" y="1850923"/>
                </a:lnTo>
                <a:lnTo>
                  <a:pt x="1573682" y="1846741"/>
                </a:lnTo>
                <a:lnTo>
                  <a:pt x="1584543" y="1842532"/>
                </a:lnTo>
                <a:lnTo>
                  <a:pt x="1595347" y="1838300"/>
                </a:lnTo>
                <a:lnTo>
                  <a:pt x="1606100" y="1834044"/>
                </a:lnTo>
                <a:lnTo>
                  <a:pt x="1616802" y="1829767"/>
                </a:lnTo>
                <a:lnTo>
                  <a:pt x="1627458" y="1825468"/>
                </a:lnTo>
                <a:lnTo>
                  <a:pt x="1638071" y="1821147"/>
                </a:lnTo>
                <a:lnTo>
                  <a:pt x="1648644" y="1816807"/>
                </a:lnTo>
                <a:lnTo>
                  <a:pt x="1659179" y="1812448"/>
                </a:lnTo>
                <a:lnTo>
                  <a:pt x="1669678" y="1808071"/>
                </a:lnTo>
                <a:lnTo>
                  <a:pt x="1680147" y="1803676"/>
                </a:lnTo>
                <a:lnTo>
                  <a:pt x="1690586" y="1799265"/>
                </a:lnTo>
                <a:lnTo>
                  <a:pt x="1701000" y="1794838"/>
                </a:lnTo>
                <a:lnTo>
                  <a:pt x="1711392" y="1790396"/>
                </a:lnTo>
                <a:lnTo>
                  <a:pt x="1721762" y="1785942"/>
                </a:lnTo>
                <a:lnTo>
                  <a:pt x="1732117" y="1781473"/>
                </a:lnTo>
                <a:lnTo>
                  <a:pt x="1742457" y="1776993"/>
                </a:lnTo>
                <a:lnTo>
                  <a:pt x="1752786" y="1772502"/>
                </a:lnTo>
                <a:lnTo>
                  <a:pt x="1763107" y="1768000"/>
                </a:lnTo>
                <a:lnTo>
                  <a:pt x="1773423" y="1763489"/>
                </a:lnTo>
                <a:lnTo>
                  <a:pt x="1783736" y="1758970"/>
                </a:lnTo>
                <a:lnTo>
                  <a:pt x="1794050" y="1754443"/>
                </a:lnTo>
                <a:lnTo>
                  <a:pt x="1804368" y="1749908"/>
                </a:lnTo>
                <a:lnTo>
                  <a:pt x="1814691" y="1745369"/>
                </a:lnTo>
                <a:lnTo>
                  <a:pt x="1825025" y="1740824"/>
                </a:lnTo>
                <a:lnTo>
                  <a:pt x="1835370" y="1736277"/>
                </a:lnTo>
                <a:lnTo>
                  <a:pt x="1845730" y="1731725"/>
                </a:lnTo>
                <a:lnTo>
                  <a:pt x="1856109" y="1727171"/>
                </a:lnTo>
                <a:lnTo>
                  <a:pt x="1866509" y="1722616"/>
                </a:lnTo>
                <a:lnTo>
                  <a:pt x="1876932" y="1718061"/>
                </a:lnTo>
                <a:lnTo>
                  <a:pt x="1887382" y="1713507"/>
                </a:lnTo>
                <a:lnTo>
                  <a:pt x="1897862" y="1708954"/>
                </a:lnTo>
                <a:lnTo>
                  <a:pt x="1908375" y="1704403"/>
                </a:lnTo>
                <a:lnTo>
                  <a:pt x="1918922" y="1699856"/>
                </a:lnTo>
                <a:lnTo>
                  <a:pt x="1929508" y="1695312"/>
                </a:lnTo>
                <a:lnTo>
                  <a:pt x="1940136" y="1690775"/>
                </a:lnTo>
                <a:lnTo>
                  <a:pt x="1950807" y="1686244"/>
                </a:lnTo>
                <a:lnTo>
                  <a:pt x="1961525" y="1681719"/>
                </a:lnTo>
                <a:lnTo>
                  <a:pt x="1972294" y="1677202"/>
                </a:lnTo>
                <a:lnTo>
                  <a:pt x="1983115" y="1672696"/>
                </a:lnTo>
                <a:lnTo>
                  <a:pt x="1993992" y="1668197"/>
                </a:lnTo>
                <a:lnTo>
                  <a:pt x="2004926" y="1663711"/>
                </a:lnTo>
                <a:lnTo>
                  <a:pt x="2015923" y="1659236"/>
                </a:lnTo>
                <a:lnTo>
                  <a:pt x="2026983" y="1654775"/>
                </a:lnTo>
                <a:lnTo>
                  <a:pt x="2038111" y="1650326"/>
                </a:lnTo>
                <a:lnTo>
                  <a:pt x="2049309" y="1645893"/>
                </a:lnTo>
                <a:lnTo>
                  <a:pt x="2060579" y="1641474"/>
                </a:lnTo>
                <a:lnTo>
                  <a:pt x="2071926" y="1637072"/>
                </a:lnTo>
                <a:lnTo>
                  <a:pt x="2083350" y="1632688"/>
                </a:lnTo>
                <a:lnTo>
                  <a:pt x="2094856" y="1628323"/>
                </a:lnTo>
                <a:lnTo>
                  <a:pt x="2106446" y="1623976"/>
                </a:lnTo>
                <a:lnTo>
                  <a:pt x="2118124" y="1619650"/>
                </a:lnTo>
                <a:lnTo>
                  <a:pt x="2129892" y="1615345"/>
                </a:lnTo>
                <a:lnTo>
                  <a:pt x="2141752" y="1611063"/>
                </a:lnTo>
                <a:lnTo>
                  <a:pt x="2153707" y="1606804"/>
                </a:lnTo>
                <a:lnTo>
                  <a:pt x="2165762" y="1602568"/>
                </a:lnTo>
                <a:lnTo>
                  <a:pt x="2177918" y="1598357"/>
                </a:lnTo>
                <a:lnTo>
                  <a:pt x="2190178" y="1594174"/>
                </a:lnTo>
                <a:lnTo>
                  <a:pt x="2202545" y="1590016"/>
                </a:lnTo>
                <a:lnTo>
                  <a:pt x="2215022" y="1585886"/>
                </a:lnTo>
                <a:lnTo>
                  <a:pt x="2227613" y="1581785"/>
                </a:lnTo>
                <a:lnTo>
                  <a:pt x="2240318" y="1577714"/>
                </a:lnTo>
                <a:lnTo>
                  <a:pt x="2253142" y="1573674"/>
                </a:lnTo>
                <a:lnTo>
                  <a:pt x="2266088" y="1569664"/>
                </a:lnTo>
                <a:lnTo>
                  <a:pt x="2279157" y="1565689"/>
                </a:lnTo>
                <a:lnTo>
                  <a:pt x="2292355" y="1561745"/>
                </a:lnTo>
                <a:lnTo>
                  <a:pt x="2305682" y="1557837"/>
                </a:lnTo>
                <a:lnTo>
                  <a:pt x="2319141" y="1553964"/>
                </a:lnTo>
                <a:lnTo>
                  <a:pt x="2332737" y="1550127"/>
                </a:lnTo>
                <a:lnTo>
                  <a:pt x="2346470" y="1546328"/>
                </a:lnTo>
                <a:lnTo>
                  <a:pt x="2360346" y="1542565"/>
                </a:lnTo>
                <a:lnTo>
                  <a:pt x="2374366" y="1538843"/>
                </a:lnTo>
                <a:lnTo>
                  <a:pt x="2388532" y="1535161"/>
                </a:lnTo>
                <a:lnTo>
                  <a:pt x="2402849" y="1531519"/>
                </a:lnTo>
                <a:lnTo>
                  <a:pt x="2417318" y="1527919"/>
                </a:lnTo>
                <a:lnTo>
                  <a:pt x="2431942" y="1524362"/>
                </a:lnTo>
                <a:lnTo>
                  <a:pt x="2446727" y="1520848"/>
                </a:lnTo>
                <a:lnTo>
                  <a:pt x="2461671" y="1517379"/>
                </a:lnTo>
                <a:lnTo>
                  <a:pt x="2476781" y="1513955"/>
                </a:lnTo>
                <a:lnTo>
                  <a:pt x="2492058" y="1510578"/>
                </a:lnTo>
                <a:lnTo>
                  <a:pt x="2523084" y="1503974"/>
                </a:lnTo>
                <a:lnTo>
                  <a:pt x="2538940" y="1500741"/>
                </a:lnTo>
                <a:lnTo>
                  <a:pt x="2554890" y="1497597"/>
                </a:lnTo>
                <a:lnTo>
                  <a:pt x="2570985" y="1494530"/>
                </a:lnTo>
                <a:lnTo>
                  <a:pt x="2587223" y="1491536"/>
                </a:lnTo>
                <a:lnTo>
                  <a:pt x="2603601" y="1488616"/>
                </a:lnTo>
                <a:lnTo>
                  <a:pt x="2620118" y="1485766"/>
                </a:lnTo>
                <a:lnTo>
                  <a:pt x="2636771" y="1482985"/>
                </a:lnTo>
                <a:lnTo>
                  <a:pt x="2653559" y="1480272"/>
                </a:lnTo>
                <a:lnTo>
                  <a:pt x="2670478" y="1477623"/>
                </a:lnTo>
                <a:lnTo>
                  <a:pt x="2687526" y="1475038"/>
                </a:lnTo>
                <a:lnTo>
                  <a:pt x="2704704" y="1472512"/>
                </a:lnTo>
                <a:lnTo>
                  <a:pt x="2722006" y="1470048"/>
                </a:lnTo>
                <a:lnTo>
                  <a:pt x="2739433" y="1467641"/>
                </a:lnTo>
                <a:lnTo>
                  <a:pt x="2756979" y="1465291"/>
                </a:lnTo>
                <a:lnTo>
                  <a:pt x="2774646" y="1462994"/>
                </a:lnTo>
                <a:lnTo>
                  <a:pt x="2792428" y="1460749"/>
                </a:lnTo>
                <a:lnTo>
                  <a:pt x="2810327" y="1458554"/>
                </a:lnTo>
                <a:lnTo>
                  <a:pt x="2828337" y="1456408"/>
                </a:lnTo>
                <a:lnTo>
                  <a:pt x="2846457" y="1454309"/>
                </a:lnTo>
                <a:lnTo>
                  <a:pt x="2864687" y="1452253"/>
                </a:lnTo>
                <a:lnTo>
                  <a:pt x="2883023" y="1450242"/>
                </a:lnTo>
                <a:lnTo>
                  <a:pt x="2901462" y="1448271"/>
                </a:lnTo>
                <a:lnTo>
                  <a:pt x="2920003" y="1446340"/>
                </a:lnTo>
                <a:lnTo>
                  <a:pt x="2938644" y="1444447"/>
                </a:lnTo>
                <a:lnTo>
                  <a:pt x="2957382" y="1442589"/>
                </a:lnTo>
                <a:lnTo>
                  <a:pt x="2976215" y="1440764"/>
                </a:lnTo>
                <a:lnTo>
                  <a:pt x="2995141" y="1438973"/>
                </a:lnTo>
                <a:lnTo>
                  <a:pt x="3014158" y="1437210"/>
                </a:lnTo>
                <a:lnTo>
                  <a:pt x="3033263" y="1435477"/>
                </a:lnTo>
                <a:lnTo>
                  <a:pt x="3052456" y="1433769"/>
                </a:lnTo>
                <a:lnTo>
                  <a:pt x="3071732" y="1432087"/>
                </a:lnTo>
                <a:lnTo>
                  <a:pt x="3091090" y="1430428"/>
                </a:lnTo>
                <a:lnTo>
                  <a:pt x="3110529" y="1428790"/>
                </a:lnTo>
                <a:lnTo>
                  <a:pt x="3130045" y="1427170"/>
                </a:lnTo>
                <a:lnTo>
                  <a:pt x="3149636" y="1425569"/>
                </a:lnTo>
                <a:lnTo>
                  <a:pt x="3169302" y="1423983"/>
                </a:lnTo>
                <a:lnTo>
                  <a:pt x="3189037" y="1422411"/>
                </a:lnTo>
                <a:lnTo>
                  <a:pt x="3208842" y="1420851"/>
                </a:lnTo>
                <a:lnTo>
                  <a:pt x="3228714" y="1419301"/>
                </a:lnTo>
                <a:lnTo>
                  <a:pt x="3248650" y="1417760"/>
                </a:lnTo>
                <a:lnTo>
                  <a:pt x="3268648" y="1416225"/>
                </a:lnTo>
                <a:lnTo>
                  <a:pt x="3288706" y="1414695"/>
                </a:lnTo>
                <a:lnTo>
                  <a:pt x="3308823" y="1413168"/>
                </a:lnTo>
                <a:lnTo>
                  <a:pt x="3328995" y="1411643"/>
                </a:lnTo>
                <a:lnTo>
                  <a:pt x="3349220" y="1410116"/>
                </a:lnTo>
                <a:lnTo>
                  <a:pt x="3369497" y="1408587"/>
                </a:lnTo>
                <a:lnTo>
                  <a:pt x="3389823" y="1407054"/>
                </a:lnTo>
                <a:lnTo>
                  <a:pt x="3410195" y="1405515"/>
                </a:lnTo>
                <a:lnTo>
                  <a:pt x="3430613" y="1403968"/>
                </a:lnTo>
                <a:lnTo>
                  <a:pt x="3451071" y="1402412"/>
                </a:lnTo>
                <a:lnTo>
                  <a:pt x="3471571" y="1400843"/>
                </a:lnTo>
                <a:lnTo>
                  <a:pt x="3492109" y="1399262"/>
                </a:lnTo>
                <a:lnTo>
                  <a:pt x="3512682" y="1397665"/>
                </a:lnTo>
                <a:lnTo>
                  <a:pt x="3533289" y="1396052"/>
                </a:lnTo>
                <a:lnTo>
                  <a:pt x="3553927" y="1394420"/>
                </a:lnTo>
                <a:lnTo>
                  <a:pt x="3574594" y="1392768"/>
                </a:lnTo>
                <a:lnTo>
                  <a:pt x="3595289" y="1391093"/>
                </a:lnTo>
                <a:lnTo>
                  <a:pt x="3616008" y="1389394"/>
                </a:lnTo>
                <a:lnTo>
                  <a:pt x="3636749" y="1387670"/>
                </a:lnTo>
                <a:lnTo>
                  <a:pt x="3657510" y="1385917"/>
                </a:lnTo>
                <a:lnTo>
                  <a:pt x="3678290" y="1384135"/>
                </a:lnTo>
                <a:lnTo>
                  <a:pt x="3699085" y="1382322"/>
                </a:lnTo>
                <a:lnTo>
                  <a:pt x="3719894" y="1380476"/>
                </a:lnTo>
                <a:lnTo>
                  <a:pt x="3740714" y="1378595"/>
                </a:lnTo>
                <a:lnTo>
                  <a:pt x="3761543" y="1376678"/>
                </a:lnTo>
                <a:lnTo>
                  <a:pt x="3782379" y="1374722"/>
                </a:lnTo>
                <a:lnTo>
                  <a:pt x="3803220" y="1372725"/>
                </a:lnTo>
                <a:lnTo>
                  <a:pt x="3824064" y="1370687"/>
                </a:lnTo>
                <a:lnTo>
                  <a:pt x="3844906" y="1368604"/>
                </a:lnTo>
                <a:lnTo>
                  <a:pt x="3865748" y="1366476"/>
                </a:lnTo>
                <a:lnTo>
                  <a:pt x="3886584" y="1364301"/>
                </a:lnTo>
                <a:lnTo>
                  <a:pt x="3907415" y="1362076"/>
                </a:lnTo>
                <a:lnTo>
                  <a:pt x="3928236" y="1359801"/>
                </a:lnTo>
                <a:lnTo>
                  <a:pt x="3949047" y="1357472"/>
                </a:lnTo>
                <a:lnTo>
                  <a:pt x="3969844" y="1355089"/>
                </a:lnTo>
                <a:lnTo>
                  <a:pt x="3990626" y="1352649"/>
                </a:lnTo>
                <a:lnTo>
                  <a:pt x="4011391" y="1350152"/>
                </a:lnTo>
                <a:lnTo>
                  <a:pt x="4032136" y="1347594"/>
                </a:lnTo>
                <a:lnTo>
                  <a:pt x="4052857" y="1344975"/>
                </a:lnTo>
                <a:lnTo>
                  <a:pt x="4073555" y="1342291"/>
                </a:lnTo>
                <a:lnTo>
                  <a:pt x="4094227" y="1339543"/>
                </a:lnTo>
                <a:lnTo>
                  <a:pt x="4114868" y="1336728"/>
                </a:lnTo>
                <a:lnTo>
                  <a:pt x="4135480" y="1333843"/>
                </a:lnTo>
                <a:lnTo>
                  <a:pt x="4156057" y="1330888"/>
                </a:lnTo>
                <a:lnTo>
                  <a:pt x="4176600" y="1327860"/>
                </a:lnTo>
                <a:lnTo>
                  <a:pt x="4197105" y="1324758"/>
                </a:lnTo>
                <a:lnTo>
                  <a:pt x="4217569" y="1321581"/>
                </a:lnTo>
                <a:lnTo>
                  <a:pt x="4237990" y="1318325"/>
                </a:lnTo>
                <a:lnTo>
                  <a:pt x="4258368" y="1314990"/>
                </a:lnTo>
                <a:lnTo>
                  <a:pt x="4278699" y="1311573"/>
                </a:lnTo>
                <a:lnTo>
                  <a:pt x="4298980" y="1308073"/>
                </a:lnTo>
                <a:lnTo>
                  <a:pt x="4319211" y="1304487"/>
                </a:lnTo>
                <a:lnTo>
                  <a:pt x="4339388" y="1300816"/>
                </a:lnTo>
                <a:lnTo>
                  <a:pt x="4359509" y="1297056"/>
                </a:lnTo>
                <a:lnTo>
                  <a:pt x="4379572" y="1293205"/>
                </a:lnTo>
                <a:lnTo>
                  <a:pt x="4399575" y="1289263"/>
                </a:lnTo>
                <a:lnTo>
                  <a:pt x="4419516" y="1285227"/>
                </a:lnTo>
                <a:lnTo>
                  <a:pt x="4439392" y="1281095"/>
                </a:lnTo>
                <a:lnTo>
                  <a:pt x="4478985" y="1272527"/>
                </a:lnTo>
                <a:lnTo>
                  <a:pt x="4498562" y="1268085"/>
                </a:lnTo>
                <a:lnTo>
                  <a:pt x="4518193" y="1263448"/>
                </a:lnTo>
                <a:lnTo>
                  <a:pt x="4537810" y="1258635"/>
                </a:lnTo>
                <a:lnTo>
                  <a:pt x="4557413" y="1253650"/>
                </a:lnTo>
                <a:lnTo>
                  <a:pt x="4577003" y="1248500"/>
                </a:lnTo>
                <a:lnTo>
                  <a:pt x="4596581" y="1243187"/>
                </a:lnTo>
                <a:lnTo>
                  <a:pt x="4616148" y="1237715"/>
                </a:lnTo>
                <a:lnTo>
                  <a:pt x="4635704" y="1232088"/>
                </a:lnTo>
                <a:lnTo>
                  <a:pt x="4655250" y="1226312"/>
                </a:lnTo>
                <a:lnTo>
                  <a:pt x="4674785" y="1220390"/>
                </a:lnTo>
                <a:lnTo>
                  <a:pt x="4694313" y="1214325"/>
                </a:lnTo>
                <a:lnTo>
                  <a:pt x="4713832" y="1208124"/>
                </a:lnTo>
                <a:lnTo>
                  <a:pt x="4733345" y="1201789"/>
                </a:lnTo>
                <a:lnTo>
                  <a:pt x="4752850" y="1195324"/>
                </a:lnTo>
                <a:lnTo>
                  <a:pt x="4772350" y="1188736"/>
                </a:lnTo>
                <a:lnTo>
                  <a:pt x="4791844" y="1182027"/>
                </a:lnTo>
                <a:lnTo>
                  <a:pt x="4811334" y="1175200"/>
                </a:lnTo>
                <a:lnTo>
                  <a:pt x="4830820" y="1168262"/>
                </a:lnTo>
                <a:lnTo>
                  <a:pt x="4850302" y="1161216"/>
                </a:lnTo>
                <a:lnTo>
                  <a:pt x="4869782" y="1154066"/>
                </a:lnTo>
                <a:lnTo>
                  <a:pt x="4889261" y="1146816"/>
                </a:lnTo>
                <a:lnTo>
                  <a:pt x="4908739" y="1139472"/>
                </a:lnTo>
                <a:lnTo>
                  <a:pt x="4928216" y="1132036"/>
                </a:lnTo>
                <a:lnTo>
                  <a:pt x="4947694" y="1124513"/>
                </a:lnTo>
                <a:lnTo>
                  <a:pt x="4967172" y="1116908"/>
                </a:lnTo>
                <a:lnTo>
                  <a:pt x="4986652" y="1109225"/>
                </a:lnTo>
                <a:lnTo>
                  <a:pt x="5006135" y="1101467"/>
                </a:lnTo>
                <a:lnTo>
                  <a:pt x="5025621" y="1093639"/>
                </a:lnTo>
                <a:lnTo>
                  <a:pt x="5045111" y="1085747"/>
                </a:lnTo>
                <a:lnTo>
                  <a:pt x="5064605" y="1077792"/>
                </a:lnTo>
                <a:lnTo>
                  <a:pt x="5084104" y="1069781"/>
                </a:lnTo>
                <a:lnTo>
                  <a:pt x="5103609" y="1061716"/>
                </a:lnTo>
                <a:lnTo>
                  <a:pt x="5123121" y="1053604"/>
                </a:lnTo>
                <a:lnTo>
                  <a:pt x="5142641" y="1045447"/>
                </a:lnTo>
                <a:lnTo>
                  <a:pt x="5162168" y="1037250"/>
                </a:lnTo>
                <a:lnTo>
                  <a:pt x="5181704" y="1029017"/>
                </a:lnTo>
                <a:lnTo>
                  <a:pt x="5201250" y="1020752"/>
                </a:lnTo>
                <a:lnTo>
                  <a:pt x="5220806" y="1012461"/>
                </a:lnTo>
                <a:lnTo>
                  <a:pt x="5240373" y="1004146"/>
                </a:lnTo>
                <a:lnTo>
                  <a:pt x="5259951" y="995813"/>
                </a:lnTo>
                <a:lnTo>
                  <a:pt x="5279543" y="987465"/>
                </a:lnTo>
                <a:lnTo>
                  <a:pt x="5299146" y="979107"/>
                </a:lnTo>
                <a:lnTo>
                  <a:pt x="5318764" y="970743"/>
                </a:lnTo>
                <a:lnTo>
                  <a:pt x="5338397" y="962378"/>
                </a:lnTo>
                <a:lnTo>
                  <a:pt x="5358045" y="954016"/>
                </a:lnTo>
                <a:lnTo>
                  <a:pt x="5377708" y="945660"/>
                </a:lnTo>
                <a:lnTo>
                  <a:pt x="5397389" y="937316"/>
                </a:lnTo>
                <a:lnTo>
                  <a:pt x="5417087" y="928986"/>
                </a:lnTo>
                <a:lnTo>
                  <a:pt x="5436803" y="920677"/>
                </a:lnTo>
                <a:lnTo>
                  <a:pt x="5456538" y="912392"/>
                </a:lnTo>
                <a:lnTo>
                  <a:pt x="5476293" y="904135"/>
                </a:lnTo>
                <a:lnTo>
                  <a:pt x="5496068" y="895910"/>
                </a:lnTo>
                <a:lnTo>
                  <a:pt x="5515865" y="887723"/>
                </a:lnTo>
                <a:lnTo>
                  <a:pt x="5535683" y="879578"/>
                </a:lnTo>
                <a:lnTo>
                  <a:pt x="5555524" y="871477"/>
                </a:lnTo>
                <a:lnTo>
                  <a:pt x="5575389" y="863426"/>
                </a:lnTo>
                <a:lnTo>
                  <a:pt x="5595277" y="855430"/>
                </a:lnTo>
                <a:lnTo>
                  <a:pt x="5615190" y="847492"/>
                </a:lnTo>
                <a:lnTo>
                  <a:pt x="5635129" y="839616"/>
                </a:lnTo>
                <a:lnTo>
                  <a:pt x="5655095" y="831807"/>
                </a:lnTo>
                <a:lnTo>
                  <a:pt x="5675087" y="824070"/>
                </a:lnTo>
                <a:lnTo>
                  <a:pt x="5695108" y="816408"/>
                </a:lnTo>
                <a:lnTo>
                  <a:pt x="5715156" y="808827"/>
                </a:lnTo>
                <a:lnTo>
                  <a:pt x="5735235" y="801329"/>
                </a:lnTo>
                <a:lnTo>
                  <a:pt x="5755343" y="793920"/>
                </a:lnTo>
                <a:lnTo>
                  <a:pt x="5775482" y="786604"/>
                </a:lnTo>
                <a:lnTo>
                  <a:pt x="5795653" y="779384"/>
                </a:lnTo>
                <a:lnTo>
                  <a:pt x="5815856" y="772266"/>
                </a:lnTo>
                <a:lnTo>
                  <a:pt x="5836093" y="765254"/>
                </a:lnTo>
                <a:lnTo>
                  <a:pt x="5856363" y="758352"/>
                </a:lnTo>
                <a:lnTo>
                  <a:pt x="5876668" y="751565"/>
                </a:lnTo>
                <a:lnTo>
                  <a:pt x="5897008" y="744896"/>
                </a:lnTo>
                <a:lnTo>
                  <a:pt x="5917384" y="738350"/>
                </a:lnTo>
                <a:lnTo>
                  <a:pt x="5937797" y="731931"/>
                </a:lnTo>
                <a:lnTo>
                  <a:pt x="5958248" y="725645"/>
                </a:lnTo>
                <a:lnTo>
                  <a:pt x="5978737" y="719494"/>
                </a:lnTo>
                <a:lnTo>
                  <a:pt x="5999265" y="713484"/>
                </a:lnTo>
                <a:lnTo>
                  <a:pt x="6019834" y="707618"/>
                </a:lnTo>
                <a:lnTo>
                  <a:pt x="6040442" y="701901"/>
                </a:lnTo>
                <a:lnTo>
                  <a:pt x="6061092" y="696338"/>
                </a:lnTo>
                <a:lnTo>
                  <a:pt x="6081784" y="690933"/>
                </a:lnTo>
                <a:lnTo>
                  <a:pt x="6102518" y="685690"/>
                </a:lnTo>
                <a:lnTo>
                  <a:pt x="6123297" y="680613"/>
                </a:lnTo>
                <a:lnTo>
                  <a:pt x="6144119" y="675707"/>
                </a:lnTo>
                <a:lnTo>
                  <a:pt x="6164987" y="670976"/>
                </a:lnTo>
                <a:lnTo>
                  <a:pt x="6185900" y="666424"/>
                </a:lnTo>
                <a:lnTo>
                  <a:pt x="6206859" y="662057"/>
                </a:lnTo>
                <a:lnTo>
                  <a:pt x="6227866" y="657877"/>
                </a:lnTo>
                <a:lnTo>
                  <a:pt x="6248920" y="653890"/>
                </a:lnTo>
                <a:lnTo>
                  <a:pt x="6270023" y="650101"/>
                </a:lnTo>
                <a:lnTo>
                  <a:pt x="6291176" y="646512"/>
                </a:lnTo>
                <a:lnTo>
                  <a:pt x="6312378" y="643129"/>
                </a:lnTo>
                <a:lnTo>
                  <a:pt x="6333630" y="639957"/>
                </a:lnTo>
                <a:lnTo>
                  <a:pt x="6354934" y="636999"/>
                </a:lnTo>
                <a:lnTo>
                  <a:pt x="6376290" y="634259"/>
                </a:lnTo>
                <a:lnTo>
                  <a:pt x="6397698" y="631743"/>
                </a:lnTo>
                <a:lnTo>
                  <a:pt x="6419161" y="629454"/>
                </a:lnTo>
                <a:lnTo>
                  <a:pt x="6440676" y="627398"/>
                </a:lnTo>
                <a:lnTo>
                  <a:pt x="6483783" y="624003"/>
                </a:lnTo>
                <a:lnTo>
                  <a:pt x="6505632" y="622689"/>
                </a:lnTo>
                <a:lnTo>
                  <a:pt x="6527443" y="621687"/>
                </a:lnTo>
                <a:lnTo>
                  <a:pt x="6549326" y="620982"/>
                </a:lnTo>
                <a:lnTo>
                  <a:pt x="6571281" y="620568"/>
                </a:lnTo>
                <a:lnTo>
                  <a:pt x="6593305" y="620439"/>
                </a:lnTo>
                <a:lnTo>
                  <a:pt x="6615398" y="620587"/>
                </a:lnTo>
                <a:lnTo>
                  <a:pt x="6637559" y="621008"/>
                </a:lnTo>
                <a:lnTo>
                  <a:pt x="6659784" y="621695"/>
                </a:lnTo>
                <a:lnTo>
                  <a:pt x="6682073" y="622640"/>
                </a:lnTo>
                <a:lnTo>
                  <a:pt x="6704423" y="623838"/>
                </a:lnTo>
                <a:lnTo>
                  <a:pt x="6726835" y="625282"/>
                </a:lnTo>
                <a:lnTo>
                  <a:pt x="6749305" y="626966"/>
                </a:lnTo>
                <a:lnTo>
                  <a:pt x="6771834" y="628885"/>
                </a:lnTo>
                <a:lnTo>
                  <a:pt x="6794418" y="631030"/>
                </a:lnTo>
                <a:lnTo>
                  <a:pt x="6817057" y="633396"/>
                </a:lnTo>
                <a:lnTo>
                  <a:pt x="6839748" y="635978"/>
                </a:lnTo>
                <a:lnTo>
                  <a:pt x="6862490" y="638767"/>
                </a:lnTo>
                <a:lnTo>
                  <a:pt x="6885283" y="641759"/>
                </a:lnTo>
                <a:lnTo>
                  <a:pt x="6908124" y="644946"/>
                </a:lnTo>
                <a:lnTo>
                  <a:pt x="6931012" y="648322"/>
                </a:lnTo>
                <a:lnTo>
                  <a:pt x="6953945" y="651883"/>
                </a:lnTo>
                <a:lnTo>
                  <a:pt x="6976922" y="655620"/>
                </a:lnTo>
                <a:lnTo>
                  <a:pt x="6999942" y="659528"/>
                </a:lnTo>
                <a:lnTo>
                  <a:pt x="7023003" y="663600"/>
                </a:lnTo>
                <a:lnTo>
                  <a:pt x="7046102" y="667830"/>
                </a:lnTo>
                <a:lnTo>
                  <a:pt x="7069240" y="672213"/>
                </a:lnTo>
                <a:lnTo>
                  <a:pt x="7092413" y="676741"/>
                </a:lnTo>
                <a:lnTo>
                  <a:pt x="7115621" y="681408"/>
                </a:lnTo>
                <a:lnTo>
                  <a:pt x="7138863" y="686209"/>
                </a:lnTo>
                <a:lnTo>
                  <a:pt x="7162136" y="691136"/>
                </a:lnTo>
                <a:lnTo>
                  <a:pt x="7185440" y="696184"/>
                </a:lnTo>
                <a:lnTo>
                  <a:pt x="7208771" y="701347"/>
                </a:lnTo>
                <a:lnTo>
                  <a:pt x="7232130" y="706618"/>
                </a:lnTo>
                <a:lnTo>
                  <a:pt x="7255514" y="711992"/>
                </a:lnTo>
                <a:lnTo>
                  <a:pt x="7278923" y="717461"/>
                </a:lnTo>
                <a:lnTo>
                  <a:pt x="7302353" y="723019"/>
                </a:lnTo>
                <a:lnTo>
                  <a:pt x="7325805" y="728661"/>
                </a:lnTo>
                <a:lnTo>
                  <a:pt x="7349276" y="734381"/>
                </a:lnTo>
                <a:lnTo>
                  <a:pt x="7372764" y="740172"/>
                </a:lnTo>
                <a:lnTo>
                  <a:pt x="7396269" y="746027"/>
                </a:lnTo>
                <a:lnTo>
                  <a:pt x="7419789" y="751941"/>
                </a:lnTo>
                <a:lnTo>
                  <a:pt x="7443321" y="757907"/>
                </a:lnTo>
                <a:lnTo>
                  <a:pt x="7466865" y="763920"/>
                </a:lnTo>
                <a:lnTo>
                  <a:pt x="7490419" y="769973"/>
                </a:lnTo>
                <a:lnTo>
                  <a:pt x="7513982" y="776059"/>
                </a:lnTo>
                <a:lnTo>
                  <a:pt x="7537550" y="782174"/>
                </a:lnTo>
                <a:lnTo>
                  <a:pt x="7561125" y="788309"/>
                </a:lnTo>
                <a:lnTo>
                  <a:pt x="7584703" y="794460"/>
                </a:lnTo>
                <a:lnTo>
                  <a:pt x="7608283" y="800621"/>
                </a:lnTo>
                <a:lnTo>
                  <a:pt x="7631863" y="806784"/>
                </a:lnTo>
                <a:lnTo>
                  <a:pt x="7655441" y="812943"/>
                </a:lnTo>
                <a:lnTo>
                  <a:pt x="7679016" y="819094"/>
                </a:lnTo>
                <a:lnTo>
                  <a:pt x="7702589" y="825229"/>
                </a:lnTo>
                <a:lnTo>
                  <a:pt x="7726155" y="831342"/>
                </a:lnTo>
                <a:lnTo>
                  <a:pt x="7749713" y="837427"/>
                </a:lnTo>
                <a:lnTo>
                  <a:pt x="7773263" y="843478"/>
                </a:lnTo>
                <a:lnTo>
                  <a:pt x="7796800" y="849490"/>
                </a:lnTo>
                <a:lnTo>
                  <a:pt x="7820326" y="855454"/>
                </a:lnTo>
                <a:lnTo>
                  <a:pt x="7843837" y="861366"/>
                </a:lnTo>
                <a:lnTo>
                  <a:pt x="7867334" y="867218"/>
                </a:lnTo>
                <a:lnTo>
                  <a:pt x="7890811" y="873007"/>
                </a:lnTo>
                <a:lnTo>
                  <a:pt x="7914270" y="878724"/>
                </a:lnTo>
                <a:lnTo>
                  <a:pt x="7937708" y="884363"/>
                </a:lnTo>
                <a:lnTo>
                  <a:pt x="7961126" y="889920"/>
                </a:lnTo>
                <a:lnTo>
                  <a:pt x="7984519" y="895387"/>
                </a:lnTo>
                <a:lnTo>
                  <a:pt x="8007885" y="900758"/>
                </a:lnTo>
                <a:lnTo>
                  <a:pt x="8031225" y="906028"/>
                </a:lnTo>
                <a:lnTo>
                  <a:pt x="8054536" y="911189"/>
                </a:lnTo>
                <a:lnTo>
                  <a:pt x="8077817" y="916236"/>
                </a:lnTo>
                <a:lnTo>
                  <a:pt x="8101066" y="921163"/>
                </a:lnTo>
                <a:lnTo>
                  <a:pt x="8124279" y="925964"/>
                </a:lnTo>
                <a:lnTo>
                  <a:pt x="8147459" y="930632"/>
                </a:lnTo>
                <a:lnTo>
                  <a:pt x="8170600" y="935161"/>
                </a:lnTo>
                <a:lnTo>
                  <a:pt x="8193704" y="939546"/>
                </a:lnTo>
                <a:lnTo>
                  <a:pt x="8216766" y="943780"/>
                </a:lnTo>
                <a:lnTo>
                  <a:pt x="8239787" y="947857"/>
                </a:lnTo>
                <a:lnTo>
                  <a:pt x="8262762" y="951770"/>
                </a:lnTo>
                <a:lnTo>
                  <a:pt x="8285694" y="955515"/>
                </a:lnTo>
                <a:lnTo>
                  <a:pt x="8308578" y="959084"/>
                </a:lnTo>
                <a:lnTo>
                  <a:pt x="8331413" y="962472"/>
                </a:lnTo>
                <a:lnTo>
                  <a:pt x="8354197" y="965673"/>
                </a:lnTo>
                <a:lnTo>
                  <a:pt x="8376930" y="968680"/>
                </a:lnTo>
                <a:lnTo>
                  <a:pt x="8399607" y="971487"/>
                </a:lnTo>
                <a:lnTo>
                  <a:pt x="8422232" y="974089"/>
                </a:lnTo>
                <a:lnTo>
                  <a:pt x="8444797" y="976479"/>
                </a:lnTo>
                <a:lnTo>
                  <a:pt x="8467304" y="978651"/>
                </a:lnTo>
                <a:lnTo>
                  <a:pt x="8489750" y="980600"/>
                </a:lnTo>
                <a:lnTo>
                  <a:pt x="8512133" y="982319"/>
                </a:lnTo>
                <a:lnTo>
                  <a:pt x="8534455" y="983802"/>
                </a:lnTo>
                <a:lnTo>
                  <a:pt x="8556709" y="985043"/>
                </a:lnTo>
                <a:lnTo>
                  <a:pt x="8578896" y="986037"/>
                </a:lnTo>
                <a:lnTo>
                  <a:pt x="8601015" y="986777"/>
                </a:lnTo>
                <a:lnTo>
                  <a:pt x="8623063" y="987256"/>
                </a:lnTo>
                <a:lnTo>
                  <a:pt x="8645040" y="987470"/>
                </a:lnTo>
                <a:lnTo>
                  <a:pt x="8666942" y="987413"/>
                </a:lnTo>
                <a:lnTo>
                  <a:pt x="8688769" y="987077"/>
                </a:lnTo>
                <a:lnTo>
                  <a:pt x="8710520" y="986457"/>
                </a:lnTo>
                <a:lnTo>
                  <a:pt x="8732193" y="985549"/>
                </a:lnTo>
                <a:lnTo>
                  <a:pt x="8775413" y="982829"/>
                </a:lnTo>
                <a:lnTo>
                  <a:pt x="8796868" y="981046"/>
                </a:lnTo>
                <a:lnTo>
                  <a:pt x="8818461" y="979004"/>
                </a:lnTo>
                <a:lnTo>
                  <a:pt x="8840101" y="976714"/>
                </a:lnTo>
                <a:lnTo>
                  <a:pt x="8861785" y="974180"/>
                </a:lnTo>
                <a:lnTo>
                  <a:pt x="8883512" y="971409"/>
                </a:lnTo>
                <a:lnTo>
                  <a:pt x="8905279" y="968403"/>
                </a:lnTo>
                <a:lnTo>
                  <a:pt x="8927084" y="965167"/>
                </a:lnTo>
                <a:lnTo>
                  <a:pt x="8948923" y="961707"/>
                </a:lnTo>
                <a:lnTo>
                  <a:pt x="8970796" y="958026"/>
                </a:lnTo>
                <a:lnTo>
                  <a:pt x="8992701" y="954129"/>
                </a:lnTo>
                <a:lnTo>
                  <a:pt x="9014633" y="950019"/>
                </a:lnTo>
                <a:lnTo>
                  <a:pt x="9036594" y="945703"/>
                </a:lnTo>
                <a:lnTo>
                  <a:pt x="9058579" y="941184"/>
                </a:lnTo>
                <a:lnTo>
                  <a:pt x="9080587" y="936467"/>
                </a:lnTo>
                <a:lnTo>
                  <a:pt x="9102615" y="931556"/>
                </a:lnTo>
                <a:lnTo>
                  <a:pt x="9124660" y="926456"/>
                </a:lnTo>
                <a:lnTo>
                  <a:pt x="9146721" y="921171"/>
                </a:lnTo>
                <a:lnTo>
                  <a:pt x="9168796" y="915707"/>
                </a:lnTo>
                <a:lnTo>
                  <a:pt x="9190882" y="910067"/>
                </a:lnTo>
                <a:lnTo>
                  <a:pt x="9212978" y="904254"/>
                </a:lnTo>
                <a:lnTo>
                  <a:pt x="9235082" y="898276"/>
                </a:lnTo>
                <a:lnTo>
                  <a:pt x="9257190" y="892137"/>
                </a:lnTo>
                <a:lnTo>
                  <a:pt x="9279301" y="885839"/>
                </a:lnTo>
                <a:lnTo>
                  <a:pt x="9301413" y="879389"/>
                </a:lnTo>
                <a:lnTo>
                  <a:pt x="9323522" y="872790"/>
                </a:lnTo>
                <a:lnTo>
                  <a:pt x="9345628" y="866048"/>
                </a:lnTo>
                <a:lnTo>
                  <a:pt x="9367728" y="859166"/>
                </a:lnTo>
                <a:lnTo>
                  <a:pt x="9389820" y="852149"/>
                </a:lnTo>
                <a:lnTo>
                  <a:pt x="9411901" y="845003"/>
                </a:lnTo>
                <a:lnTo>
                  <a:pt x="9433971" y="837730"/>
                </a:lnTo>
                <a:lnTo>
                  <a:pt x="9456025" y="830337"/>
                </a:lnTo>
                <a:lnTo>
                  <a:pt x="9478063" y="822827"/>
                </a:lnTo>
                <a:lnTo>
                  <a:pt x="9500082" y="815205"/>
                </a:lnTo>
                <a:lnTo>
                  <a:pt x="9522079" y="807476"/>
                </a:lnTo>
                <a:lnTo>
                  <a:pt x="9544054" y="799643"/>
                </a:lnTo>
                <a:lnTo>
                  <a:pt x="9566003" y="791713"/>
                </a:lnTo>
                <a:lnTo>
                  <a:pt x="9587925" y="783689"/>
                </a:lnTo>
                <a:lnTo>
                  <a:pt x="9609816" y="775576"/>
                </a:lnTo>
                <a:lnTo>
                  <a:pt x="9631676" y="767378"/>
                </a:lnTo>
                <a:lnTo>
                  <a:pt x="9653501" y="759101"/>
                </a:lnTo>
                <a:lnTo>
                  <a:pt x="9675291" y="750747"/>
                </a:lnTo>
                <a:lnTo>
                  <a:pt x="9697043" y="742323"/>
                </a:lnTo>
                <a:lnTo>
                  <a:pt x="9718753" y="733833"/>
                </a:lnTo>
                <a:lnTo>
                  <a:pt x="9740422" y="725281"/>
                </a:lnTo>
                <a:lnTo>
                  <a:pt x="9762045" y="716672"/>
                </a:lnTo>
                <a:lnTo>
                  <a:pt x="9783622" y="708010"/>
                </a:lnTo>
                <a:lnTo>
                  <a:pt x="9805149" y="699301"/>
                </a:lnTo>
                <a:lnTo>
                  <a:pt x="9826626" y="690547"/>
                </a:lnTo>
                <a:lnTo>
                  <a:pt x="9848049" y="681755"/>
                </a:lnTo>
                <a:lnTo>
                  <a:pt x="9869416" y="672928"/>
                </a:lnTo>
                <a:lnTo>
                  <a:pt x="9890726" y="664072"/>
                </a:lnTo>
                <a:lnTo>
                  <a:pt x="9911978" y="655191"/>
                </a:lnTo>
                <a:lnTo>
                  <a:pt x="9933166" y="646289"/>
                </a:lnTo>
                <a:lnTo>
                  <a:pt x="9954291" y="637371"/>
                </a:lnTo>
                <a:lnTo>
                  <a:pt x="9975349" y="628442"/>
                </a:lnTo>
                <a:lnTo>
                  <a:pt x="9996341" y="619506"/>
                </a:lnTo>
                <a:lnTo>
                  <a:pt x="10017260" y="610567"/>
                </a:lnTo>
                <a:lnTo>
                  <a:pt x="10038110" y="601631"/>
                </a:lnTo>
                <a:lnTo>
                  <a:pt x="10058883" y="592702"/>
                </a:lnTo>
                <a:lnTo>
                  <a:pt x="10079580" y="583784"/>
                </a:lnTo>
                <a:lnTo>
                  <a:pt x="10100198" y="574882"/>
                </a:lnTo>
                <a:lnTo>
                  <a:pt x="10120736" y="566001"/>
                </a:lnTo>
                <a:lnTo>
                  <a:pt x="10141191" y="557144"/>
                </a:lnTo>
                <a:lnTo>
                  <a:pt x="10161561" y="548318"/>
                </a:lnTo>
                <a:lnTo>
                  <a:pt x="10181843" y="539526"/>
                </a:lnTo>
                <a:lnTo>
                  <a:pt x="10202037" y="530772"/>
                </a:lnTo>
                <a:lnTo>
                  <a:pt x="10222139" y="522062"/>
                </a:lnTo>
                <a:lnTo>
                  <a:pt x="10242148" y="513401"/>
                </a:lnTo>
                <a:lnTo>
                  <a:pt x="10262062" y="504791"/>
                </a:lnTo>
                <a:lnTo>
                  <a:pt x="10281878" y="496239"/>
                </a:lnTo>
                <a:lnTo>
                  <a:pt x="10301595" y="487748"/>
                </a:lnTo>
                <a:lnTo>
                  <a:pt x="10321210" y="479324"/>
                </a:lnTo>
                <a:lnTo>
                  <a:pt x="10340721" y="470971"/>
                </a:lnTo>
                <a:lnTo>
                  <a:pt x="10360127" y="462692"/>
                </a:lnTo>
                <a:lnTo>
                  <a:pt x="10379425" y="454494"/>
                </a:lnTo>
                <a:lnTo>
                  <a:pt x="10398614" y="446380"/>
                </a:lnTo>
                <a:lnTo>
                  <a:pt x="10417690" y="438356"/>
                </a:lnTo>
                <a:lnTo>
                  <a:pt x="10436652" y="430425"/>
                </a:lnTo>
                <a:lnTo>
                  <a:pt x="10455499" y="422592"/>
                </a:lnTo>
                <a:lnTo>
                  <a:pt x="10474228" y="414863"/>
                </a:lnTo>
                <a:lnTo>
                  <a:pt x="10492836" y="407241"/>
                </a:lnTo>
                <a:lnTo>
                  <a:pt x="10511322" y="399731"/>
                </a:lnTo>
                <a:lnTo>
                  <a:pt x="10529685" y="392337"/>
                </a:lnTo>
                <a:lnTo>
                  <a:pt x="10547923" y="385064"/>
                </a:lnTo>
                <a:lnTo>
                  <a:pt x="10566031" y="377917"/>
                </a:lnTo>
                <a:lnTo>
                  <a:pt x="10584010" y="370900"/>
                </a:lnTo>
                <a:lnTo>
                  <a:pt x="10601857" y="364019"/>
                </a:lnTo>
                <a:lnTo>
                  <a:pt x="10619569" y="357276"/>
                </a:lnTo>
                <a:lnTo>
                  <a:pt x="10637147" y="350677"/>
                </a:lnTo>
                <a:lnTo>
                  <a:pt x="10654586" y="344227"/>
                </a:lnTo>
                <a:lnTo>
                  <a:pt x="10671886" y="337931"/>
                </a:lnTo>
                <a:lnTo>
                  <a:pt x="10689045" y="331791"/>
                </a:lnTo>
                <a:lnTo>
                  <a:pt x="10706061" y="325814"/>
                </a:lnTo>
                <a:lnTo>
                  <a:pt x="10722931" y="320005"/>
                </a:lnTo>
                <a:lnTo>
                  <a:pt x="10739653" y="314367"/>
                </a:lnTo>
                <a:lnTo>
                  <a:pt x="10756227" y="308904"/>
                </a:lnTo>
                <a:lnTo>
                  <a:pt x="10772650" y="303623"/>
                </a:lnTo>
                <a:lnTo>
                  <a:pt x="10788920" y="298528"/>
                </a:lnTo>
                <a:lnTo>
                  <a:pt x="10820928" y="288931"/>
                </a:lnTo>
                <a:lnTo>
                  <a:pt x="10836585" y="284388"/>
                </a:lnTo>
                <a:lnTo>
                  <a:pt x="10852048" y="279908"/>
                </a:lnTo>
                <a:lnTo>
                  <a:pt x="10867323" y="275492"/>
                </a:lnTo>
                <a:lnTo>
                  <a:pt x="10882415" y="271137"/>
                </a:lnTo>
                <a:lnTo>
                  <a:pt x="10897326" y="266843"/>
                </a:lnTo>
                <a:lnTo>
                  <a:pt x="10912059" y="262611"/>
                </a:lnTo>
                <a:lnTo>
                  <a:pt x="10926617" y="258440"/>
                </a:lnTo>
                <a:lnTo>
                  <a:pt x="10941004" y="254328"/>
                </a:lnTo>
                <a:lnTo>
                  <a:pt x="10955222" y="250277"/>
                </a:lnTo>
                <a:lnTo>
                  <a:pt x="10969272" y="246284"/>
                </a:lnTo>
                <a:lnTo>
                  <a:pt x="10983160" y="242350"/>
                </a:lnTo>
                <a:lnTo>
                  <a:pt x="10996888" y="238474"/>
                </a:lnTo>
                <a:lnTo>
                  <a:pt x="11010458" y="234655"/>
                </a:lnTo>
                <a:lnTo>
                  <a:pt x="11023876" y="230894"/>
                </a:lnTo>
                <a:lnTo>
                  <a:pt x="11037141" y="227190"/>
                </a:lnTo>
                <a:lnTo>
                  <a:pt x="11050257" y="223542"/>
                </a:lnTo>
                <a:lnTo>
                  <a:pt x="11063228" y="219949"/>
                </a:lnTo>
                <a:lnTo>
                  <a:pt x="11076058" y="216411"/>
                </a:lnTo>
                <a:lnTo>
                  <a:pt x="11088747" y="212929"/>
                </a:lnTo>
                <a:lnTo>
                  <a:pt x="11101301" y="209500"/>
                </a:lnTo>
                <a:lnTo>
                  <a:pt x="11113721" y="206125"/>
                </a:lnTo>
                <a:lnTo>
                  <a:pt x="11126011" y="202804"/>
                </a:lnTo>
                <a:lnTo>
                  <a:pt x="11138173" y="199536"/>
                </a:lnTo>
                <a:lnTo>
                  <a:pt x="11150211" y="196319"/>
                </a:lnTo>
                <a:lnTo>
                  <a:pt x="11162126" y="193155"/>
                </a:lnTo>
                <a:lnTo>
                  <a:pt x="11173924" y="190042"/>
                </a:lnTo>
                <a:lnTo>
                  <a:pt x="11185605" y="186979"/>
                </a:lnTo>
                <a:lnTo>
                  <a:pt x="11197174" y="183967"/>
                </a:lnTo>
                <a:lnTo>
                  <a:pt x="11208634" y="181004"/>
                </a:lnTo>
                <a:lnTo>
                  <a:pt x="11219986" y="178091"/>
                </a:lnTo>
                <a:lnTo>
                  <a:pt x="11231234" y="175228"/>
                </a:lnTo>
                <a:lnTo>
                  <a:pt x="11242382" y="172412"/>
                </a:lnTo>
                <a:lnTo>
                  <a:pt x="11253431" y="169645"/>
                </a:lnTo>
                <a:lnTo>
                  <a:pt x="11264386" y="166925"/>
                </a:lnTo>
                <a:lnTo>
                  <a:pt x="11275249" y="164252"/>
                </a:lnTo>
                <a:lnTo>
                  <a:pt x="11286023" y="161625"/>
                </a:lnTo>
                <a:lnTo>
                  <a:pt x="11296710" y="159044"/>
                </a:lnTo>
                <a:lnTo>
                  <a:pt x="11307314" y="156509"/>
                </a:lnTo>
                <a:lnTo>
                  <a:pt x="11317838" y="154019"/>
                </a:lnTo>
                <a:lnTo>
                  <a:pt x="11328285" y="151574"/>
                </a:lnTo>
                <a:lnTo>
                  <a:pt x="11338657" y="149172"/>
                </a:lnTo>
                <a:lnTo>
                  <a:pt x="11348958" y="146814"/>
                </a:lnTo>
                <a:lnTo>
                  <a:pt x="11359191" y="144500"/>
                </a:lnTo>
                <a:lnTo>
                  <a:pt x="11369358" y="142228"/>
                </a:lnTo>
                <a:lnTo>
                  <a:pt x="11379463" y="139998"/>
                </a:lnTo>
                <a:lnTo>
                  <a:pt x="11389507" y="137811"/>
                </a:lnTo>
                <a:lnTo>
                  <a:pt x="11399496" y="135663"/>
                </a:lnTo>
                <a:lnTo>
                  <a:pt x="11409429" y="133558"/>
                </a:lnTo>
                <a:lnTo>
                  <a:pt x="11419313" y="131492"/>
                </a:lnTo>
                <a:lnTo>
                  <a:pt x="11429147" y="129467"/>
                </a:lnTo>
                <a:lnTo>
                  <a:pt x="11438937" y="127480"/>
                </a:lnTo>
                <a:lnTo>
                  <a:pt x="11448685" y="125532"/>
                </a:lnTo>
                <a:lnTo>
                  <a:pt x="11458394" y="123623"/>
                </a:lnTo>
                <a:lnTo>
                  <a:pt x="11468067" y="121752"/>
                </a:lnTo>
                <a:lnTo>
                  <a:pt x="11477705" y="119918"/>
                </a:lnTo>
                <a:lnTo>
                  <a:pt x="11487315" y="118121"/>
                </a:lnTo>
                <a:lnTo>
                  <a:pt x="11496897" y="116361"/>
                </a:lnTo>
                <a:lnTo>
                  <a:pt x="11506453" y="114637"/>
                </a:lnTo>
                <a:lnTo>
                  <a:pt x="11515988" y="112949"/>
                </a:lnTo>
                <a:lnTo>
                  <a:pt x="11525504" y="111295"/>
                </a:lnTo>
                <a:lnTo>
                  <a:pt x="11535004" y="109676"/>
                </a:lnTo>
                <a:lnTo>
                  <a:pt x="11544491" y="108091"/>
                </a:lnTo>
                <a:lnTo>
                  <a:pt x="11553968" y="106540"/>
                </a:lnTo>
                <a:lnTo>
                  <a:pt x="11563438" y="105022"/>
                </a:lnTo>
                <a:lnTo>
                  <a:pt x="11572903" y="103538"/>
                </a:lnTo>
                <a:lnTo>
                  <a:pt x="11582367" y="102084"/>
                </a:lnTo>
                <a:lnTo>
                  <a:pt x="11591832" y="100663"/>
                </a:lnTo>
                <a:lnTo>
                  <a:pt x="11601303" y="99273"/>
                </a:lnTo>
                <a:lnTo>
                  <a:pt x="11610779" y="97914"/>
                </a:lnTo>
                <a:lnTo>
                  <a:pt x="11620267" y="96585"/>
                </a:lnTo>
                <a:lnTo>
                  <a:pt x="11629766" y="95286"/>
                </a:lnTo>
                <a:lnTo>
                  <a:pt x="11639284" y="94016"/>
                </a:lnTo>
                <a:lnTo>
                  <a:pt x="11648819" y="92776"/>
                </a:lnTo>
                <a:lnTo>
                  <a:pt x="11658377" y="91563"/>
                </a:lnTo>
                <a:lnTo>
                  <a:pt x="11667958" y="90379"/>
                </a:lnTo>
                <a:lnTo>
                  <a:pt x="11677567" y="89222"/>
                </a:lnTo>
                <a:lnTo>
                  <a:pt x="11687207" y="88092"/>
                </a:lnTo>
                <a:lnTo>
                  <a:pt x="11696880" y="86988"/>
                </a:lnTo>
                <a:lnTo>
                  <a:pt x="11706591" y="85910"/>
                </a:lnTo>
                <a:lnTo>
                  <a:pt x="11716337" y="84859"/>
                </a:lnTo>
                <a:lnTo>
                  <a:pt x="11726129" y="83831"/>
                </a:lnTo>
                <a:lnTo>
                  <a:pt x="11735966" y="82828"/>
                </a:lnTo>
                <a:lnTo>
                  <a:pt x="11745850" y="81849"/>
                </a:lnTo>
                <a:lnTo>
                  <a:pt x="11755785" y="80894"/>
                </a:lnTo>
                <a:lnTo>
                  <a:pt x="11765773" y="79962"/>
                </a:lnTo>
                <a:lnTo>
                  <a:pt x="11775820" y="79052"/>
                </a:lnTo>
                <a:lnTo>
                  <a:pt x="11785925" y="78165"/>
                </a:lnTo>
                <a:lnTo>
                  <a:pt x="11796093" y="77298"/>
                </a:lnTo>
                <a:lnTo>
                  <a:pt x="11806326" y="76453"/>
                </a:lnTo>
                <a:lnTo>
                  <a:pt x="11816628" y="75629"/>
                </a:lnTo>
                <a:lnTo>
                  <a:pt x="11827002" y="74825"/>
                </a:lnTo>
                <a:lnTo>
                  <a:pt x="11837449" y="74040"/>
                </a:lnTo>
                <a:lnTo>
                  <a:pt x="11847974" y="73274"/>
                </a:lnTo>
                <a:lnTo>
                  <a:pt x="11858580" y="72527"/>
                </a:lnTo>
                <a:lnTo>
                  <a:pt x="11869269" y="71798"/>
                </a:lnTo>
                <a:lnTo>
                  <a:pt x="11880044" y="71086"/>
                </a:lnTo>
                <a:lnTo>
                  <a:pt x="11890907" y="70392"/>
                </a:lnTo>
                <a:lnTo>
                  <a:pt x="11901863" y="69714"/>
                </a:lnTo>
                <a:lnTo>
                  <a:pt x="11924048" y="68407"/>
                </a:lnTo>
                <a:lnTo>
                  <a:pt x="11935433" y="67805"/>
                </a:lnTo>
                <a:lnTo>
                  <a:pt x="11946798" y="67294"/>
                </a:lnTo>
                <a:lnTo>
                  <a:pt x="11958207" y="66868"/>
                </a:lnTo>
                <a:lnTo>
                  <a:pt x="11969661" y="66525"/>
                </a:lnTo>
                <a:lnTo>
                  <a:pt x="11981157" y="66265"/>
                </a:lnTo>
                <a:lnTo>
                  <a:pt x="11992694" y="66085"/>
                </a:lnTo>
                <a:lnTo>
                  <a:pt x="12004270" y="65984"/>
                </a:lnTo>
                <a:lnTo>
                  <a:pt x="12015885" y="65959"/>
                </a:lnTo>
                <a:lnTo>
                  <a:pt x="12027535" y="66010"/>
                </a:lnTo>
                <a:lnTo>
                  <a:pt x="12039219" y="66133"/>
                </a:lnTo>
                <a:lnTo>
                  <a:pt x="12050938" y="66327"/>
                </a:lnTo>
                <a:lnTo>
                  <a:pt x="12062689" y="66592"/>
                </a:lnTo>
                <a:lnTo>
                  <a:pt x="12074473" y="66925"/>
                </a:lnTo>
                <a:lnTo>
                  <a:pt x="12086285" y="67324"/>
                </a:lnTo>
                <a:lnTo>
                  <a:pt x="12098127" y="67788"/>
                </a:lnTo>
                <a:lnTo>
                  <a:pt x="12109994" y="68314"/>
                </a:lnTo>
                <a:lnTo>
                  <a:pt x="12121887" y="68901"/>
                </a:lnTo>
                <a:lnTo>
                  <a:pt x="12133804" y="69548"/>
                </a:lnTo>
                <a:lnTo>
                  <a:pt x="12145744" y="70252"/>
                </a:lnTo>
                <a:lnTo>
                  <a:pt x="12157704" y="71011"/>
                </a:lnTo>
                <a:lnTo>
                  <a:pt x="12169686" y="71825"/>
                </a:lnTo>
                <a:lnTo>
                  <a:pt x="12181687" y="72691"/>
                </a:lnTo>
                <a:lnTo>
                  <a:pt x="12193705" y="73608"/>
                </a:lnTo>
                <a:lnTo>
                  <a:pt x="12205739" y="74574"/>
                </a:lnTo>
                <a:lnTo>
                  <a:pt x="12217785" y="75587"/>
                </a:lnTo>
                <a:lnTo>
                  <a:pt x="12229848" y="76645"/>
                </a:lnTo>
                <a:lnTo>
                  <a:pt x="12241919" y="77747"/>
                </a:lnTo>
                <a:lnTo>
                  <a:pt x="12254002" y="78891"/>
                </a:lnTo>
                <a:lnTo>
                  <a:pt x="12266094" y="80075"/>
                </a:lnTo>
                <a:lnTo>
                  <a:pt x="12278194" y="81298"/>
                </a:lnTo>
                <a:lnTo>
                  <a:pt x="12290298" y="82558"/>
                </a:lnTo>
                <a:lnTo>
                  <a:pt x="12302409" y="83853"/>
                </a:lnTo>
                <a:lnTo>
                  <a:pt x="12314521" y="85181"/>
                </a:lnTo>
                <a:lnTo>
                  <a:pt x="12326637" y="86541"/>
                </a:lnTo>
                <a:lnTo>
                  <a:pt x="12338753" y="87931"/>
                </a:lnTo>
                <a:lnTo>
                  <a:pt x="12350868" y="89348"/>
                </a:lnTo>
                <a:lnTo>
                  <a:pt x="12362980" y="90793"/>
                </a:lnTo>
                <a:lnTo>
                  <a:pt x="12375089" y="92263"/>
                </a:lnTo>
                <a:lnTo>
                  <a:pt x="12387193" y="93756"/>
                </a:lnTo>
                <a:lnTo>
                  <a:pt x="12399290" y="95270"/>
                </a:lnTo>
                <a:lnTo>
                  <a:pt x="12411378" y="96803"/>
                </a:lnTo>
                <a:lnTo>
                  <a:pt x="12423459" y="98355"/>
                </a:lnTo>
                <a:lnTo>
                  <a:pt x="12435528" y="99923"/>
                </a:lnTo>
                <a:lnTo>
                  <a:pt x="12447583" y="101505"/>
                </a:lnTo>
                <a:lnTo>
                  <a:pt x="12459628" y="103101"/>
                </a:lnTo>
                <a:lnTo>
                  <a:pt x="12471656" y="104708"/>
                </a:lnTo>
                <a:lnTo>
                  <a:pt x="12483667" y="106324"/>
                </a:lnTo>
                <a:lnTo>
                  <a:pt x="12495661" y="107947"/>
                </a:lnTo>
                <a:lnTo>
                  <a:pt x="12507635" y="109578"/>
                </a:lnTo>
                <a:lnTo>
                  <a:pt x="12519588" y="111212"/>
                </a:lnTo>
                <a:lnTo>
                  <a:pt x="12531519" y="112848"/>
                </a:lnTo>
                <a:lnTo>
                  <a:pt x="12543426" y="114486"/>
                </a:lnTo>
                <a:lnTo>
                  <a:pt x="12555309" y="116123"/>
                </a:lnTo>
                <a:lnTo>
                  <a:pt x="12567165" y="117758"/>
                </a:lnTo>
                <a:lnTo>
                  <a:pt x="12578995" y="119388"/>
                </a:lnTo>
                <a:lnTo>
                  <a:pt x="12590793" y="121012"/>
                </a:lnTo>
                <a:lnTo>
                  <a:pt x="12602562" y="122629"/>
                </a:lnTo>
                <a:lnTo>
                  <a:pt x="12614297" y="124237"/>
                </a:lnTo>
                <a:lnTo>
                  <a:pt x="12626000" y="125833"/>
                </a:lnTo>
                <a:lnTo>
                  <a:pt x="12637667" y="127417"/>
                </a:lnTo>
                <a:lnTo>
                  <a:pt x="12649296" y="128987"/>
                </a:lnTo>
                <a:lnTo>
                  <a:pt x="12660890" y="130540"/>
                </a:lnTo>
                <a:lnTo>
                  <a:pt x="12672443" y="132076"/>
                </a:lnTo>
                <a:lnTo>
                  <a:pt x="12683955" y="133592"/>
                </a:lnTo>
                <a:lnTo>
                  <a:pt x="12695424" y="135087"/>
                </a:lnTo>
                <a:lnTo>
                  <a:pt x="12706851" y="136559"/>
                </a:lnTo>
                <a:lnTo>
                  <a:pt x="12718231" y="138006"/>
                </a:lnTo>
                <a:lnTo>
                  <a:pt x="12729565" y="139428"/>
                </a:lnTo>
                <a:lnTo>
                  <a:pt x="12740850" y="140821"/>
                </a:lnTo>
                <a:lnTo>
                  <a:pt x="12752085" y="142184"/>
                </a:lnTo>
                <a:lnTo>
                  <a:pt x="12763270" y="143516"/>
                </a:lnTo>
                <a:lnTo>
                  <a:pt x="12774402" y="144816"/>
                </a:lnTo>
                <a:lnTo>
                  <a:pt x="12785480" y="146080"/>
                </a:lnTo>
                <a:lnTo>
                  <a:pt x="12796502" y="147308"/>
                </a:lnTo>
                <a:lnTo>
                  <a:pt x="12807467" y="148498"/>
                </a:lnTo>
                <a:lnTo>
                  <a:pt x="12818373" y="149648"/>
                </a:lnTo>
                <a:lnTo>
                  <a:pt x="12829218" y="150757"/>
                </a:lnTo>
                <a:lnTo>
                  <a:pt x="12840004" y="151823"/>
                </a:lnTo>
                <a:lnTo>
                  <a:pt x="12850726" y="152843"/>
                </a:lnTo>
                <a:lnTo>
                  <a:pt x="12861381" y="153818"/>
                </a:lnTo>
                <a:lnTo>
                  <a:pt x="12871974" y="154744"/>
                </a:lnTo>
                <a:lnTo>
                  <a:pt x="12882496" y="155620"/>
                </a:lnTo>
                <a:lnTo>
                  <a:pt x="12892950" y="156445"/>
                </a:lnTo>
                <a:lnTo>
                  <a:pt x="12903334" y="157217"/>
                </a:lnTo>
                <a:lnTo>
                  <a:pt x="12913645" y="157933"/>
                </a:lnTo>
                <a:lnTo>
                  <a:pt x="12923882" y="158594"/>
                </a:lnTo>
                <a:lnTo>
                  <a:pt x="12934044" y="159196"/>
                </a:lnTo>
                <a:lnTo>
                  <a:pt x="12944130" y="159738"/>
                </a:lnTo>
                <a:lnTo>
                  <a:pt x="12954136" y="160219"/>
                </a:lnTo>
                <a:lnTo>
                  <a:pt x="12964064" y="160638"/>
                </a:lnTo>
                <a:lnTo>
                  <a:pt x="12973909" y="160991"/>
                </a:lnTo>
                <a:lnTo>
                  <a:pt x="12983671" y="161277"/>
                </a:lnTo>
                <a:lnTo>
                  <a:pt x="12993349" y="161497"/>
                </a:lnTo>
                <a:lnTo>
                  <a:pt x="13002941" y="161646"/>
                </a:lnTo>
                <a:lnTo>
                  <a:pt x="13012445" y="161725"/>
                </a:lnTo>
                <a:lnTo>
                  <a:pt x="13021860" y="161730"/>
                </a:lnTo>
                <a:lnTo>
                  <a:pt x="13031183" y="161662"/>
                </a:lnTo>
                <a:lnTo>
                  <a:pt x="13040413" y="161517"/>
                </a:lnTo>
                <a:lnTo>
                  <a:pt x="13058668" y="160992"/>
                </a:lnTo>
                <a:lnTo>
                  <a:pt x="13067674" y="160630"/>
                </a:lnTo>
                <a:lnTo>
                  <a:pt x="13076649" y="160229"/>
                </a:lnTo>
                <a:lnTo>
                  <a:pt x="13085558" y="159791"/>
                </a:lnTo>
                <a:lnTo>
                  <a:pt x="13094402" y="159316"/>
                </a:lnTo>
                <a:lnTo>
                  <a:pt x="13103185" y="158805"/>
                </a:lnTo>
                <a:lnTo>
                  <a:pt x="13111905" y="158258"/>
                </a:lnTo>
                <a:lnTo>
                  <a:pt x="13120562" y="157676"/>
                </a:lnTo>
                <a:lnTo>
                  <a:pt x="13129157" y="157059"/>
                </a:lnTo>
                <a:lnTo>
                  <a:pt x="13137692" y="156406"/>
                </a:lnTo>
                <a:lnTo>
                  <a:pt x="13146166" y="155720"/>
                </a:lnTo>
                <a:lnTo>
                  <a:pt x="13154580" y="154998"/>
                </a:lnTo>
                <a:lnTo>
                  <a:pt x="13162936" y="154244"/>
                </a:lnTo>
                <a:lnTo>
                  <a:pt x="13171235" y="153456"/>
                </a:lnTo>
                <a:lnTo>
                  <a:pt x="13179476" y="152636"/>
                </a:lnTo>
                <a:lnTo>
                  <a:pt x="13187660" y="151783"/>
                </a:lnTo>
                <a:lnTo>
                  <a:pt x="13195787" y="150897"/>
                </a:lnTo>
                <a:lnTo>
                  <a:pt x="13203860" y="149980"/>
                </a:lnTo>
                <a:lnTo>
                  <a:pt x="13211877" y="149032"/>
                </a:lnTo>
                <a:lnTo>
                  <a:pt x="13219839" y="148053"/>
                </a:lnTo>
                <a:lnTo>
                  <a:pt x="13227751" y="147042"/>
                </a:lnTo>
                <a:lnTo>
                  <a:pt x="13235607" y="146002"/>
                </a:lnTo>
                <a:lnTo>
                  <a:pt x="13243413" y="144932"/>
                </a:lnTo>
                <a:lnTo>
                  <a:pt x="13251169" y="143832"/>
                </a:lnTo>
                <a:lnTo>
                  <a:pt x="13258873" y="142704"/>
                </a:lnTo>
                <a:lnTo>
                  <a:pt x="13266525" y="141547"/>
                </a:lnTo>
                <a:lnTo>
                  <a:pt x="13274129" y="140362"/>
                </a:lnTo>
                <a:lnTo>
                  <a:pt x="13281686" y="139148"/>
                </a:lnTo>
                <a:lnTo>
                  <a:pt x="13289193" y="137907"/>
                </a:lnTo>
                <a:lnTo>
                  <a:pt x="13296653" y="136639"/>
                </a:lnTo>
                <a:lnTo>
                  <a:pt x="13304067" y="135343"/>
                </a:lnTo>
                <a:lnTo>
                  <a:pt x="13311435" y="134021"/>
                </a:lnTo>
                <a:lnTo>
                  <a:pt x="13318758" y="132673"/>
                </a:lnTo>
                <a:lnTo>
                  <a:pt x="13326036" y="131300"/>
                </a:lnTo>
                <a:lnTo>
                  <a:pt x="13333272" y="129901"/>
                </a:lnTo>
                <a:lnTo>
                  <a:pt x="13340462" y="128477"/>
                </a:lnTo>
                <a:lnTo>
                  <a:pt x="13347612" y="127028"/>
                </a:lnTo>
                <a:lnTo>
                  <a:pt x="13354719" y="125556"/>
                </a:lnTo>
                <a:lnTo>
                  <a:pt x="13361785" y="124060"/>
                </a:lnTo>
                <a:lnTo>
                  <a:pt x="13368810" y="122539"/>
                </a:lnTo>
                <a:lnTo>
                  <a:pt x="13375797" y="120996"/>
                </a:lnTo>
                <a:lnTo>
                  <a:pt x="13382743" y="119430"/>
                </a:lnTo>
                <a:lnTo>
                  <a:pt x="13389652" y="117842"/>
                </a:lnTo>
                <a:lnTo>
                  <a:pt x="13396523" y="116232"/>
                </a:lnTo>
                <a:lnTo>
                  <a:pt x="13403357" y="114600"/>
                </a:lnTo>
                <a:lnTo>
                  <a:pt x="13410156" y="112946"/>
                </a:lnTo>
                <a:lnTo>
                  <a:pt x="13416917" y="111273"/>
                </a:lnTo>
                <a:lnTo>
                  <a:pt x="13423645" y="109578"/>
                </a:lnTo>
                <a:lnTo>
                  <a:pt x="13430337" y="107863"/>
                </a:lnTo>
                <a:lnTo>
                  <a:pt x="13436997" y="106129"/>
                </a:lnTo>
                <a:lnTo>
                  <a:pt x="13443622" y="104375"/>
                </a:lnTo>
                <a:lnTo>
                  <a:pt x="13450217" y="102601"/>
                </a:lnTo>
                <a:lnTo>
                  <a:pt x="13456778" y="100810"/>
                </a:lnTo>
                <a:lnTo>
                  <a:pt x="13463311" y="98999"/>
                </a:lnTo>
                <a:lnTo>
                  <a:pt x="13469814" y="97171"/>
                </a:lnTo>
                <a:lnTo>
                  <a:pt x="13476286" y="95326"/>
                </a:lnTo>
                <a:lnTo>
                  <a:pt x="13482730" y="93462"/>
                </a:lnTo>
                <a:lnTo>
                  <a:pt x="13489145" y="91583"/>
                </a:lnTo>
                <a:lnTo>
                  <a:pt x="13495533" y="89687"/>
                </a:lnTo>
                <a:lnTo>
                  <a:pt x="13501895" y="87774"/>
                </a:lnTo>
                <a:lnTo>
                  <a:pt x="13508231" y="85845"/>
                </a:lnTo>
                <a:lnTo>
                  <a:pt x="13514540" y="83902"/>
                </a:lnTo>
                <a:lnTo>
                  <a:pt x="13520826" y="81943"/>
                </a:lnTo>
                <a:lnTo>
                  <a:pt x="13527088" y="79970"/>
                </a:lnTo>
                <a:lnTo>
                  <a:pt x="13533326" y="77983"/>
                </a:lnTo>
                <a:lnTo>
                  <a:pt x="13539541" y="75981"/>
                </a:lnTo>
                <a:lnTo>
                  <a:pt x="13545735" y="73965"/>
                </a:lnTo>
                <a:lnTo>
                  <a:pt x="13551907" y="71938"/>
                </a:lnTo>
                <a:lnTo>
                  <a:pt x="13558058" y="69896"/>
                </a:lnTo>
                <a:lnTo>
                  <a:pt x="13564190" y="67842"/>
                </a:lnTo>
                <a:lnTo>
                  <a:pt x="13570303" y="65776"/>
                </a:lnTo>
                <a:lnTo>
                  <a:pt x="13576395" y="63699"/>
                </a:lnTo>
                <a:lnTo>
                  <a:pt x="13582471" y="61610"/>
                </a:lnTo>
                <a:lnTo>
                  <a:pt x="13588529" y="59510"/>
                </a:lnTo>
                <a:lnTo>
                  <a:pt x="13594571" y="57399"/>
                </a:lnTo>
                <a:lnTo>
                  <a:pt x="13600598" y="55278"/>
                </a:lnTo>
                <a:lnTo>
                  <a:pt x="13606607" y="53148"/>
                </a:lnTo>
                <a:lnTo>
                  <a:pt x="13612604" y="51007"/>
                </a:lnTo>
                <a:lnTo>
                  <a:pt x="13618586" y="48858"/>
                </a:lnTo>
                <a:lnTo>
                  <a:pt x="13624555" y="46699"/>
                </a:lnTo>
                <a:lnTo>
                  <a:pt x="13630511" y="44532"/>
                </a:lnTo>
                <a:lnTo>
                  <a:pt x="13636457" y="42358"/>
                </a:lnTo>
                <a:lnTo>
                  <a:pt x="13642390" y="40175"/>
                </a:lnTo>
                <a:lnTo>
                  <a:pt x="13648313" y="37985"/>
                </a:lnTo>
                <a:lnTo>
                  <a:pt x="13654225" y="35789"/>
                </a:lnTo>
                <a:lnTo>
                  <a:pt x="13660130" y="33585"/>
                </a:lnTo>
                <a:lnTo>
                  <a:pt x="13666024" y="31376"/>
                </a:lnTo>
                <a:lnTo>
                  <a:pt x="13671910" y="29160"/>
                </a:lnTo>
                <a:lnTo>
                  <a:pt x="13677792" y="26938"/>
                </a:lnTo>
                <a:lnTo>
                  <a:pt x="13683665" y="24714"/>
                </a:lnTo>
                <a:lnTo>
                  <a:pt x="13689532" y="22482"/>
                </a:lnTo>
                <a:lnTo>
                  <a:pt x="13695394" y="20247"/>
                </a:lnTo>
                <a:lnTo>
                  <a:pt x="13701253" y="18008"/>
                </a:lnTo>
                <a:lnTo>
                  <a:pt x="13707107" y="15766"/>
                </a:lnTo>
                <a:lnTo>
                  <a:pt x="13712959" y="13520"/>
                </a:lnTo>
                <a:lnTo>
                  <a:pt x="13718805" y="11272"/>
                </a:lnTo>
                <a:lnTo>
                  <a:pt x="13724651" y="9021"/>
                </a:lnTo>
                <a:lnTo>
                  <a:pt x="13730497" y="6767"/>
                </a:lnTo>
                <a:lnTo>
                  <a:pt x="13736342" y="4513"/>
                </a:lnTo>
                <a:lnTo>
                  <a:pt x="13748031" y="0"/>
                </a:lnTo>
                <a:close/>
              </a:path>
            </a:pathLst>
          </a:custGeom>
          <a:gradFill flip="none" rotWithShape="1">
            <a:gsLst>
              <a:gs pos="59000">
                <a:schemeClr val="accent1"/>
              </a:gs>
              <a:gs pos="85000">
                <a:schemeClr val="accent2"/>
              </a:gs>
              <a:gs pos="100000">
                <a:schemeClr val="accent1"/>
              </a:gs>
              <a:gs pos="27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7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8AD5A52-A534-4F29-8CF2-0C79A45B3E73}"/>
              </a:ext>
            </a:extLst>
          </p:cNvPr>
          <p:cNvSpPr txBox="1"/>
          <p:nvPr/>
        </p:nvSpPr>
        <p:spPr>
          <a:xfrm>
            <a:off x="1073065" y="5277175"/>
            <a:ext cx="128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202X.12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A7BF51-9D68-49ED-8F86-3FB3D1811F39}"/>
              </a:ext>
            </a:extLst>
          </p:cNvPr>
          <p:cNvSpPr txBox="1"/>
          <p:nvPr/>
        </p:nvSpPr>
        <p:spPr>
          <a:xfrm>
            <a:off x="1006933" y="3181022"/>
            <a:ext cx="145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9C6985-16AC-4697-87EB-093A557DA1B3}"/>
              </a:ext>
            </a:extLst>
          </p:cNvPr>
          <p:cNvSpPr txBox="1"/>
          <p:nvPr/>
        </p:nvSpPr>
        <p:spPr>
          <a:xfrm>
            <a:off x="2827573" y="5095475"/>
            <a:ext cx="128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202X.04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63D2758-7D93-477E-8585-4BBA988CB056}"/>
              </a:ext>
            </a:extLst>
          </p:cNvPr>
          <p:cNvSpPr txBox="1"/>
          <p:nvPr/>
        </p:nvSpPr>
        <p:spPr>
          <a:xfrm>
            <a:off x="2761441" y="3181022"/>
            <a:ext cx="145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A51BCA0-F906-494B-BB66-33CC69243A3C}"/>
              </a:ext>
            </a:extLst>
          </p:cNvPr>
          <p:cNvSpPr/>
          <p:nvPr/>
        </p:nvSpPr>
        <p:spPr>
          <a:xfrm>
            <a:off x="1178450" y="1842741"/>
            <a:ext cx="1071599" cy="10715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317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585BFAA7-D629-4BB7-B931-8A7C61500039}"/>
              </a:ext>
            </a:extLst>
          </p:cNvPr>
          <p:cNvSpPr/>
          <p:nvPr/>
        </p:nvSpPr>
        <p:spPr>
          <a:xfrm>
            <a:off x="2932958" y="1842741"/>
            <a:ext cx="1071599" cy="10715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30200" dist="317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4984AD2-A316-41C1-9413-0D85D03A18A8}"/>
              </a:ext>
            </a:extLst>
          </p:cNvPr>
          <p:cNvSpPr/>
          <p:nvPr/>
        </p:nvSpPr>
        <p:spPr>
          <a:xfrm>
            <a:off x="4678338" y="1882965"/>
            <a:ext cx="1071599" cy="10715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317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48075A47-124C-4D3C-AC91-D2F689980865}"/>
              </a:ext>
            </a:extLst>
          </p:cNvPr>
          <p:cNvSpPr/>
          <p:nvPr/>
        </p:nvSpPr>
        <p:spPr>
          <a:xfrm>
            <a:off x="6418411" y="1842741"/>
            <a:ext cx="1071599" cy="10715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30200" dist="317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1FDF314-8D6B-430A-A20A-75609AB857F8}"/>
              </a:ext>
            </a:extLst>
          </p:cNvPr>
          <p:cNvSpPr/>
          <p:nvPr/>
        </p:nvSpPr>
        <p:spPr>
          <a:xfrm>
            <a:off x="8158226" y="1842741"/>
            <a:ext cx="1071599" cy="10715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317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CF6A9D0-1DEC-44D9-8FEB-4FAF6EAAA1F2}"/>
              </a:ext>
            </a:extLst>
          </p:cNvPr>
          <p:cNvSpPr/>
          <p:nvPr/>
        </p:nvSpPr>
        <p:spPr>
          <a:xfrm>
            <a:off x="9907030" y="1842741"/>
            <a:ext cx="1071599" cy="10715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30200" dist="3175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C6241CB-8351-45FB-AF45-C2E951D9CAFD}"/>
              </a:ext>
            </a:extLst>
          </p:cNvPr>
          <p:cNvSpPr txBox="1"/>
          <p:nvPr/>
        </p:nvSpPr>
        <p:spPr>
          <a:xfrm>
            <a:off x="4572953" y="4478857"/>
            <a:ext cx="128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202X.08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1C7E6EE-00F1-4F84-B0E1-C26F184001EF}"/>
              </a:ext>
            </a:extLst>
          </p:cNvPr>
          <p:cNvSpPr txBox="1"/>
          <p:nvPr/>
        </p:nvSpPr>
        <p:spPr>
          <a:xfrm>
            <a:off x="4506821" y="3181022"/>
            <a:ext cx="145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76D2EC3-268E-4671-99AF-ADFE8CA55156}"/>
              </a:ext>
            </a:extLst>
          </p:cNvPr>
          <p:cNvSpPr txBox="1"/>
          <p:nvPr/>
        </p:nvSpPr>
        <p:spPr>
          <a:xfrm>
            <a:off x="6313026" y="4483720"/>
            <a:ext cx="128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202X.10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AD88723-416F-48CE-96C8-EF60F852D6D0}"/>
              </a:ext>
            </a:extLst>
          </p:cNvPr>
          <p:cNvSpPr txBox="1"/>
          <p:nvPr/>
        </p:nvSpPr>
        <p:spPr>
          <a:xfrm>
            <a:off x="6246893" y="3181022"/>
            <a:ext cx="145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FE74052-A090-4672-AF54-57C5F8CF8E8E}"/>
              </a:ext>
            </a:extLst>
          </p:cNvPr>
          <p:cNvSpPr txBox="1"/>
          <p:nvPr/>
        </p:nvSpPr>
        <p:spPr>
          <a:xfrm>
            <a:off x="8052841" y="4580477"/>
            <a:ext cx="128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202X.04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F1341D5-0E37-4AE6-803A-508BFC35BAA4}"/>
              </a:ext>
            </a:extLst>
          </p:cNvPr>
          <p:cNvSpPr txBox="1"/>
          <p:nvPr/>
        </p:nvSpPr>
        <p:spPr>
          <a:xfrm>
            <a:off x="7986709" y="3181022"/>
            <a:ext cx="145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570CB2D-BAB0-4E9D-A81C-9A67877F9EFA}"/>
              </a:ext>
            </a:extLst>
          </p:cNvPr>
          <p:cNvSpPr txBox="1"/>
          <p:nvPr/>
        </p:nvSpPr>
        <p:spPr>
          <a:xfrm>
            <a:off x="9801645" y="3949700"/>
            <a:ext cx="128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202X.04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CAB93F6-3CA8-4EAA-8886-2A1B8E0638A5}"/>
              </a:ext>
            </a:extLst>
          </p:cNvPr>
          <p:cNvSpPr txBox="1"/>
          <p:nvPr/>
        </p:nvSpPr>
        <p:spPr>
          <a:xfrm>
            <a:off x="9735513" y="3181022"/>
            <a:ext cx="145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6C2CCCC-1261-449F-BA9A-9B39A8FA7F85}"/>
              </a:ext>
            </a:extLst>
          </p:cNvPr>
          <p:cNvGrpSpPr/>
          <p:nvPr/>
        </p:nvGrpSpPr>
        <p:grpSpPr>
          <a:xfrm>
            <a:off x="10395264" y="4331100"/>
            <a:ext cx="95131" cy="95130"/>
            <a:chOff x="10442828" y="4331100"/>
            <a:chExt cx="95130" cy="95130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D976653E-92B0-4E85-8E90-F0206C2F41E1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4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7146A7C4-EA49-49F2-99B5-CC6EEBCE0F59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FF39411-76EC-4B62-B45F-6E13EBB59AE2}"/>
              </a:ext>
            </a:extLst>
          </p:cNvPr>
          <p:cNvGrpSpPr/>
          <p:nvPr/>
        </p:nvGrpSpPr>
        <p:grpSpPr>
          <a:xfrm>
            <a:off x="8646460" y="5004367"/>
            <a:ext cx="95131" cy="95130"/>
            <a:chOff x="10442828" y="4331100"/>
            <a:chExt cx="95130" cy="9513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76A34980-3565-4DBF-958F-BC4F6137F61F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4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9468A278-A942-4AFB-B23C-288A28B30E7F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E778847-2618-47EE-9F1B-449C7304473E}"/>
              </a:ext>
            </a:extLst>
          </p:cNvPr>
          <p:cNvGrpSpPr/>
          <p:nvPr/>
        </p:nvGrpSpPr>
        <p:grpSpPr>
          <a:xfrm>
            <a:off x="6906645" y="4888599"/>
            <a:ext cx="95131" cy="95130"/>
            <a:chOff x="10442828" y="4331100"/>
            <a:chExt cx="95130" cy="9513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3114FD7-82CE-4AD3-99F8-BB5B6BEA52FE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4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7B363654-F4B7-4A9F-8023-245D68BF6847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BA4C43F-DF48-4D0C-AF8E-5C574424252B}"/>
              </a:ext>
            </a:extLst>
          </p:cNvPr>
          <p:cNvGrpSpPr/>
          <p:nvPr/>
        </p:nvGrpSpPr>
        <p:grpSpPr>
          <a:xfrm>
            <a:off x="5166572" y="4888599"/>
            <a:ext cx="95131" cy="95130"/>
            <a:chOff x="10442828" y="4331100"/>
            <a:chExt cx="95130" cy="9513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92131C7A-5440-4F5E-BE51-0C40739F19CA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4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ADBEFA9-F2D5-48FE-8B0B-DAF8D62A1937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6D03337-50D1-4DAA-A007-BD93A71246FE}"/>
              </a:ext>
            </a:extLst>
          </p:cNvPr>
          <p:cNvGrpSpPr/>
          <p:nvPr/>
        </p:nvGrpSpPr>
        <p:grpSpPr>
          <a:xfrm>
            <a:off x="3421192" y="5455456"/>
            <a:ext cx="95131" cy="95130"/>
            <a:chOff x="10442828" y="4331100"/>
            <a:chExt cx="95130" cy="95130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920AA6E-EF64-4C0B-8692-E1E483B9B63F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4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D62D58C-BD37-4A57-9931-D0B547D948E3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E186FEF-11C9-4E4D-A724-742641E81BBB}"/>
              </a:ext>
            </a:extLst>
          </p:cNvPr>
          <p:cNvGrpSpPr/>
          <p:nvPr/>
        </p:nvGrpSpPr>
        <p:grpSpPr>
          <a:xfrm>
            <a:off x="1666684" y="5676377"/>
            <a:ext cx="95131" cy="95130"/>
            <a:chOff x="10442828" y="4331100"/>
            <a:chExt cx="95130" cy="95130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B8DDC747-ADFD-405D-A1B1-252CCD6C3317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4">
                  <a:lumMod val="75000"/>
                  <a:alpha val="2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63C6FC9-22D8-44F9-B8AC-40C57714E788}"/>
                </a:ext>
              </a:extLst>
            </p:cNvPr>
            <p:cNvSpPr/>
            <p:nvPr/>
          </p:nvSpPr>
          <p:spPr>
            <a:xfrm>
              <a:off x="10442828" y="4331100"/>
              <a:ext cx="95130" cy="95130"/>
            </a:xfrm>
            <a:prstGeom prst="ellipse">
              <a:avLst/>
            </a:prstGeom>
            <a:solidFill>
              <a:schemeClr val="bg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图形 2">
            <a:extLst>
              <a:ext uri="{FF2B5EF4-FFF2-40B4-BE49-F238E27FC236}">
                <a16:creationId xmlns:a16="http://schemas.microsoft.com/office/drawing/2014/main" id="{E222ED6A-7C3B-46CE-892E-8B688F094B95}"/>
              </a:ext>
            </a:extLst>
          </p:cNvPr>
          <p:cNvGrpSpPr/>
          <p:nvPr/>
        </p:nvGrpSpPr>
        <p:grpSpPr>
          <a:xfrm>
            <a:off x="1472648" y="2126000"/>
            <a:ext cx="483203" cy="505080"/>
            <a:chOff x="2162532" y="-1068856"/>
            <a:chExt cx="1935479" cy="2023109"/>
          </a:xfrm>
          <a:solidFill>
            <a:schemeClr val="bg1">
              <a:alpha val="80000"/>
            </a:schemeClr>
          </a:solidFill>
        </p:grpSpPr>
        <p:sp>
          <p:nvSpPr>
            <p:cNvPr id="56" name="任意多边形: 形状 49">
              <a:extLst>
                <a:ext uri="{FF2B5EF4-FFF2-40B4-BE49-F238E27FC236}">
                  <a16:creationId xmlns:a16="http://schemas.microsoft.com/office/drawing/2014/main" id="{7C13B211-5B97-4EAB-8DE5-F16740D6241D}"/>
                </a:ext>
              </a:extLst>
            </p:cNvPr>
            <p:cNvSpPr/>
            <p:nvPr/>
          </p:nvSpPr>
          <p:spPr>
            <a:xfrm>
              <a:off x="2162532" y="-1068856"/>
              <a:ext cx="1935479" cy="2023109"/>
            </a:xfrm>
            <a:custGeom>
              <a:avLst/>
              <a:gdLst>
                <a:gd name="connsiteX0" fmla="*/ 1669733 w 1935479"/>
                <a:gd name="connsiteY0" fmla="*/ 695325 h 2023109"/>
                <a:gd name="connsiteX1" fmla="*/ 1719263 w 1935479"/>
                <a:gd name="connsiteY1" fmla="*/ 698182 h 2023109"/>
                <a:gd name="connsiteX2" fmla="*/ 1790700 w 1935479"/>
                <a:gd name="connsiteY2" fmla="*/ 855345 h 2023109"/>
                <a:gd name="connsiteX3" fmla="*/ 1772602 w 1935479"/>
                <a:gd name="connsiteY3" fmla="*/ 877253 h 2023109"/>
                <a:gd name="connsiteX4" fmla="*/ 1664970 w 1935479"/>
                <a:gd name="connsiteY4" fmla="*/ 1141095 h 2023109"/>
                <a:gd name="connsiteX5" fmla="*/ 1794510 w 1935479"/>
                <a:gd name="connsiteY5" fmla="*/ 1446848 h 2023109"/>
                <a:gd name="connsiteX6" fmla="*/ 1935480 w 1935479"/>
                <a:gd name="connsiteY6" fmla="*/ 1575435 h 2023109"/>
                <a:gd name="connsiteX7" fmla="*/ 1875473 w 1935479"/>
                <a:gd name="connsiteY7" fmla="*/ 1616393 h 2023109"/>
                <a:gd name="connsiteX8" fmla="*/ 1499235 w 1935479"/>
                <a:gd name="connsiteY8" fmla="*/ 1154430 h 2023109"/>
                <a:gd name="connsiteX9" fmla="*/ 1426845 w 1935479"/>
                <a:gd name="connsiteY9" fmla="*/ 1225868 h 2023109"/>
                <a:gd name="connsiteX10" fmla="*/ 1430655 w 1935479"/>
                <a:gd name="connsiteY10" fmla="*/ 1266825 h 2023109"/>
                <a:gd name="connsiteX11" fmla="*/ 1423035 w 1935479"/>
                <a:gd name="connsiteY11" fmla="*/ 1392555 h 2023109"/>
                <a:gd name="connsiteX12" fmla="*/ 1297305 w 1935479"/>
                <a:gd name="connsiteY12" fmla="*/ 1399223 h 2023109"/>
                <a:gd name="connsiteX13" fmla="*/ 1177290 w 1935479"/>
                <a:gd name="connsiteY13" fmla="*/ 1331595 h 2023109"/>
                <a:gd name="connsiteX14" fmla="*/ 1118235 w 1935479"/>
                <a:gd name="connsiteY14" fmla="*/ 1334453 h 2023109"/>
                <a:gd name="connsiteX15" fmla="*/ 1132523 w 1935479"/>
                <a:gd name="connsiteY15" fmla="*/ 1395413 h 2023109"/>
                <a:gd name="connsiteX16" fmla="*/ 1284923 w 1935479"/>
                <a:gd name="connsiteY16" fmla="*/ 1507807 h 2023109"/>
                <a:gd name="connsiteX17" fmla="*/ 1407795 w 1935479"/>
                <a:gd name="connsiteY17" fmla="*/ 1532573 h 2023109"/>
                <a:gd name="connsiteX18" fmla="*/ 1538288 w 1935479"/>
                <a:gd name="connsiteY18" fmla="*/ 1587818 h 2023109"/>
                <a:gd name="connsiteX19" fmla="*/ 1929765 w 1935479"/>
                <a:gd name="connsiteY19" fmla="*/ 1979295 h 2023109"/>
                <a:gd name="connsiteX20" fmla="*/ 1868805 w 1935479"/>
                <a:gd name="connsiteY20" fmla="*/ 2023110 h 2023109"/>
                <a:gd name="connsiteX21" fmla="*/ 1681163 w 1935479"/>
                <a:gd name="connsiteY21" fmla="*/ 1816418 h 2023109"/>
                <a:gd name="connsiteX22" fmla="*/ 1524000 w 1935479"/>
                <a:gd name="connsiteY22" fmla="*/ 1934528 h 2023109"/>
                <a:gd name="connsiteX23" fmla="*/ 428625 w 1935479"/>
                <a:gd name="connsiteY23" fmla="*/ 1934528 h 2023109"/>
                <a:gd name="connsiteX24" fmla="*/ 370523 w 1935479"/>
                <a:gd name="connsiteY24" fmla="*/ 1934528 h 2023109"/>
                <a:gd name="connsiteX25" fmla="*/ 366713 w 1935479"/>
                <a:gd name="connsiteY25" fmla="*/ 1998345 h 2023109"/>
                <a:gd name="connsiteX26" fmla="*/ 303848 w 1935479"/>
                <a:gd name="connsiteY26" fmla="*/ 1998345 h 2023109"/>
                <a:gd name="connsiteX27" fmla="*/ 306705 w 1935479"/>
                <a:gd name="connsiteY27" fmla="*/ 1623060 h 2023109"/>
                <a:gd name="connsiteX28" fmla="*/ 370523 w 1935479"/>
                <a:gd name="connsiteY28" fmla="*/ 1488757 h 2023109"/>
                <a:gd name="connsiteX29" fmla="*/ 436245 w 1935479"/>
                <a:gd name="connsiteY29" fmla="*/ 1329690 h 2023109"/>
                <a:gd name="connsiteX30" fmla="*/ 466725 w 1935479"/>
                <a:gd name="connsiteY30" fmla="*/ 1252538 h 2023109"/>
                <a:gd name="connsiteX31" fmla="*/ 541973 w 1935479"/>
                <a:gd name="connsiteY31" fmla="*/ 1160145 h 2023109"/>
                <a:gd name="connsiteX32" fmla="*/ 542925 w 1935479"/>
                <a:gd name="connsiteY32" fmla="*/ 1076325 h 2023109"/>
                <a:gd name="connsiteX33" fmla="*/ 464820 w 1935479"/>
                <a:gd name="connsiteY33" fmla="*/ 1090613 h 2023109"/>
                <a:gd name="connsiteX34" fmla="*/ 266700 w 1935479"/>
                <a:gd name="connsiteY34" fmla="*/ 1308735 h 2023109"/>
                <a:gd name="connsiteX35" fmla="*/ 176213 w 1935479"/>
                <a:gd name="connsiteY35" fmla="*/ 1342073 h 2023109"/>
                <a:gd name="connsiteX36" fmla="*/ 134303 w 1935479"/>
                <a:gd name="connsiteY36" fmla="*/ 1259205 h 2023109"/>
                <a:gd name="connsiteX37" fmla="*/ 134303 w 1935479"/>
                <a:gd name="connsiteY37" fmla="*/ 897255 h 2023109"/>
                <a:gd name="connsiteX38" fmla="*/ 134303 w 1935479"/>
                <a:gd name="connsiteY38" fmla="*/ 841057 h 2023109"/>
                <a:gd name="connsiteX39" fmla="*/ 67628 w 1935479"/>
                <a:gd name="connsiteY39" fmla="*/ 953453 h 2023109"/>
                <a:gd name="connsiteX40" fmla="*/ 67628 w 1935479"/>
                <a:gd name="connsiteY40" fmla="*/ 1796415 h 2023109"/>
                <a:gd name="connsiteX41" fmla="*/ 67628 w 1935479"/>
                <a:gd name="connsiteY41" fmla="*/ 1998345 h 2023109"/>
                <a:gd name="connsiteX42" fmla="*/ 2858 w 1935479"/>
                <a:gd name="connsiteY42" fmla="*/ 1998345 h 2023109"/>
                <a:gd name="connsiteX43" fmla="*/ 0 w 1935479"/>
                <a:gd name="connsiteY43" fmla="*/ 1948815 h 2023109"/>
                <a:gd name="connsiteX44" fmla="*/ 0 w 1935479"/>
                <a:gd name="connsiteY44" fmla="*/ 948690 h 2023109"/>
                <a:gd name="connsiteX45" fmla="*/ 92392 w 1935479"/>
                <a:gd name="connsiteY45" fmla="*/ 782003 h 2023109"/>
                <a:gd name="connsiteX46" fmla="*/ 134303 w 1935479"/>
                <a:gd name="connsiteY46" fmla="*/ 700088 h 2023109"/>
                <a:gd name="connsiteX47" fmla="*/ 133350 w 1935479"/>
                <a:gd name="connsiteY47" fmla="*/ 123825 h 2023109"/>
                <a:gd name="connsiteX48" fmla="*/ 258128 w 1935479"/>
                <a:gd name="connsiteY48" fmla="*/ 0 h 2023109"/>
                <a:gd name="connsiteX49" fmla="*/ 1539240 w 1935479"/>
                <a:gd name="connsiteY49" fmla="*/ 0 h 2023109"/>
                <a:gd name="connsiteX50" fmla="*/ 1667827 w 1935479"/>
                <a:gd name="connsiteY50" fmla="*/ 129540 h 2023109"/>
                <a:gd name="connsiteX51" fmla="*/ 1667827 w 1935479"/>
                <a:gd name="connsiteY51" fmla="*/ 643890 h 2023109"/>
                <a:gd name="connsiteX52" fmla="*/ 1669733 w 1935479"/>
                <a:gd name="connsiteY52" fmla="*/ 695325 h 2023109"/>
                <a:gd name="connsiteX53" fmla="*/ 338138 w 1935479"/>
                <a:gd name="connsiteY53" fmla="*/ 1120140 h 2023109"/>
                <a:gd name="connsiteX54" fmla="*/ 446723 w 1935479"/>
                <a:gd name="connsiteY54" fmla="*/ 1012507 h 2023109"/>
                <a:gd name="connsiteX55" fmla="*/ 435292 w 1935479"/>
                <a:gd name="connsiteY55" fmla="*/ 837247 h 2023109"/>
                <a:gd name="connsiteX56" fmla="*/ 598170 w 1935479"/>
                <a:gd name="connsiteY56" fmla="*/ 706755 h 2023109"/>
                <a:gd name="connsiteX57" fmla="*/ 598170 w 1935479"/>
                <a:gd name="connsiteY57" fmla="*/ 763905 h 2023109"/>
                <a:gd name="connsiteX58" fmla="*/ 501967 w 1935479"/>
                <a:gd name="connsiteY58" fmla="*/ 867728 h 2023109"/>
                <a:gd name="connsiteX59" fmla="*/ 601028 w 1935479"/>
                <a:gd name="connsiteY59" fmla="*/ 966788 h 2023109"/>
                <a:gd name="connsiteX60" fmla="*/ 703898 w 1935479"/>
                <a:gd name="connsiteY60" fmla="*/ 875347 h 2023109"/>
                <a:gd name="connsiteX61" fmla="*/ 708660 w 1935479"/>
                <a:gd name="connsiteY61" fmla="*/ 869632 h 2023109"/>
                <a:gd name="connsiteX62" fmla="*/ 764858 w 1935479"/>
                <a:gd name="connsiteY62" fmla="*/ 869632 h 2023109"/>
                <a:gd name="connsiteX63" fmla="*/ 613410 w 1935479"/>
                <a:gd name="connsiteY63" fmla="*/ 1040130 h 2023109"/>
                <a:gd name="connsiteX64" fmla="*/ 636270 w 1935479"/>
                <a:gd name="connsiteY64" fmla="*/ 1130618 h 2023109"/>
                <a:gd name="connsiteX65" fmla="*/ 768668 w 1935479"/>
                <a:gd name="connsiteY65" fmla="*/ 1281113 h 2023109"/>
                <a:gd name="connsiteX66" fmla="*/ 768668 w 1935479"/>
                <a:gd name="connsiteY66" fmla="*/ 1366838 h 2023109"/>
                <a:gd name="connsiteX67" fmla="*/ 668655 w 1935479"/>
                <a:gd name="connsiteY67" fmla="*/ 1466850 h 2023109"/>
                <a:gd name="connsiteX68" fmla="*/ 550545 w 1935479"/>
                <a:gd name="connsiteY68" fmla="*/ 1465898 h 2023109"/>
                <a:gd name="connsiteX69" fmla="*/ 428625 w 1935479"/>
                <a:gd name="connsiteY69" fmla="*/ 1519238 h 2023109"/>
                <a:gd name="connsiteX70" fmla="*/ 373380 w 1935479"/>
                <a:gd name="connsiteY70" fmla="*/ 1731645 h 2023109"/>
                <a:gd name="connsiteX71" fmla="*/ 1469708 w 1935479"/>
                <a:gd name="connsiteY71" fmla="*/ 1731645 h 2023109"/>
                <a:gd name="connsiteX72" fmla="*/ 1467802 w 1935479"/>
                <a:gd name="connsiteY72" fmla="*/ 1635443 h 2023109"/>
                <a:gd name="connsiteX73" fmla="*/ 1433513 w 1935479"/>
                <a:gd name="connsiteY73" fmla="*/ 1603057 h 2023109"/>
                <a:gd name="connsiteX74" fmla="*/ 1179195 w 1935479"/>
                <a:gd name="connsiteY74" fmla="*/ 1517332 h 2023109"/>
                <a:gd name="connsiteX75" fmla="*/ 1133475 w 1935479"/>
                <a:gd name="connsiteY75" fmla="*/ 1521143 h 2023109"/>
                <a:gd name="connsiteX76" fmla="*/ 1007745 w 1935479"/>
                <a:gd name="connsiteY76" fmla="*/ 1644015 h 2023109"/>
                <a:gd name="connsiteX77" fmla="*/ 968693 w 1935479"/>
                <a:gd name="connsiteY77" fmla="*/ 1665923 h 2023109"/>
                <a:gd name="connsiteX78" fmla="*/ 842963 w 1935479"/>
                <a:gd name="connsiteY78" fmla="*/ 1666875 h 2023109"/>
                <a:gd name="connsiteX79" fmla="*/ 912495 w 1935479"/>
                <a:gd name="connsiteY79" fmla="*/ 1443990 h 2023109"/>
                <a:gd name="connsiteX80" fmla="*/ 962025 w 1935479"/>
                <a:gd name="connsiteY80" fmla="*/ 1393507 h 2023109"/>
                <a:gd name="connsiteX81" fmla="*/ 971550 w 1935479"/>
                <a:gd name="connsiteY81" fmla="*/ 1359218 h 2023109"/>
                <a:gd name="connsiteX82" fmla="*/ 936308 w 1935479"/>
                <a:gd name="connsiteY82" fmla="*/ 1335405 h 2023109"/>
                <a:gd name="connsiteX83" fmla="*/ 873443 w 1935479"/>
                <a:gd name="connsiteY83" fmla="*/ 1334453 h 2023109"/>
                <a:gd name="connsiteX84" fmla="*/ 873443 w 1935479"/>
                <a:gd name="connsiteY84" fmla="*/ 1269682 h 2023109"/>
                <a:gd name="connsiteX85" fmla="*/ 903923 w 1935479"/>
                <a:gd name="connsiteY85" fmla="*/ 1267778 h 2023109"/>
                <a:gd name="connsiteX86" fmla="*/ 984885 w 1935479"/>
                <a:gd name="connsiteY86" fmla="*/ 1211580 h 2023109"/>
                <a:gd name="connsiteX87" fmla="*/ 1055370 w 1935479"/>
                <a:gd name="connsiteY87" fmla="*/ 1034415 h 2023109"/>
                <a:gd name="connsiteX88" fmla="*/ 1150620 w 1935479"/>
                <a:gd name="connsiteY88" fmla="*/ 967740 h 2023109"/>
                <a:gd name="connsiteX89" fmla="*/ 1341120 w 1935479"/>
                <a:gd name="connsiteY89" fmla="*/ 967740 h 2023109"/>
                <a:gd name="connsiteX90" fmla="*/ 1470660 w 1935479"/>
                <a:gd name="connsiteY90" fmla="*/ 843915 h 2023109"/>
                <a:gd name="connsiteX91" fmla="*/ 1470660 w 1935479"/>
                <a:gd name="connsiteY91" fmla="*/ 258128 h 2023109"/>
                <a:gd name="connsiteX92" fmla="*/ 1467802 w 1935479"/>
                <a:gd name="connsiteY92" fmla="*/ 203835 h 2023109"/>
                <a:gd name="connsiteX93" fmla="*/ 340042 w 1935479"/>
                <a:gd name="connsiteY93" fmla="*/ 203835 h 2023109"/>
                <a:gd name="connsiteX94" fmla="*/ 338138 w 1935479"/>
                <a:gd name="connsiteY94" fmla="*/ 1120140 h 2023109"/>
                <a:gd name="connsiteX95" fmla="*/ 1536383 w 1935479"/>
                <a:gd name="connsiteY95" fmla="*/ 810578 h 2023109"/>
                <a:gd name="connsiteX96" fmla="*/ 1604010 w 1935479"/>
                <a:gd name="connsiteY96" fmla="*/ 696278 h 2023109"/>
                <a:gd name="connsiteX97" fmla="*/ 1603058 w 1935479"/>
                <a:gd name="connsiteY97" fmla="*/ 143828 h 2023109"/>
                <a:gd name="connsiteX98" fmla="*/ 1529715 w 1935479"/>
                <a:gd name="connsiteY98" fmla="*/ 67628 h 2023109"/>
                <a:gd name="connsiteX99" fmla="*/ 272415 w 1935479"/>
                <a:gd name="connsiteY99" fmla="*/ 67628 h 2023109"/>
                <a:gd name="connsiteX100" fmla="*/ 203835 w 1935479"/>
                <a:gd name="connsiteY100" fmla="*/ 134303 h 2023109"/>
                <a:gd name="connsiteX101" fmla="*/ 203835 w 1935479"/>
                <a:gd name="connsiteY101" fmla="*/ 1215390 h 2023109"/>
                <a:gd name="connsiteX102" fmla="*/ 206692 w 1935479"/>
                <a:gd name="connsiteY102" fmla="*/ 1269682 h 2023109"/>
                <a:gd name="connsiteX103" fmla="*/ 271463 w 1935479"/>
                <a:gd name="connsiteY103" fmla="*/ 1149668 h 2023109"/>
                <a:gd name="connsiteX104" fmla="*/ 269558 w 1935479"/>
                <a:gd name="connsiteY104" fmla="*/ 182880 h 2023109"/>
                <a:gd name="connsiteX105" fmla="*/ 269558 w 1935479"/>
                <a:gd name="connsiteY105" fmla="*/ 136208 h 2023109"/>
                <a:gd name="connsiteX106" fmla="*/ 1536383 w 1935479"/>
                <a:gd name="connsiteY106" fmla="*/ 136208 h 2023109"/>
                <a:gd name="connsiteX107" fmla="*/ 1536383 w 1935479"/>
                <a:gd name="connsiteY107" fmla="*/ 810578 h 2023109"/>
                <a:gd name="connsiteX108" fmla="*/ 371475 w 1935479"/>
                <a:gd name="connsiteY108" fmla="*/ 1867853 h 2023109"/>
                <a:gd name="connsiteX109" fmla="*/ 823913 w 1935479"/>
                <a:gd name="connsiteY109" fmla="*/ 1867853 h 2023109"/>
                <a:gd name="connsiteX110" fmla="*/ 1543050 w 1935479"/>
                <a:gd name="connsiteY110" fmla="*/ 1866900 h 2023109"/>
                <a:gd name="connsiteX111" fmla="*/ 1597343 w 1935479"/>
                <a:gd name="connsiteY111" fmla="*/ 1843088 h 2023109"/>
                <a:gd name="connsiteX112" fmla="*/ 1539240 w 1935479"/>
                <a:gd name="connsiteY112" fmla="*/ 1697355 h 2023109"/>
                <a:gd name="connsiteX113" fmla="*/ 1533525 w 1935479"/>
                <a:gd name="connsiteY113" fmla="*/ 1803082 h 2023109"/>
                <a:gd name="connsiteX114" fmla="*/ 371475 w 1935479"/>
                <a:gd name="connsiteY114" fmla="*/ 1803082 h 2023109"/>
                <a:gd name="connsiteX115" fmla="*/ 371475 w 1935479"/>
                <a:gd name="connsiteY115" fmla="*/ 1867853 h 2023109"/>
                <a:gd name="connsiteX116" fmla="*/ 1202055 w 1935479"/>
                <a:gd name="connsiteY116" fmla="*/ 1262063 h 2023109"/>
                <a:gd name="connsiteX117" fmla="*/ 1297305 w 1935479"/>
                <a:gd name="connsiteY117" fmla="*/ 1259205 h 2023109"/>
                <a:gd name="connsiteX118" fmla="*/ 1462088 w 1935479"/>
                <a:gd name="connsiteY118" fmla="*/ 1095375 h 2023109"/>
                <a:gd name="connsiteX119" fmla="*/ 1618298 w 1935479"/>
                <a:gd name="connsiteY119" fmla="*/ 944880 h 2023109"/>
                <a:gd name="connsiteX120" fmla="*/ 1574483 w 1935479"/>
                <a:gd name="connsiteY120" fmla="*/ 890588 h 2023109"/>
                <a:gd name="connsiteX121" fmla="*/ 1202055 w 1935479"/>
                <a:gd name="connsiteY121" fmla="*/ 1262063 h 2023109"/>
                <a:gd name="connsiteX122" fmla="*/ 600075 w 1935479"/>
                <a:gd name="connsiteY122" fmla="*/ 1401128 h 2023109"/>
                <a:gd name="connsiteX123" fmla="*/ 642938 w 1935479"/>
                <a:gd name="connsiteY123" fmla="*/ 1401128 h 2023109"/>
                <a:gd name="connsiteX124" fmla="*/ 702945 w 1935479"/>
                <a:gd name="connsiteY124" fmla="*/ 1340168 h 2023109"/>
                <a:gd name="connsiteX125" fmla="*/ 701993 w 1935479"/>
                <a:gd name="connsiteY125" fmla="*/ 1264920 h 2023109"/>
                <a:gd name="connsiteX126" fmla="*/ 678180 w 1935479"/>
                <a:gd name="connsiteY126" fmla="*/ 1206818 h 2023109"/>
                <a:gd name="connsiteX127" fmla="*/ 582930 w 1935479"/>
                <a:gd name="connsiteY127" fmla="*/ 1222057 h 2023109"/>
                <a:gd name="connsiteX128" fmla="*/ 520065 w 1935479"/>
                <a:gd name="connsiteY128" fmla="*/ 1297305 h 2023109"/>
                <a:gd name="connsiteX129" fmla="*/ 511492 w 1935479"/>
                <a:gd name="connsiteY129" fmla="*/ 1381125 h 2023109"/>
                <a:gd name="connsiteX130" fmla="*/ 567690 w 1935479"/>
                <a:gd name="connsiteY130" fmla="*/ 1401128 h 2023109"/>
                <a:gd name="connsiteX131" fmla="*/ 600075 w 1935479"/>
                <a:gd name="connsiteY131" fmla="*/ 1401128 h 2023109"/>
                <a:gd name="connsiteX132" fmla="*/ 1025843 w 1935479"/>
                <a:gd name="connsiteY132" fmla="*/ 1318260 h 2023109"/>
                <a:gd name="connsiteX133" fmla="*/ 1309688 w 1935479"/>
                <a:gd name="connsiteY133" fmla="*/ 1035368 h 2023109"/>
                <a:gd name="connsiteX134" fmla="*/ 1147763 w 1935479"/>
                <a:gd name="connsiteY134" fmla="*/ 1036320 h 2023109"/>
                <a:gd name="connsiteX135" fmla="*/ 1119188 w 1935479"/>
                <a:gd name="connsiteY135" fmla="*/ 1056323 h 2023109"/>
                <a:gd name="connsiteX136" fmla="*/ 1022033 w 1935479"/>
                <a:gd name="connsiteY136" fmla="*/ 1298257 h 2023109"/>
                <a:gd name="connsiteX137" fmla="*/ 1025843 w 1935479"/>
                <a:gd name="connsiteY137" fmla="*/ 1318260 h 2023109"/>
                <a:gd name="connsiteX138" fmla="*/ 1043940 w 1935479"/>
                <a:gd name="connsiteY138" fmla="*/ 1403032 h 2023109"/>
                <a:gd name="connsiteX139" fmla="*/ 901065 w 1935479"/>
                <a:gd name="connsiteY139" fmla="*/ 1604963 h 2023109"/>
                <a:gd name="connsiteX140" fmla="*/ 1097280 w 1935479"/>
                <a:gd name="connsiteY140" fmla="*/ 1461135 h 2023109"/>
                <a:gd name="connsiteX141" fmla="*/ 1043940 w 1935479"/>
                <a:gd name="connsiteY141" fmla="*/ 1403032 h 2023109"/>
                <a:gd name="connsiteX142" fmla="*/ 1613535 w 1935479"/>
                <a:gd name="connsiteY142" fmla="*/ 827722 h 2023109"/>
                <a:gd name="connsiteX143" fmla="*/ 1674495 w 1935479"/>
                <a:gd name="connsiteY143" fmla="*/ 896303 h 2023109"/>
                <a:gd name="connsiteX144" fmla="*/ 1721168 w 1935479"/>
                <a:gd name="connsiteY144" fmla="*/ 833438 h 2023109"/>
                <a:gd name="connsiteX145" fmla="*/ 1726883 w 1935479"/>
                <a:gd name="connsiteY145" fmla="*/ 775335 h 2023109"/>
                <a:gd name="connsiteX146" fmla="*/ 1668780 w 1935479"/>
                <a:gd name="connsiteY146" fmla="*/ 783907 h 2023109"/>
                <a:gd name="connsiteX147" fmla="*/ 1613535 w 1935479"/>
                <a:gd name="connsiteY147" fmla="*/ 827722 h 2023109"/>
                <a:gd name="connsiteX148" fmla="*/ 1598295 w 1935479"/>
                <a:gd name="connsiteY148" fmla="*/ 1181100 h 2023109"/>
                <a:gd name="connsiteX149" fmla="*/ 1598295 w 1935479"/>
                <a:gd name="connsiteY149" fmla="*/ 1062038 h 2023109"/>
                <a:gd name="connsiteX150" fmla="*/ 1598295 w 1935479"/>
                <a:gd name="connsiteY150" fmla="*/ 1181100 h 2023109"/>
                <a:gd name="connsiteX151" fmla="*/ 1322070 w 1935479"/>
                <a:gd name="connsiteY151" fmla="*/ 1326832 h 2023109"/>
                <a:gd name="connsiteX152" fmla="*/ 1325880 w 1935479"/>
                <a:gd name="connsiteY152" fmla="*/ 1343978 h 2023109"/>
                <a:gd name="connsiteX153" fmla="*/ 1378268 w 1935479"/>
                <a:gd name="connsiteY153" fmla="*/ 1343978 h 2023109"/>
                <a:gd name="connsiteX154" fmla="*/ 1372552 w 1935479"/>
                <a:gd name="connsiteY154" fmla="*/ 1294448 h 2023109"/>
                <a:gd name="connsiteX155" fmla="*/ 1357313 w 1935479"/>
                <a:gd name="connsiteY155" fmla="*/ 1292543 h 2023109"/>
                <a:gd name="connsiteX156" fmla="*/ 1322070 w 1935479"/>
                <a:gd name="connsiteY156" fmla="*/ 1326832 h 202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935479" h="2023109">
                  <a:moveTo>
                    <a:pt x="1669733" y="695325"/>
                  </a:moveTo>
                  <a:cubicBezTo>
                    <a:pt x="1690688" y="696278"/>
                    <a:pt x="1704975" y="696278"/>
                    <a:pt x="1719263" y="698182"/>
                  </a:cubicBezTo>
                  <a:cubicBezTo>
                    <a:pt x="1792605" y="710565"/>
                    <a:pt x="1829752" y="792480"/>
                    <a:pt x="1790700" y="855345"/>
                  </a:cubicBezTo>
                  <a:cubicBezTo>
                    <a:pt x="1785938" y="862965"/>
                    <a:pt x="1780223" y="872490"/>
                    <a:pt x="1772602" y="877253"/>
                  </a:cubicBezTo>
                  <a:cubicBezTo>
                    <a:pt x="1676400" y="941070"/>
                    <a:pt x="1669733" y="1034415"/>
                    <a:pt x="1664970" y="1141095"/>
                  </a:cubicBezTo>
                  <a:cubicBezTo>
                    <a:pt x="1660208" y="1269682"/>
                    <a:pt x="1690688" y="1368743"/>
                    <a:pt x="1794510" y="1446848"/>
                  </a:cubicBezTo>
                  <a:cubicBezTo>
                    <a:pt x="1842135" y="1483043"/>
                    <a:pt x="1884045" y="1527810"/>
                    <a:pt x="1935480" y="1575435"/>
                  </a:cubicBezTo>
                  <a:cubicBezTo>
                    <a:pt x="1909763" y="1592580"/>
                    <a:pt x="1894523" y="1604010"/>
                    <a:pt x="1875473" y="1616393"/>
                  </a:cubicBezTo>
                  <a:cubicBezTo>
                    <a:pt x="1728788" y="1487805"/>
                    <a:pt x="1591627" y="1343978"/>
                    <a:pt x="1499235" y="1154430"/>
                  </a:cubicBezTo>
                  <a:cubicBezTo>
                    <a:pt x="1470660" y="1182053"/>
                    <a:pt x="1445895" y="1202055"/>
                    <a:pt x="1426845" y="1225868"/>
                  </a:cubicBezTo>
                  <a:cubicBezTo>
                    <a:pt x="1421130" y="1233488"/>
                    <a:pt x="1424940" y="1254443"/>
                    <a:pt x="1430655" y="1266825"/>
                  </a:cubicBezTo>
                  <a:cubicBezTo>
                    <a:pt x="1459230" y="1321118"/>
                    <a:pt x="1458277" y="1357313"/>
                    <a:pt x="1423035" y="1392555"/>
                  </a:cubicBezTo>
                  <a:cubicBezTo>
                    <a:pt x="1388745" y="1426845"/>
                    <a:pt x="1349693" y="1428750"/>
                    <a:pt x="1297305" y="1399223"/>
                  </a:cubicBezTo>
                  <a:cubicBezTo>
                    <a:pt x="1257300" y="1376363"/>
                    <a:pt x="1218248" y="1350645"/>
                    <a:pt x="1177290" y="1331595"/>
                  </a:cubicBezTo>
                  <a:cubicBezTo>
                    <a:pt x="1161098" y="1323975"/>
                    <a:pt x="1138238" y="1333500"/>
                    <a:pt x="1118235" y="1334453"/>
                  </a:cubicBezTo>
                  <a:cubicBezTo>
                    <a:pt x="1122045" y="1355407"/>
                    <a:pt x="1119188" y="1383982"/>
                    <a:pt x="1132523" y="1395413"/>
                  </a:cubicBezTo>
                  <a:cubicBezTo>
                    <a:pt x="1180148" y="1436370"/>
                    <a:pt x="1229677" y="1478280"/>
                    <a:pt x="1284923" y="1507807"/>
                  </a:cubicBezTo>
                  <a:cubicBezTo>
                    <a:pt x="1320165" y="1526857"/>
                    <a:pt x="1366838" y="1532573"/>
                    <a:pt x="1407795" y="1532573"/>
                  </a:cubicBezTo>
                  <a:cubicBezTo>
                    <a:pt x="1461135" y="1532573"/>
                    <a:pt x="1501140" y="1550670"/>
                    <a:pt x="1538288" y="1587818"/>
                  </a:cubicBezTo>
                  <a:cubicBezTo>
                    <a:pt x="1664970" y="1717357"/>
                    <a:pt x="1793558" y="1844040"/>
                    <a:pt x="1929765" y="1979295"/>
                  </a:cubicBezTo>
                  <a:cubicBezTo>
                    <a:pt x="1910715" y="1993582"/>
                    <a:pt x="1894523" y="2005013"/>
                    <a:pt x="1868805" y="2023110"/>
                  </a:cubicBezTo>
                  <a:cubicBezTo>
                    <a:pt x="1809750" y="1957388"/>
                    <a:pt x="1746885" y="1888807"/>
                    <a:pt x="1681163" y="1816418"/>
                  </a:cubicBezTo>
                  <a:cubicBezTo>
                    <a:pt x="1643063" y="1923098"/>
                    <a:pt x="1626870" y="1934528"/>
                    <a:pt x="1524000" y="1934528"/>
                  </a:cubicBezTo>
                  <a:cubicBezTo>
                    <a:pt x="1159193" y="1934528"/>
                    <a:pt x="794385" y="1934528"/>
                    <a:pt x="428625" y="1934528"/>
                  </a:cubicBezTo>
                  <a:cubicBezTo>
                    <a:pt x="409575" y="1934528"/>
                    <a:pt x="391478" y="1934528"/>
                    <a:pt x="370523" y="1934528"/>
                  </a:cubicBezTo>
                  <a:cubicBezTo>
                    <a:pt x="368617" y="1958340"/>
                    <a:pt x="367665" y="1976438"/>
                    <a:pt x="366713" y="1998345"/>
                  </a:cubicBezTo>
                  <a:cubicBezTo>
                    <a:pt x="345758" y="1998345"/>
                    <a:pt x="325755" y="1998345"/>
                    <a:pt x="303848" y="1998345"/>
                  </a:cubicBezTo>
                  <a:cubicBezTo>
                    <a:pt x="303848" y="1872615"/>
                    <a:pt x="298133" y="1746885"/>
                    <a:pt x="306705" y="1623060"/>
                  </a:cubicBezTo>
                  <a:cubicBezTo>
                    <a:pt x="309563" y="1576388"/>
                    <a:pt x="340995" y="1527810"/>
                    <a:pt x="370523" y="1488757"/>
                  </a:cubicBezTo>
                  <a:cubicBezTo>
                    <a:pt x="407670" y="1440180"/>
                    <a:pt x="433388" y="1391603"/>
                    <a:pt x="436245" y="1329690"/>
                  </a:cubicBezTo>
                  <a:cubicBezTo>
                    <a:pt x="437198" y="1303020"/>
                    <a:pt x="451485" y="1275398"/>
                    <a:pt x="466725" y="1252538"/>
                  </a:cubicBezTo>
                  <a:cubicBezTo>
                    <a:pt x="488633" y="1219200"/>
                    <a:pt x="516255" y="1190625"/>
                    <a:pt x="541973" y="1160145"/>
                  </a:cubicBezTo>
                  <a:cubicBezTo>
                    <a:pt x="565785" y="1132523"/>
                    <a:pt x="573405" y="1102995"/>
                    <a:pt x="542925" y="1076325"/>
                  </a:cubicBezTo>
                  <a:cubicBezTo>
                    <a:pt x="513398" y="1051560"/>
                    <a:pt x="487680" y="1065848"/>
                    <a:pt x="464820" y="1090613"/>
                  </a:cubicBezTo>
                  <a:cubicBezTo>
                    <a:pt x="399098" y="1163955"/>
                    <a:pt x="332423" y="1235393"/>
                    <a:pt x="266700" y="1308735"/>
                  </a:cubicBezTo>
                  <a:cubicBezTo>
                    <a:pt x="241935" y="1336357"/>
                    <a:pt x="215265" y="1359218"/>
                    <a:pt x="176213" y="1342073"/>
                  </a:cubicBezTo>
                  <a:cubicBezTo>
                    <a:pt x="140017" y="1326832"/>
                    <a:pt x="134303" y="1294448"/>
                    <a:pt x="134303" y="1259205"/>
                  </a:cubicBezTo>
                  <a:cubicBezTo>
                    <a:pt x="135255" y="1138238"/>
                    <a:pt x="134303" y="1018222"/>
                    <a:pt x="134303" y="897255"/>
                  </a:cubicBezTo>
                  <a:cubicBezTo>
                    <a:pt x="134303" y="881063"/>
                    <a:pt x="134303" y="863918"/>
                    <a:pt x="134303" y="841057"/>
                  </a:cubicBezTo>
                  <a:cubicBezTo>
                    <a:pt x="79058" y="867728"/>
                    <a:pt x="67628" y="906780"/>
                    <a:pt x="67628" y="953453"/>
                  </a:cubicBezTo>
                  <a:cubicBezTo>
                    <a:pt x="68580" y="1234440"/>
                    <a:pt x="67628" y="1515428"/>
                    <a:pt x="67628" y="1796415"/>
                  </a:cubicBezTo>
                  <a:cubicBezTo>
                    <a:pt x="67628" y="1863090"/>
                    <a:pt x="67628" y="1929765"/>
                    <a:pt x="67628" y="1998345"/>
                  </a:cubicBezTo>
                  <a:cubicBezTo>
                    <a:pt x="44767" y="1998345"/>
                    <a:pt x="25717" y="1998345"/>
                    <a:pt x="2858" y="1998345"/>
                  </a:cubicBezTo>
                  <a:cubicBezTo>
                    <a:pt x="1905" y="1982153"/>
                    <a:pt x="0" y="1965007"/>
                    <a:pt x="0" y="1948815"/>
                  </a:cubicBezTo>
                  <a:cubicBezTo>
                    <a:pt x="0" y="1615440"/>
                    <a:pt x="953" y="1282065"/>
                    <a:pt x="0" y="948690"/>
                  </a:cubicBezTo>
                  <a:cubicBezTo>
                    <a:pt x="0" y="874395"/>
                    <a:pt x="31433" y="820103"/>
                    <a:pt x="92392" y="782003"/>
                  </a:cubicBezTo>
                  <a:cubicBezTo>
                    <a:pt x="123825" y="762000"/>
                    <a:pt x="135255" y="737235"/>
                    <a:pt x="134303" y="700088"/>
                  </a:cubicBezTo>
                  <a:cubicBezTo>
                    <a:pt x="132398" y="507682"/>
                    <a:pt x="133350" y="316230"/>
                    <a:pt x="133350" y="123825"/>
                  </a:cubicBezTo>
                  <a:cubicBezTo>
                    <a:pt x="133350" y="35242"/>
                    <a:pt x="169545" y="0"/>
                    <a:pt x="258128" y="0"/>
                  </a:cubicBezTo>
                  <a:cubicBezTo>
                    <a:pt x="684848" y="0"/>
                    <a:pt x="1111568" y="0"/>
                    <a:pt x="1539240" y="0"/>
                  </a:cubicBezTo>
                  <a:cubicBezTo>
                    <a:pt x="1633538" y="0"/>
                    <a:pt x="1667827" y="34290"/>
                    <a:pt x="1667827" y="129540"/>
                  </a:cubicBezTo>
                  <a:cubicBezTo>
                    <a:pt x="1667827" y="300990"/>
                    <a:pt x="1667827" y="472440"/>
                    <a:pt x="1667827" y="643890"/>
                  </a:cubicBezTo>
                  <a:cubicBezTo>
                    <a:pt x="1669733" y="660082"/>
                    <a:pt x="1669733" y="676275"/>
                    <a:pt x="1669733" y="695325"/>
                  </a:cubicBezTo>
                  <a:close/>
                  <a:moveTo>
                    <a:pt x="338138" y="1120140"/>
                  </a:moveTo>
                  <a:cubicBezTo>
                    <a:pt x="381000" y="1078230"/>
                    <a:pt x="419100" y="1040130"/>
                    <a:pt x="446723" y="1012507"/>
                  </a:cubicBezTo>
                  <a:cubicBezTo>
                    <a:pt x="442913" y="948690"/>
                    <a:pt x="440055" y="892493"/>
                    <a:pt x="435292" y="837247"/>
                  </a:cubicBezTo>
                  <a:cubicBezTo>
                    <a:pt x="425767" y="733425"/>
                    <a:pt x="489585" y="681038"/>
                    <a:pt x="598170" y="706755"/>
                  </a:cubicBezTo>
                  <a:cubicBezTo>
                    <a:pt x="598170" y="725805"/>
                    <a:pt x="598170" y="745807"/>
                    <a:pt x="598170" y="763905"/>
                  </a:cubicBezTo>
                  <a:cubicBezTo>
                    <a:pt x="500063" y="772478"/>
                    <a:pt x="501967" y="755332"/>
                    <a:pt x="501967" y="867728"/>
                  </a:cubicBezTo>
                  <a:cubicBezTo>
                    <a:pt x="501967" y="965835"/>
                    <a:pt x="501967" y="964882"/>
                    <a:pt x="601028" y="966788"/>
                  </a:cubicBezTo>
                  <a:cubicBezTo>
                    <a:pt x="701040" y="967740"/>
                    <a:pt x="705803" y="970597"/>
                    <a:pt x="703898" y="875347"/>
                  </a:cubicBezTo>
                  <a:cubicBezTo>
                    <a:pt x="703898" y="873443"/>
                    <a:pt x="707708" y="870585"/>
                    <a:pt x="708660" y="869632"/>
                  </a:cubicBezTo>
                  <a:cubicBezTo>
                    <a:pt x="728663" y="869632"/>
                    <a:pt x="746760" y="869632"/>
                    <a:pt x="764858" y="869632"/>
                  </a:cubicBezTo>
                  <a:cubicBezTo>
                    <a:pt x="780098" y="989647"/>
                    <a:pt x="762000" y="1009650"/>
                    <a:pt x="613410" y="1040130"/>
                  </a:cubicBezTo>
                  <a:cubicBezTo>
                    <a:pt x="621030" y="1070610"/>
                    <a:pt x="628650" y="1100138"/>
                    <a:pt x="636270" y="1130618"/>
                  </a:cubicBezTo>
                  <a:cubicBezTo>
                    <a:pt x="748665" y="1143000"/>
                    <a:pt x="768668" y="1165860"/>
                    <a:pt x="768668" y="1281113"/>
                  </a:cubicBezTo>
                  <a:cubicBezTo>
                    <a:pt x="768668" y="1309688"/>
                    <a:pt x="769620" y="1338263"/>
                    <a:pt x="768668" y="1366838"/>
                  </a:cubicBezTo>
                  <a:cubicBezTo>
                    <a:pt x="765810" y="1424940"/>
                    <a:pt x="726758" y="1463993"/>
                    <a:pt x="668655" y="1466850"/>
                  </a:cubicBezTo>
                  <a:cubicBezTo>
                    <a:pt x="628650" y="1468755"/>
                    <a:pt x="587693" y="1474470"/>
                    <a:pt x="550545" y="1465898"/>
                  </a:cubicBezTo>
                  <a:cubicBezTo>
                    <a:pt x="491490" y="1450657"/>
                    <a:pt x="462915" y="1478280"/>
                    <a:pt x="428625" y="1519238"/>
                  </a:cubicBezTo>
                  <a:cubicBezTo>
                    <a:pt x="375285" y="1583055"/>
                    <a:pt x="361950" y="1652588"/>
                    <a:pt x="373380" y="1731645"/>
                  </a:cubicBezTo>
                  <a:cubicBezTo>
                    <a:pt x="739140" y="1731645"/>
                    <a:pt x="1102043" y="1731645"/>
                    <a:pt x="1469708" y="1731645"/>
                  </a:cubicBezTo>
                  <a:cubicBezTo>
                    <a:pt x="1469708" y="1697355"/>
                    <a:pt x="1473518" y="1665923"/>
                    <a:pt x="1467802" y="1635443"/>
                  </a:cubicBezTo>
                  <a:cubicBezTo>
                    <a:pt x="1465898" y="1623060"/>
                    <a:pt x="1444943" y="1603057"/>
                    <a:pt x="1433513" y="1603057"/>
                  </a:cubicBezTo>
                  <a:cubicBezTo>
                    <a:pt x="1336358" y="1609725"/>
                    <a:pt x="1252538" y="1582103"/>
                    <a:pt x="1179195" y="1517332"/>
                  </a:cubicBezTo>
                  <a:cubicBezTo>
                    <a:pt x="1170623" y="1509713"/>
                    <a:pt x="1143000" y="1512570"/>
                    <a:pt x="1133475" y="1521143"/>
                  </a:cubicBezTo>
                  <a:cubicBezTo>
                    <a:pt x="1089660" y="1560195"/>
                    <a:pt x="1049655" y="1604010"/>
                    <a:pt x="1007745" y="1644015"/>
                  </a:cubicBezTo>
                  <a:cubicBezTo>
                    <a:pt x="997268" y="1654493"/>
                    <a:pt x="982027" y="1664970"/>
                    <a:pt x="968693" y="1665923"/>
                  </a:cubicBezTo>
                  <a:cubicBezTo>
                    <a:pt x="926783" y="1668780"/>
                    <a:pt x="883920" y="1666875"/>
                    <a:pt x="842963" y="1666875"/>
                  </a:cubicBezTo>
                  <a:cubicBezTo>
                    <a:pt x="826770" y="1576388"/>
                    <a:pt x="831533" y="1498282"/>
                    <a:pt x="912495" y="1443990"/>
                  </a:cubicBezTo>
                  <a:cubicBezTo>
                    <a:pt x="931545" y="1430655"/>
                    <a:pt x="947738" y="1411605"/>
                    <a:pt x="962025" y="1393507"/>
                  </a:cubicBezTo>
                  <a:cubicBezTo>
                    <a:pt x="968693" y="1383982"/>
                    <a:pt x="976313" y="1366838"/>
                    <a:pt x="971550" y="1359218"/>
                  </a:cubicBezTo>
                  <a:cubicBezTo>
                    <a:pt x="964883" y="1347788"/>
                    <a:pt x="949643" y="1338263"/>
                    <a:pt x="936308" y="1335405"/>
                  </a:cubicBezTo>
                  <a:cubicBezTo>
                    <a:pt x="917258" y="1331595"/>
                    <a:pt x="896302" y="1334453"/>
                    <a:pt x="873443" y="1334453"/>
                  </a:cubicBezTo>
                  <a:cubicBezTo>
                    <a:pt x="873443" y="1310640"/>
                    <a:pt x="873443" y="1290638"/>
                    <a:pt x="873443" y="1269682"/>
                  </a:cubicBezTo>
                  <a:cubicBezTo>
                    <a:pt x="885825" y="1268730"/>
                    <a:pt x="895350" y="1265873"/>
                    <a:pt x="903923" y="1267778"/>
                  </a:cubicBezTo>
                  <a:cubicBezTo>
                    <a:pt x="951548" y="1277303"/>
                    <a:pt x="970598" y="1251585"/>
                    <a:pt x="984885" y="1211580"/>
                  </a:cubicBezTo>
                  <a:cubicBezTo>
                    <a:pt x="1005840" y="1151573"/>
                    <a:pt x="1031558" y="1093470"/>
                    <a:pt x="1055370" y="1034415"/>
                  </a:cubicBezTo>
                  <a:cubicBezTo>
                    <a:pt x="1072515" y="991553"/>
                    <a:pt x="1103948" y="968693"/>
                    <a:pt x="1150620" y="967740"/>
                  </a:cubicBezTo>
                  <a:cubicBezTo>
                    <a:pt x="1214438" y="966788"/>
                    <a:pt x="1277302" y="965835"/>
                    <a:pt x="1341120" y="967740"/>
                  </a:cubicBezTo>
                  <a:cubicBezTo>
                    <a:pt x="1405890" y="969645"/>
                    <a:pt x="1470660" y="909638"/>
                    <a:pt x="1470660" y="843915"/>
                  </a:cubicBezTo>
                  <a:cubicBezTo>
                    <a:pt x="1470660" y="648653"/>
                    <a:pt x="1470660" y="453390"/>
                    <a:pt x="1470660" y="258128"/>
                  </a:cubicBezTo>
                  <a:cubicBezTo>
                    <a:pt x="1470660" y="240030"/>
                    <a:pt x="1468755" y="221933"/>
                    <a:pt x="1467802" y="203835"/>
                  </a:cubicBezTo>
                  <a:cubicBezTo>
                    <a:pt x="1088708" y="203835"/>
                    <a:pt x="715328" y="203835"/>
                    <a:pt x="340042" y="203835"/>
                  </a:cubicBezTo>
                  <a:cubicBezTo>
                    <a:pt x="338138" y="510540"/>
                    <a:pt x="338138" y="813435"/>
                    <a:pt x="338138" y="1120140"/>
                  </a:cubicBezTo>
                  <a:close/>
                  <a:moveTo>
                    <a:pt x="1536383" y="810578"/>
                  </a:moveTo>
                  <a:cubicBezTo>
                    <a:pt x="1588770" y="781050"/>
                    <a:pt x="1604010" y="746760"/>
                    <a:pt x="1604010" y="696278"/>
                  </a:cubicBezTo>
                  <a:cubicBezTo>
                    <a:pt x="1601152" y="512445"/>
                    <a:pt x="1603058" y="327660"/>
                    <a:pt x="1603058" y="143828"/>
                  </a:cubicBezTo>
                  <a:cubicBezTo>
                    <a:pt x="1603058" y="70485"/>
                    <a:pt x="1600200" y="67628"/>
                    <a:pt x="1529715" y="67628"/>
                  </a:cubicBezTo>
                  <a:cubicBezTo>
                    <a:pt x="1110615" y="67628"/>
                    <a:pt x="691515" y="67628"/>
                    <a:pt x="272415" y="67628"/>
                  </a:cubicBezTo>
                  <a:cubicBezTo>
                    <a:pt x="208598" y="67628"/>
                    <a:pt x="203835" y="72390"/>
                    <a:pt x="203835" y="134303"/>
                  </a:cubicBezTo>
                  <a:cubicBezTo>
                    <a:pt x="203835" y="494347"/>
                    <a:pt x="203835" y="855345"/>
                    <a:pt x="203835" y="1215390"/>
                  </a:cubicBezTo>
                  <a:cubicBezTo>
                    <a:pt x="203835" y="1231582"/>
                    <a:pt x="205740" y="1247775"/>
                    <a:pt x="206692" y="1269682"/>
                  </a:cubicBezTo>
                  <a:cubicBezTo>
                    <a:pt x="252413" y="1236345"/>
                    <a:pt x="271463" y="1202055"/>
                    <a:pt x="271463" y="1149668"/>
                  </a:cubicBezTo>
                  <a:cubicBezTo>
                    <a:pt x="268605" y="827722"/>
                    <a:pt x="269558" y="504825"/>
                    <a:pt x="269558" y="182880"/>
                  </a:cubicBezTo>
                  <a:cubicBezTo>
                    <a:pt x="269558" y="167640"/>
                    <a:pt x="269558" y="152400"/>
                    <a:pt x="269558" y="136208"/>
                  </a:cubicBezTo>
                  <a:cubicBezTo>
                    <a:pt x="694373" y="136208"/>
                    <a:pt x="1113473" y="136208"/>
                    <a:pt x="1536383" y="136208"/>
                  </a:cubicBezTo>
                  <a:cubicBezTo>
                    <a:pt x="1536383" y="360045"/>
                    <a:pt x="1536383" y="581978"/>
                    <a:pt x="1536383" y="810578"/>
                  </a:cubicBezTo>
                  <a:close/>
                  <a:moveTo>
                    <a:pt x="371475" y="1867853"/>
                  </a:moveTo>
                  <a:cubicBezTo>
                    <a:pt x="525780" y="1867853"/>
                    <a:pt x="675323" y="1867853"/>
                    <a:pt x="823913" y="1867853"/>
                  </a:cubicBezTo>
                  <a:cubicBezTo>
                    <a:pt x="1063943" y="1867853"/>
                    <a:pt x="1303020" y="1868805"/>
                    <a:pt x="1543050" y="1866900"/>
                  </a:cubicBezTo>
                  <a:cubicBezTo>
                    <a:pt x="1562100" y="1866900"/>
                    <a:pt x="1590675" y="1857375"/>
                    <a:pt x="1597343" y="1843088"/>
                  </a:cubicBezTo>
                  <a:cubicBezTo>
                    <a:pt x="1624013" y="1789748"/>
                    <a:pt x="1598295" y="1728788"/>
                    <a:pt x="1539240" y="1697355"/>
                  </a:cubicBezTo>
                  <a:cubicBezTo>
                    <a:pt x="1537335" y="1732598"/>
                    <a:pt x="1535430" y="1765935"/>
                    <a:pt x="1533525" y="1803082"/>
                  </a:cubicBezTo>
                  <a:cubicBezTo>
                    <a:pt x="1143000" y="1803082"/>
                    <a:pt x="758190" y="1803082"/>
                    <a:pt x="371475" y="1803082"/>
                  </a:cubicBezTo>
                  <a:cubicBezTo>
                    <a:pt x="371475" y="1824990"/>
                    <a:pt x="371475" y="1844040"/>
                    <a:pt x="371475" y="1867853"/>
                  </a:cubicBezTo>
                  <a:close/>
                  <a:moveTo>
                    <a:pt x="1202055" y="1262063"/>
                  </a:moveTo>
                  <a:cubicBezTo>
                    <a:pt x="1251585" y="1303973"/>
                    <a:pt x="1252538" y="1303973"/>
                    <a:pt x="1297305" y="1259205"/>
                  </a:cubicBezTo>
                  <a:cubicBezTo>
                    <a:pt x="1352550" y="1204913"/>
                    <a:pt x="1406843" y="1149668"/>
                    <a:pt x="1462088" y="1095375"/>
                  </a:cubicBezTo>
                  <a:cubicBezTo>
                    <a:pt x="1514475" y="1043940"/>
                    <a:pt x="1568768" y="992505"/>
                    <a:pt x="1618298" y="944880"/>
                  </a:cubicBezTo>
                  <a:cubicBezTo>
                    <a:pt x="1599248" y="921068"/>
                    <a:pt x="1584960" y="903922"/>
                    <a:pt x="1574483" y="890588"/>
                  </a:cubicBezTo>
                  <a:cubicBezTo>
                    <a:pt x="1448752" y="1015365"/>
                    <a:pt x="1325880" y="1138238"/>
                    <a:pt x="1202055" y="1262063"/>
                  </a:cubicBezTo>
                  <a:close/>
                  <a:moveTo>
                    <a:pt x="600075" y="1401128"/>
                  </a:moveTo>
                  <a:cubicBezTo>
                    <a:pt x="614363" y="1401128"/>
                    <a:pt x="628650" y="1400175"/>
                    <a:pt x="642938" y="1401128"/>
                  </a:cubicBezTo>
                  <a:cubicBezTo>
                    <a:pt x="688658" y="1405890"/>
                    <a:pt x="706755" y="1384935"/>
                    <a:pt x="702945" y="1340168"/>
                  </a:cubicBezTo>
                  <a:cubicBezTo>
                    <a:pt x="701040" y="1315403"/>
                    <a:pt x="705803" y="1288732"/>
                    <a:pt x="701993" y="1264920"/>
                  </a:cubicBezTo>
                  <a:cubicBezTo>
                    <a:pt x="698183" y="1243965"/>
                    <a:pt x="687705" y="1207770"/>
                    <a:pt x="678180" y="1206818"/>
                  </a:cubicBezTo>
                  <a:cubicBezTo>
                    <a:pt x="646748" y="1203960"/>
                    <a:pt x="609600" y="1206818"/>
                    <a:pt x="582930" y="1222057"/>
                  </a:cubicBezTo>
                  <a:cubicBezTo>
                    <a:pt x="556260" y="1237298"/>
                    <a:pt x="533400" y="1267778"/>
                    <a:pt x="520065" y="1297305"/>
                  </a:cubicBezTo>
                  <a:cubicBezTo>
                    <a:pt x="508635" y="1322070"/>
                    <a:pt x="506730" y="1354455"/>
                    <a:pt x="511492" y="1381125"/>
                  </a:cubicBezTo>
                  <a:cubicBezTo>
                    <a:pt x="513398" y="1391603"/>
                    <a:pt x="547688" y="1395413"/>
                    <a:pt x="567690" y="1401128"/>
                  </a:cubicBezTo>
                  <a:cubicBezTo>
                    <a:pt x="578168" y="1403032"/>
                    <a:pt x="589598" y="1401128"/>
                    <a:pt x="600075" y="1401128"/>
                  </a:cubicBezTo>
                  <a:close/>
                  <a:moveTo>
                    <a:pt x="1025843" y="1318260"/>
                  </a:moveTo>
                  <a:cubicBezTo>
                    <a:pt x="1120140" y="1223963"/>
                    <a:pt x="1212533" y="1132523"/>
                    <a:pt x="1309688" y="1035368"/>
                  </a:cubicBezTo>
                  <a:cubicBezTo>
                    <a:pt x="1253490" y="1035368"/>
                    <a:pt x="1200150" y="1034415"/>
                    <a:pt x="1147763" y="1036320"/>
                  </a:cubicBezTo>
                  <a:cubicBezTo>
                    <a:pt x="1137285" y="1036320"/>
                    <a:pt x="1122998" y="1046797"/>
                    <a:pt x="1119188" y="1056323"/>
                  </a:cubicBezTo>
                  <a:cubicBezTo>
                    <a:pt x="1085850" y="1136332"/>
                    <a:pt x="1054418" y="1217295"/>
                    <a:pt x="1022033" y="1298257"/>
                  </a:cubicBezTo>
                  <a:cubicBezTo>
                    <a:pt x="1020127" y="1303973"/>
                    <a:pt x="1023938" y="1310640"/>
                    <a:pt x="1025843" y="1318260"/>
                  </a:cubicBezTo>
                  <a:close/>
                  <a:moveTo>
                    <a:pt x="1043940" y="1403032"/>
                  </a:moveTo>
                  <a:cubicBezTo>
                    <a:pt x="1001077" y="1473518"/>
                    <a:pt x="905827" y="1499235"/>
                    <a:pt x="901065" y="1604963"/>
                  </a:cubicBezTo>
                  <a:cubicBezTo>
                    <a:pt x="1002983" y="1594485"/>
                    <a:pt x="1030605" y="1504950"/>
                    <a:pt x="1097280" y="1461135"/>
                  </a:cubicBezTo>
                  <a:cubicBezTo>
                    <a:pt x="1079183" y="1441132"/>
                    <a:pt x="1064895" y="1425893"/>
                    <a:pt x="1043940" y="1403032"/>
                  </a:cubicBezTo>
                  <a:close/>
                  <a:moveTo>
                    <a:pt x="1613535" y="827722"/>
                  </a:moveTo>
                  <a:cubicBezTo>
                    <a:pt x="1636395" y="853440"/>
                    <a:pt x="1650683" y="869632"/>
                    <a:pt x="1674495" y="896303"/>
                  </a:cubicBezTo>
                  <a:cubicBezTo>
                    <a:pt x="1693545" y="871538"/>
                    <a:pt x="1711643" y="854393"/>
                    <a:pt x="1721168" y="833438"/>
                  </a:cubicBezTo>
                  <a:cubicBezTo>
                    <a:pt x="1728788" y="816293"/>
                    <a:pt x="1724977" y="794385"/>
                    <a:pt x="1726883" y="775335"/>
                  </a:cubicBezTo>
                  <a:cubicBezTo>
                    <a:pt x="1706880" y="778193"/>
                    <a:pt x="1685925" y="776288"/>
                    <a:pt x="1668780" y="783907"/>
                  </a:cubicBezTo>
                  <a:cubicBezTo>
                    <a:pt x="1649730" y="793432"/>
                    <a:pt x="1634490" y="810578"/>
                    <a:pt x="1613535" y="827722"/>
                  </a:cubicBezTo>
                  <a:close/>
                  <a:moveTo>
                    <a:pt x="1598295" y="1181100"/>
                  </a:moveTo>
                  <a:cubicBezTo>
                    <a:pt x="1598295" y="1138238"/>
                    <a:pt x="1598295" y="1102043"/>
                    <a:pt x="1598295" y="1062038"/>
                  </a:cubicBezTo>
                  <a:cubicBezTo>
                    <a:pt x="1535430" y="1107757"/>
                    <a:pt x="1535430" y="1113473"/>
                    <a:pt x="1598295" y="1181100"/>
                  </a:cubicBezTo>
                  <a:close/>
                  <a:moveTo>
                    <a:pt x="1322070" y="1326832"/>
                  </a:moveTo>
                  <a:cubicBezTo>
                    <a:pt x="1323023" y="1332548"/>
                    <a:pt x="1324927" y="1338263"/>
                    <a:pt x="1325880" y="1343978"/>
                  </a:cubicBezTo>
                  <a:cubicBezTo>
                    <a:pt x="1343025" y="1343978"/>
                    <a:pt x="1360170" y="1343978"/>
                    <a:pt x="1378268" y="1343978"/>
                  </a:cubicBezTo>
                  <a:cubicBezTo>
                    <a:pt x="1376363" y="1327785"/>
                    <a:pt x="1374458" y="1310640"/>
                    <a:pt x="1372552" y="1294448"/>
                  </a:cubicBezTo>
                  <a:cubicBezTo>
                    <a:pt x="1367790" y="1293495"/>
                    <a:pt x="1363027" y="1293495"/>
                    <a:pt x="1357313" y="1292543"/>
                  </a:cubicBezTo>
                  <a:cubicBezTo>
                    <a:pt x="1345883" y="1303973"/>
                    <a:pt x="1333500" y="1315403"/>
                    <a:pt x="1322070" y="13268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7" name="任意多边形: 形状 50">
              <a:extLst>
                <a:ext uri="{FF2B5EF4-FFF2-40B4-BE49-F238E27FC236}">
                  <a16:creationId xmlns:a16="http://schemas.microsoft.com/office/drawing/2014/main" id="{9EED75FD-DFC5-4F48-B29B-04B96CE4C6C6}"/>
                </a:ext>
              </a:extLst>
            </p:cNvPr>
            <p:cNvSpPr/>
            <p:nvPr/>
          </p:nvSpPr>
          <p:spPr>
            <a:xfrm>
              <a:off x="2597825" y="-802156"/>
              <a:ext cx="333692" cy="334327"/>
            </a:xfrm>
            <a:custGeom>
              <a:avLst/>
              <a:gdLst>
                <a:gd name="connsiteX0" fmla="*/ 270510 w 333692"/>
                <a:gd name="connsiteY0" fmla="*/ 169545 h 334327"/>
                <a:gd name="connsiteX1" fmla="*/ 328613 w 333692"/>
                <a:gd name="connsiteY1" fmla="*/ 169545 h 334327"/>
                <a:gd name="connsiteX2" fmla="*/ 197168 w 333692"/>
                <a:gd name="connsiteY2" fmla="*/ 334328 h 334327"/>
                <a:gd name="connsiteX3" fmla="*/ 120968 w 333692"/>
                <a:gd name="connsiteY3" fmla="*/ 334328 h 334327"/>
                <a:gd name="connsiteX4" fmla="*/ 0 w 333692"/>
                <a:gd name="connsiteY4" fmla="*/ 211455 h 334327"/>
                <a:gd name="connsiteX5" fmla="*/ 0 w 333692"/>
                <a:gd name="connsiteY5" fmla="*/ 120968 h 334327"/>
                <a:gd name="connsiteX6" fmla="*/ 121920 w 333692"/>
                <a:gd name="connsiteY6" fmla="*/ 0 h 334327"/>
                <a:gd name="connsiteX7" fmla="*/ 162878 w 333692"/>
                <a:gd name="connsiteY7" fmla="*/ 0 h 334327"/>
                <a:gd name="connsiteX8" fmla="*/ 162878 w 333692"/>
                <a:gd name="connsiteY8" fmla="*/ 61913 h 334327"/>
                <a:gd name="connsiteX9" fmla="*/ 65723 w 333692"/>
                <a:gd name="connsiteY9" fmla="*/ 224790 h 334327"/>
                <a:gd name="connsiteX10" fmla="*/ 129540 w 333692"/>
                <a:gd name="connsiteY10" fmla="*/ 267653 h 334327"/>
                <a:gd name="connsiteX11" fmla="*/ 270510 w 333692"/>
                <a:gd name="connsiteY11" fmla="*/ 169545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692" h="334327">
                  <a:moveTo>
                    <a:pt x="270510" y="169545"/>
                  </a:moveTo>
                  <a:cubicBezTo>
                    <a:pt x="292418" y="169545"/>
                    <a:pt x="310515" y="169545"/>
                    <a:pt x="328613" y="169545"/>
                  </a:cubicBezTo>
                  <a:cubicBezTo>
                    <a:pt x="348615" y="287655"/>
                    <a:pt x="310515" y="334328"/>
                    <a:pt x="197168" y="334328"/>
                  </a:cubicBezTo>
                  <a:cubicBezTo>
                    <a:pt x="171450" y="334328"/>
                    <a:pt x="146685" y="334328"/>
                    <a:pt x="120968" y="334328"/>
                  </a:cubicBezTo>
                  <a:cubicBezTo>
                    <a:pt x="37148" y="334328"/>
                    <a:pt x="953" y="296228"/>
                    <a:pt x="0" y="211455"/>
                  </a:cubicBezTo>
                  <a:cubicBezTo>
                    <a:pt x="0" y="180975"/>
                    <a:pt x="0" y="151447"/>
                    <a:pt x="0" y="120968"/>
                  </a:cubicBezTo>
                  <a:cubicBezTo>
                    <a:pt x="0" y="37147"/>
                    <a:pt x="38100" y="0"/>
                    <a:pt x="121920" y="0"/>
                  </a:cubicBezTo>
                  <a:cubicBezTo>
                    <a:pt x="134303" y="0"/>
                    <a:pt x="146685" y="0"/>
                    <a:pt x="162878" y="0"/>
                  </a:cubicBezTo>
                  <a:cubicBezTo>
                    <a:pt x="162878" y="21908"/>
                    <a:pt x="162878" y="41910"/>
                    <a:pt x="162878" y="61913"/>
                  </a:cubicBezTo>
                  <a:cubicBezTo>
                    <a:pt x="58103" y="80963"/>
                    <a:pt x="54293" y="88582"/>
                    <a:pt x="65723" y="224790"/>
                  </a:cubicBezTo>
                  <a:cubicBezTo>
                    <a:pt x="69533" y="269557"/>
                    <a:pt x="98108" y="267653"/>
                    <a:pt x="129540" y="267653"/>
                  </a:cubicBezTo>
                  <a:cubicBezTo>
                    <a:pt x="284798" y="265747"/>
                    <a:pt x="260033" y="279082"/>
                    <a:pt x="270510" y="169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8" name="任意多边形: 形状 51">
              <a:extLst>
                <a:ext uri="{FF2B5EF4-FFF2-40B4-BE49-F238E27FC236}">
                  <a16:creationId xmlns:a16="http://schemas.microsoft.com/office/drawing/2014/main" id="{2ACF1581-EDE5-4324-A936-2A7B23D46C2C}"/>
                </a:ext>
              </a:extLst>
            </p:cNvPr>
            <p:cNvSpPr/>
            <p:nvPr/>
          </p:nvSpPr>
          <p:spPr>
            <a:xfrm>
              <a:off x="3035022" y="-364006"/>
              <a:ext cx="495300" cy="60007"/>
            </a:xfrm>
            <a:custGeom>
              <a:avLst/>
              <a:gdLst>
                <a:gd name="connsiteX0" fmla="*/ 495300 w 495300"/>
                <a:gd name="connsiteY0" fmla="*/ 0 h 60007"/>
                <a:gd name="connsiteX1" fmla="*/ 495300 w 495300"/>
                <a:gd name="connsiteY1" fmla="*/ 60007 h 60007"/>
                <a:gd name="connsiteX2" fmla="*/ 0 w 495300"/>
                <a:gd name="connsiteY2" fmla="*/ 60007 h 60007"/>
                <a:gd name="connsiteX3" fmla="*/ 0 w 495300"/>
                <a:gd name="connsiteY3" fmla="*/ 0 h 60007"/>
                <a:gd name="connsiteX4" fmla="*/ 495300 w 495300"/>
                <a:gd name="connsiteY4" fmla="*/ 0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60007">
                  <a:moveTo>
                    <a:pt x="495300" y="0"/>
                  </a:moveTo>
                  <a:cubicBezTo>
                    <a:pt x="495300" y="21907"/>
                    <a:pt x="495300" y="39053"/>
                    <a:pt x="495300" y="60007"/>
                  </a:cubicBezTo>
                  <a:cubicBezTo>
                    <a:pt x="330518" y="60007"/>
                    <a:pt x="166688" y="60007"/>
                    <a:pt x="0" y="60007"/>
                  </a:cubicBezTo>
                  <a:cubicBezTo>
                    <a:pt x="0" y="40957"/>
                    <a:pt x="0" y="21907"/>
                    <a:pt x="0" y="0"/>
                  </a:cubicBezTo>
                  <a:cubicBezTo>
                    <a:pt x="163830" y="0"/>
                    <a:pt x="327660" y="0"/>
                    <a:pt x="4953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59" name="任意多边形: 形状 52">
              <a:extLst>
                <a:ext uri="{FF2B5EF4-FFF2-40B4-BE49-F238E27FC236}">
                  <a16:creationId xmlns:a16="http://schemas.microsoft.com/office/drawing/2014/main" id="{BAB7230F-F057-4C4F-8BCB-04904F67DBA6}"/>
                </a:ext>
              </a:extLst>
            </p:cNvPr>
            <p:cNvSpPr/>
            <p:nvPr/>
          </p:nvSpPr>
          <p:spPr>
            <a:xfrm>
              <a:off x="3034070" y="-798346"/>
              <a:ext cx="496252" cy="60959"/>
            </a:xfrm>
            <a:custGeom>
              <a:avLst/>
              <a:gdLst>
                <a:gd name="connsiteX0" fmla="*/ 0 w 496252"/>
                <a:gd name="connsiteY0" fmla="*/ 60960 h 60959"/>
                <a:gd name="connsiteX1" fmla="*/ 0 w 496252"/>
                <a:gd name="connsiteY1" fmla="*/ 0 h 60959"/>
                <a:gd name="connsiteX2" fmla="*/ 496252 w 496252"/>
                <a:gd name="connsiteY2" fmla="*/ 0 h 60959"/>
                <a:gd name="connsiteX3" fmla="*/ 496252 w 496252"/>
                <a:gd name="connsiteY3" fmla="*/ 60960 h 60959"/>
                <a:gd name="connsiteX4" fmla="*/ 0 w 496252"/>
                <a:gd name="connsiteY4" fmla="*/ 60960 h 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252" h="60959">
                  <a:moveTo>
                    <a:pt x="0" y="60960"/>
                  </a:moveTo>
                  <a:cubicBezTo>
                    <a:pt x="0" y="40005"/>
                    <a:pt x="0" y="21908"/>
                    <a:pt x="0" y="0"/>
                  </a:cubicBezTo>
                  <a:cubicBezTo>
                    <a:pt x="165735" y="0"/>
                    <a:pt x="329565" y="0"/>
                    <a:pt x="496252" y="0"/>
                  </a:cubicBezTo>
                  <a:cubicBezTo>
                    <a:pt x="496252" y="20003"/>
                    <a:pt x="496252" y="38100"/>
                    <a:pt x="496252" y="60960"/>
                  </a:cubicBezTo>
                  <a:cubicBezTo>
                    <a:pt x="332422" y="60960"/>
                    <a:pt x="168592" y="60960"/>
                    <a:pt x="0" y="60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0" name="任意多边形: 形状 53">
              <a:extLst>
                <a:ext uri="{FF2B5EF4-FFF2-40B4-BE49-F238E27FC236}">
                  <a16:creationId xmlns:a16="http://schemas.microsoft.com/office/drawing/2014/main" id="{971CDC90-608A-4AF0-8744-EC467F877336}"/>
                </a:ext>
              </a:extLst>
            </p:cNvPr>
            <p:cNvSpPr/>
            <p:nvPr/>
          </p:nvSpPr>
          <p:spPr>
            <a:xfrm>
              <a:off x="3035975" y="-664996"/>
              <a:ext cx="392430" cy="62865"/>
            </a:xfrm>
            <a:custGeom>
              <a:avLst/>
              <a:gdLst>
                <a:gd name="connsiteX0" fmla="*/ 392430 w 392430"/>
                <a:gd name="connsiteY0" fmla="*/ 62865 h 62865"/>
                <a:gd name="connsiteX1" fmla="*/ 0 w 392430"/>
                <a:gd name="connsiteY1" fmla="*/ 62865 h 62865"/>
                <a:gd name="connsiteX2" fmla="*/ 0 w 392430"/>
                <a:gd name="connsiteY2" fmla="*/ 0 h 62865"/>
                <a:gd name="connsiteX3" fmla="*/ 392430 w 392430"/>
                <a:gd name="connsiteY3" fmla="*/ 0 h 62865"/>
                <a:gd name="connsiteX4" fmla="*/ 392430 w 392430"/>
                <a:gd name="connsiteY4" fmla="*/ 62865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30" h="62865">
                  <a:moveTo>
                    <a:pt x="392430" y="62865"/>
                  </a:moveTo>
                  <a:cubicBezTo>
                    <a:pt x="260033" y="62865"/>
                    <a:pt x="131445" y="62865"/>
                    <a:pt x="0" y="62865"/>
                  </a:cubicBezTo>
                  <a:cubicBezTo>
                    <a:pt x="0" y="41910"/>
                    <a:pt x="0" y="22860"/>
                    <a:pt x="0" y="0"/>
                  </a:cubicBezTo>
                  <a:cubicBezTo>
                    <a:pt x="130493" y="0"/>
                    <a:pt x="259080" y="0"/>
                    <a:pt x="392430" y="0"/>
                  </a:cubicBezTo>
                  <a:cubicBezTo>
                    <a:pt x="392430" y="19050"/>
                    <a:pt x="392430" y="38100"/>
                    <a:pt x="39243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1" name="任意多边形: 形状 54">
              <a:extLst>
                <a:ext uri="{FF2B5EF4-FFF2-40B4-BE49-F238E27FC236}">
                  <a16:creationId xmlns:a16="http://schemas.microsoft.com/office/drawing/2014/main" id="{AE807EA0-0E2C-4A95-BA62-0D3392C755E2}"/>
                </a:ext>
              </a:extLst>
            </p:cNvPr>
            <p:cNvSpPr/>
            <p:nvPr/>
          </p:nvSpPr>
          <p:spPr>
            <a:xfrm>
              <a:off x="3035022" y="-230656"/>
              <a:ext cx="328612" cy="60007"/>
            </a:xfrm>
            <a:custGeom>
              <a:avLst/>
              <a:gdLst>
                <a:gd name="connsiteX0" fmla="*/ 328613 w 328612"/>
                <a:gd name="connsiteY0" fmla="*/ 0 h 60007"/>
                <a:gd name="connsiteX1" fmla="*/ 328613 w 328612"/>
                <a:gd name="connsiteY1" fmla="*/ 60007 h 60007"/>
                <a:gd name="connsiteX2" fmla="*/ 0 w 328612"/>
                <a:gd name="connsiteY2" fmla="*/ 60007 h 60007"/>
                <a:gd name="connsiteX3" fmla="*/ 0 w 328612"/>
                <a:gd name="connsiteY3" fmla="*/ 0 h 60007"/>
                <a:gd name="connsiteX4" fmla="*/ 328613 w 328612"/>
                <a:gd name="connsiteY4" fmla="*/ 0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" h="60007">
                  <a:moveTo>
                    <a:pt x="328613" y="0"/>
                  </a:moveTo>
                  <a:cubicBezTo>
                    <a:pt x="328613" y="20955"/>
                    <a:pt x="328613" y="38100"/>
                    <a:pt x="328613" y="60007"/>
                  </a:cubicBezTo>
                  <a:cubicBezTo>
                    <a:pt x="219075" y="60007"/>
                    <a:pt x="111443" y="60007"/>
                    <a:pt x="0" y="60007"/>
                  </a:cubicBezTo>
                  <a:cubicBezTo>
                    <a:pt x="0" y="40957"/>
                    <a:pt x="0" y="22860"/>
                    <a:pt x="0" y="0"/>
                  </a:cubicBezTo>
                  <a:cubicBezTo>
                    <a:pt x="107633" y="0"/>
                    <a:pt x="216218" y="0"/>
                    <a:pt x="32861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2" name="任意多边形: 形状 55">
              <a:extLst>
                <a:ext uri="{FF2B5EF4-FFF2-40B4-BE49-F238E27FC236}">
                  <a16:creationId xmlns:a16="http://schemas.microsoft.com/office/drawing/2014/main" id="{36D5458A-D207-4488-B0C7-B2BACC77B997}"/>
                </a:ext>
              </a:extLst>
            </p:cNvPr>
            <p:cNvSpPr/>
            <p:nvPr/>
          </p:nvSpPr>
          <p:spPr>
            <a:xfrm>
              <a:off x="2710220" y="-354481"/>
              <a:ext cx="207645" cy="203834"/>
            </a:xfrm>
            <a:custGeom>
              <a:avLst/>
              <a:gdLst>
                <a:gd name="connsiteX0" fmla="*/ 42863 w 207645"/>
                <a:gd name="connsiteY0" fmla="*/ 203835 h 203834"/>
                <a:gd name="connsiteX1" fmla="*/ 0 w 207645"/>
                <a:gd name="connsiteY1" fmla="*/ 168593 h 203834"/>
                <a:gd name="connsiteX2" fmla="*/ 170498 w 207645"/>
                <a:gd name="connsiteY2" fmla="*/ 0 h 203834"/>
                <a:gd name="connsiteX3" fmla="*/ 207645 w 207645"/>
                <a:gd name="connsiteY3" fmla="*/ 40005 h 203834"/>
                <a:gd name="connsiteX4" fmla="*/ 42863 w 207645"/>
                <a:gd name="connsiteY4" fmla="*/ 203835 h 20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45" h="203834">
                  <a:moveTo>
                    <a:pt x="42863" y="203835"/>
                  </a:moveTo>
                  <a:cubicBezTo>
                    <a:pt x="27623" y="191453"/>
                    <a:pt x="13335" y="180022"/>
                    <a:pt x="0" y="168593"/>
                  </a:cubicBezTo>
                  <a:cubicBezTo>
                    <a:pt x="58103" y="110490"/>
                    <a:pt x="111442" y="58103"/>
                    <a:pt x="170498" y="0"/>
                  </a:cubicBezTo>
                  <a:cubicBezTo>
                    <a:pt x="181928" y="12382"/>
                    <a:pt x="195263" y="26670"/>
                    <a:pt x="207645" y="40005"/>
                  </a:cubicBezTo>
                  <a:cubicBezTo>
                    <a:pt x="151448" y="96203"/>
                    <a:pt x="98108" y="148590"/>
                    <a:pt x="42863" y="203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3" name="任意多边形: 形状 57">
              <a:extLst>
                <a:ext uri="{FF2B5EF4-FFF2-40B4-BE49-F238E27FC236}">
                  <a16:creationId xmlns:a16="http://schemas.microsoft.com/office/drawing/2014/main" id="{FC9F3BA4-2112-4587-8B0A-71B5C9E3AD8F}"/>
                </a:ext>
              </a:extLst>
            </p:cNvPr>
            <p:cNvSpPr/>
            <p:nvPr/>
          </p:nvSpPr>
          <p:spPr>
            <a:xfrm>
              <a:off x="2717840" y="-783106"/>
              <a:ext cx="197167" cy="197167"/>
            </a:xfrm>
            <a:custGeom>
              <a:avLst/>
              <a:gdLst>
                <a:gd name="connsiteX0" fmla="*/ 26670 w 197167"/>
                <a:gd name="connsiteY0" fmla="*/ 197168 h 197167"/>
                <a:gd name="connsiteX1" fmla="*/ 0 w 197167"/>
                <a:gd name="connsiteY1" fmla="*/ 160020 h 197167"/>
                <a:gd name="connsiteX2" fmla="*/ 163830 w 197167"/>
                <a:gd name="connsiteY2" fmla="*/ 0 h 197167"/>
                <a:gd name="connsiteX3" fmla="*/ 197167 w 197167"/>
                <a:gd name="connsiteY3" fmla="*/ 30480 h 197167"/>
                <a:gd name="connsiteX4" fmla="*/ 26670 w 197167"/>
                <a:gd name="connsiteY4" fmla="*/ 197168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67" h="197167">
                  <a:moveTo>
                    <a:pt x="26670" y="197168"/>
                  </a:moveTo>
                  <a:cubicBezTo>
                    <a:pt x="20955" y="189547"/>
                    <a:pt x="10478" y="174307"/>
                    <a:pt x="0" y="160020"/>
                  </a:cubicBezTo>
                  <a:cubicBezTo>
                    <a:pt x="52388" y="108585"/>
                    <a:pt x="105728" y="56197"/>
                    <a:pt x="163830" y="0"/>
                  </a:cubicBezTo>
                  <a:cubicBezTo>
                    <a:pt x="171450" y="7620"/>
                    <a:pt x="184785" y="20003"/>
                    <a:pt x="197167" y="30480"/>
                  </a:cubicBezTo>
                  <a:cubicBezTo>
                    <a:pt x="140017" y="85725"/>
                    <a:pt x="85725" y="139065"/>
                    <a:pt x="26670" y="197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</p:grpSp>
      <p:pic>
        <p:nvPicPr>
          <p:cNvPr id="64" name="图形 62">
            <a:extLst>
              <a:ext uri="{FF2B5EF4-FFF2-40B4-BE49-F238E27FC236}">
                <a16:creationId xmlns:a16="http://schemas.microsoft.com/office/drawing/2014/main" id="{157BD2DE-67B0-4102-94B5-1D732B919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1671" y="2126000"/>
            <a:ext cx="505080" cy="505080"/>
          </a:xfrm>
          <a:prstGeom prst="rect">
            <a:avLst/>
          </a:prstGeom>
        </p:spPr>
      </p:pic>
      <p:grpSp>
        <p:nvGrpSpPr>
          <p:cNvPr id="65" name="图形 3">
            <a:extLst>
              <a:ext uri="{FF2B5EF4-FFF2-40B4-BE49-F238E27FC236}">
                <a16:creationId xmlns:a16="http://schemas.microsoft.com/office/drawing/2014/main" id="{C65EADF1-06F7-44DA-9DF7-579975DF9B78}"/>
              </a:ext>
            </a:extLst>
          </p:cNvPr>
          <p:cNvGrpSpPr/>
          <p:nvPr/>
        </p:nvGrpSpPr>
        <p:grpSpPr>
          <a:xfrm>
            <a:off x="8428052" y="2112369"/>
            <a:ext cx="531947" cy="532342"/>
            <a:chOff x="1929196" y="-6721274"/>
            <a:chExt cx="1858026" cy="1859405"/>
          </a:xfrm>
          <a:solidFill>
            <a:schemeClr val="bg1">
              <a:alpha val="80000"/>
            </a:schemeClr>
          </a:solidFill>
        </p:grpSpPr>
        <p:sp>
          <p:nvSpPr>
            <p:cNvPr id="66" name="任意多边形: 形状 77">
              <a:extLst>
                <a:ext uri="{FF2B5EF4-FFF2-40B4-BE49-F238E27FC236}">
                  <a16:creationId xmlns:a16="http://schemas.microsoft.com/office/drawing/2014/main" id="{6F2A12BF-F04D-4849-951A-766E6368F222}"/>
                </a:ext>
              </a:extLst>
            </p:cNvPr>
            <p:cNvSpPr/>
            <p:nvPr/>
          </p:nvSpPr>
          <p:spPr>
            <a:xfrm>
              <a:off x="1929488" y="-6721274"/>
              <a:ext cx="1857734" cy="1859405"/>
            </a:xfrm>
            <a:custGeom>
              <a:avLst/>
              <a:gdLst>
                <a:gd name="connsiteX0" fmla="*/ 1476547 w 1857734"/>
                <a:gd name="connsiteY0" fmla="*/ 1310620 h 1859405"/>
                <a:gd name="connsiteX1" fmla="*/ 1597623 w 1857734"/>
                <a:gd name="connsiteY1" fmla="*/ 1161265 h 1859405"/>
                <a:gd name="connsiteX2" fmla="*/ 1659486 w 1857734"/>
                <a:gd name="connsiteY2" fmla="*/ 1111774 h 1859405"/>
                <a:gd name="connsiteX3" fmla="*/ 1711628 w 1857734"/>
                <a:gd name="connsiteY3" fmla="*/ 1110890 h 1859405"/>
                <a:gd name="connsiteX4" fmla="*/ 1696604 w 1857734"/>
                <a:gd name="connsiteY4" fmla="*/ 1160381 h 1859405"/>
                <a:gd name="connsiteX5" fmla="*/ 1559621 w 1857734"/>
                <a:gd name="connsiteY5" fmla="*/ 1307969 h 1859405"/>
                <a:gd name="connsiteX6" fmla="*/ 1575528 w 1857734"/>
                <a:gd name="connsiteY6" fmla="*/ 1368949 h 1859405"/>
                <a:gd name="connsiteX7" fmla="*/ 1596739 w 1857734"/>
                <a:gd name="connsiteY7" fmla="*/ 1442301 h 1859405"/>
                <a:gd name="connsiteX8" fmla="*/ 1562272 w 1857734"/>
                <a:gd name="connsiteY8" fmla="*/ 1501513 h 1859405"/>
                <a:gd name="connsiteX9" fmla="*/ 1605576 w 1857734"/>
                <a:gd name="connsiteY9" fmla="*/ 1542166 h 1859405"/>
                <a:gd name="connsiteX10" fmla="*/ 1580831 w 1857734"/>
                <a:gd name="connsiteY10" fmla="*/ 1771945 h 1859405"/>
                <a:gd name="connsiteX11" fmla="*/ 1511014 w 1857734"/>
                <a:gd name="connsiteY11" fmla="*/ 1778131 h 1859405"/>
                <a:gd name="connsiteX12" fmla="*/ 1476547 w 1857734"/>
                <a:gd name="connsiteY12" fmla="*/ 1835575 h 1859405"/>
                <a:gd name="connsiteX13" fmla="*/ 1421754 w 1857734"/>
                <a:gd name="connsiteY13" fmla="*/ 1852367 h 1859405"/>
                <a:gd name="connsiteX14" fmla="*/ 899450 w 1857734"/>
                <a:gd name="connsiteY14" fmla="*/ 1549236 h 1859405"/>
                <a:gd name="connsiteX15" fmla="*/ 882658 w 1857734"/>
                <a:gd name="connsiteY15" fmla="*/ 1506816 h 1859405"/>
                <a:gd name="connsiteX16" fmla="*/ 935684 w 1857734"/>
                <a:gd name="connsiteY16" fmla="*/ 1501513 h 1859405"/>
                <a:gd name="connsiteX17" fmla="*/ 1257374 w 1857734"/>
                <a:gd name="connsiteY17" fmla="*/ 1685336 h 1859405"/>
                <a:gd name="connsiteX18" fmla="*/ 1432359 w 1857734"/>
                <a:gd name="connsiteY18" fmla="*/ 1786085 h 1859405"/>
                <a:gd name="connsiteX19" fmla="*/ 1463290 w 1857734"/>
                <a:gd name="connsiteY19" fmla="*/ 1733943 h 1859405"/>
                <a:gd name="connsiteX20" fmla="*/ 1263560 w 1857734"/>
                <a:gd name="connsiteY20" fmla="*/ 1618170 h 1859405"/>
                <a:gd name="connsiteX21" fmla="*/ 934800 w 1857734"/>
                <a:gd name="connsiteY21" fmla="*/ 1428161 h 1859405"/>
                <a:gd name="connsiteX22" fmla="*/ 909171 w 1857734"/>
                <a:gd name="connsiteY22" fmla="*/ 1334482 h 1859405"/>
                <a:gd name="connsiteX23" fmla="*/ 1110669 w 1857734"/>
                <a:gd name="connsiteY23" fmla="*/ 1246106 h 1859405"/>
                <a:gd name="connsiteX24" fmla="*/ 1145136 w 1857734"/>
                <a:gd name="connsiteY24" fmla="*/ 1231966 h 1859405"/>
                <a:gd name="connsiteX25" fmla="*/ 1161043 w 1857734"/>
                <a:gd name="connsiteY25" fmla="*/ 1206336 h 1859405"/>
                <a:gd name="connsiteX26" fmla="*/ 1249420 w 1857734"/>
                <a:gd name="connsiteY26" fmla="*/ 1180707 h 1859405"/>
                <a:gd name="connsiteX27" fmla="*/ 1275933 w 1857734"/>
                <a:gd name="connsiteY27" fmla="*/ 1193080 h 1859405"/>
                <a:gd name="connsiteX28" fmla="*/ 1358123 w 1857734"/>
                <a:gd name="connsiteY28" fmla="*/ 973907 h 1859405"/>
                <a:gd name="connsiteX29" fmla="*/ 1359890 w 1857734"/>
                <a:gd name="connsiteY29" fmla="*/ 376483 h 1859405"/>
                <a:gd name="connsiteX30" fmla="*/ 1131879 w 1857734"/>
                <a:gd name="connsiteY30" fmla="*/ 376483 h 1859405"/>
                <a:gd name="connsiteX31" fmla="*/ 1053225 w 1857734"/>
                <a:gd name="connsiteY31" fmla="*/ 297828 h 1859405"/>
                <a:gd name="connsiteX32" fmla="*/ 1053225 w 1857734"/>
                <a:gd name="connsiteY32" fmla="*/ 69817 h 1859405"/>
                <a:gd name="connsiteX33" fmla="*/ 65178 w 1857734"/>
                <a:gd name="connsiteY33" fmla="*/ 69817 h 1859405"/>
                <a:gd name="connsiteX34" fmla="*/ 65178 w 1857734"/>
                <a:gd name="connsiteY34" fmla="*/ 190893 h 1859405"/>
                <a:gd name="connsiteX35" fmla="*/ 64294 w 1857734"/>
                <a:gd name="connsiteY35" fmla="*/ 261594 h 1859405"/>
                <a:gd name="connsiteX36" fmla="*/ 34246 w 1857734"/>
                <a:gd name="connsiteY36" fmla="*/ 309317 h 1859405"/>
                <a:gd name="connsiteX37" fmla="*/ 663 w 1857734"/>
                <a:gd name="connsiteY37" fmla="*/ 259826 h 1859405"/>
                <a:gd name="connsiteX38" fmla="*/ 663 w 1857734"/>
                <a:gd name="connsiteY38" fmla="*/ 140518 h 1859405"/>
                <a:gd name="connsiteX39" fmla="*/ 138530 w 1857734"/>
                <a:gd name="connsiteY39" fmla="*/ 884 h 1859405"/>
                <a:gd name="connsiteX40" fmla="*/ 1039968 w 1857734"/>
                <a:gd name="connsiteY40" fmla="*/ 0 h 1859405"/>
                <a:gd name="connsiteX41" fmla="*/ 1137182 w 1857734"/>
                <a:gd name="connsiteY41" fmla="*/ 40653 h 1859405"/>
                <a:gd name="connsiteX42" fmla="*/ 1395241 w 1857734"/>
                <a:gd name="connsiteY42" fmla="*/ 301363 h 1859405"/>
                <a:gd name="connsiteX43" fmla="*/ 1423521 w 1857734"/>
                <a:gd name="connsiteY43" fmla="*/ 370297 h 1859405"/>
                <a:gd name="connsiteX44" fmla="*/ 1424405 w 1857734"/>
                <a:gd name="connsiteY44" fmla="*/ 697289 h 1859405"/>
                <a:gd name="connsiteX45" fmla="*/ 1424405 w 1857734"/>
                <a:gd name="connsiteY45" fmla="*/ 751199 h 1859405"/>
                <a:gd name="connsiteX46" fmla="*/ 1481850 w 1857734"/>
                <a:gd name="connsiteY46" fmla="*/ 713197 h 1859405"/>
                <a:gd name="connsiteX47" fmla="*/ 1783213 w 1857734"/>
                <a:gd name="connsiteY47" fmla="*/ 745012 h 1859405"/>
                <a:gd name="connsiteX48" fmla="*/ 1824749 w 1857734"/>
                <a:gd name="connsiteY48" fmla="*/ 1044608 h 1859405"/>
                <a:gd name="connsiteX49" fmla="*/ 1770840 w 1857734"/>
                <a:gd name="connsiteY49" fmla="*/ 1072888 h 1859405"/>
                <a:gd name="connsiteX50" fmla="*/ 1769956 w 1857734"/>
                <a:gd name="connsiteY50" fmla="*/ 1015444 h 1859405"/>
                <a:gd name="connsiteX51" fmla="*/ 1687766 w 1857734"/>
                <a:gd name="connsiteY51" fmla="*/ 753850 h 1859405"/>
                <a:gd name="connsiteX52" fmla="*/ 1440313 w 1857734"/>
                <a:gd name="connsiteY52" fmla="*/ 853715 h 1859405"/>
                <a:gd name="connsiteX53" fmla="*/ 1424405 w 1857734"/>
                <a:gd name="connsiteY53" fmla="*/ 939440 h 1859405"/>
                <a:gd name="connsiteX54" fmla="*/ 1352820 w 1857734"/>
                <a:gd name="connsiteY54" fmla="*/ 1186894 h 1859405"/>
                <a:gd name="connsiteX55" fmla="*/ 1367844 w 1857734"/>
                <a:gd name="connsiteY55" fmla="*/ 1245222 h 1859405"/>
                <a:gd name="connsiteX56" fmla="*/ 1476547 w 1857734"/>
                <a:gd name="connsiteY56" fmla="*/ 1310620 h 1859405"/>
                <a:gd name="connsiteX57" fmla="*/ 961313 w 1857734"/>
                <a:gd name="connsiteY57" fmla="*/ 1370716 h 1859405"/>
                <a:gd name="connsiteX58" fmla="*/ 1544597 w 1857734"/>
                <a:gd name="connsiteY58" fmla="*/ 1706546 h 1859405"/>
                <a:gd name="connsiteX59" fmla="*/ 1520735 w 1857734"/>
                <a:gd name="connsiteY59" fmla="*/ 1551004 h 1859405"/>
                <a:gd name="connsiteX60" fmla="*/ 1415567 w 1857734"/>
                <a:gd name="connsiteY60" fmla="*/ 1487373 h 1859405"/>
                <a:gd name="connsiteX61" fmla="*/ 1401427 w 1857734"/>
                <a:gd name="connsiteY61" fmla="*/ 1444069 h 1859405"/>
                <a:gd name="connsiteX62" fmla="*/ 1443848 w 1857734"/>
                <a:gd name="connsiteY62" fmla="*/ 1436115 h 1859405"/>
                <a:gd name="connsiteX63" fmla="*/ 1507479 w 1857734"/>
                <a:gd name="connsiteY63" fmla="*/ 1469698 h 1859405"/>
                <a:gd name="connsiteX64" fmla="*/ 1536643 w 1857734"/>
                <a:gd name="connsiteY64" fmla="*/ 1417556 h 1859405"/>
                <a:gd name="connsiteX65" fmla="*/ 1216721 w 1857734"/>
                <a:gd name="connsiteY65" fmla="*/ 1232849 h 1859405"/>
                <a:gd name="connsiteX66" fmla="*/ 1187556 w 1857734"/>
                <a:gd name="connsiteY66" fmla="*/ 1285875 h 1859405"/>
                <a:gd name="connsiteX67" fmla="*/ 1313051 w 1857734"/>
                <a:gd name="connsiteY67" fmla="*/ 1358344 h 1859405"/>
                <a:gd name="connsiteX68" fmla="*/ 1346634 w 1857734"/>
                <a:gd name="connsiteY68" fmla="*/ 1409602 h 1859405"/>
                <a:gd name="connsiteX69" fmla="*/ 1283887 w 1857734"/>
                <a:gd name="connsiteY69" fmla="*/ 1412253 h 1859405"/>
                <a:gd name="connsiteX70" fmla="*/ 1115972 w 1857734"/>
                <a:gd name="connsiteY70" fmla="*/ 1315923 h 1859405"/>
                <a:gd name="connsiteX71" fmla="*/ 961313 w 1857734"/>
                <a:gd name="connsiteY71" fmla="*/ 1370716 h 1859405"/>
                <a:gd name="connsiteX72" fmla="*/ 1118623 w 1857734"/>
                <a:gd name="connsiteY72" fmla="*/ 130797 h 1859405"/>
                <a:gd name="connsiteX73" fmla="*/ 1118623 w 1857734"/>
                <a:gd name="connsiteY73" fmla="*/ 308433 h 1859405"/>
                <a:gd name="connsiteX74" fmla="*/ 1297143 w 1857734"/>
                <a:gd name="connsiteY74" fmla="*/ 308433 h 1859405"/>
                <a:gd name="connsiteX75" fmla="*/ 1118623 w 1857734"/>
                <a:gd name="connsiteY75" fmla="*/ 130797 h 185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857734" h="1859405">
                  <a:moveTo>
                    <a:pt x="1476547" y="1310620"/>
                  </a:moveTo>
                  <a:cubicBezTo>
                    <a:pt x="1518967" y="1258478"/>
                    <a:pt x="1556969" y="1208104"/>
                    <a:pt x="1597623" y="1161265"/>
                  </a:cubicBezTo>
                  <a:cubicBezTo>
                    <a:pt x="1614414" y="1141822"/>
                    <a:pt x="1636508" y="1124146"/>
                    <a:pt x="1659486" y="1111774"/>
                  </a:cubicBezTo>
                  <a:cubicBezTo>
                    <a:pt x="1673626" y="1104704"/>
                    <a:pt x="1701906" y="1102052"/>
                    <a:pt x="1711628" y="1110890"/>
                  </a:cubicBezTo>
                  <a:cubicBezTo>
                    <a:pt x="1732838" y="1130333"/>
                    <a:pt x="1711628" y="1144473"/>
                    <a:pt x="1696604" y="1160381"/>
                  </a:cubicBezTo>
                  <a:cubicBezTo>
                    <a:pt x="1649765" y="1208104"/>
                    <a:pt x="1603809" y="1256711"/>
                    <a:pt x="1559621" y="1307969"/>
                  </a:cubicBezTo>
                  <a:cubicBezTo>
                    <a:pt x="1539294" y="1331831"/>
                    <a:pt x="1538410" y="1354809"/>
                    <a:pt x="1575528" y="1368949"/>
                  </a:cubicBezTo>
                  <a:cubicBezTo>
                    <a:pt x="1612646" y="1383089"/>
                    <a:pt x="1618833" y="1408718"/>
                    <a:pt x="1596739" y="1442301"/>
                  </a:cubicBezTo>
                  <a:cubicBezTo>
                    <a:pt x="1584366" y="1459976"/>
                    <a:pt x="1574645" y="1480303"/>
                    <a:pt x="1562272" y="1501513"/>
                  </a:cubicBezTo>
                  <a:cubicBezTo>
                    <a:pt x="1578180" y="1515653"/>
                    <a:pt x="1594087" y="1527142"/>
                    <a:pt x="1605576" y="1542166"/>
                  </a:cubicBezTo>
                  <a:cubicBezTo>
                    <a:pt x="1655067" y="1605797"/>
                    <a:pt x="1644462" y="1720686"/>
                    <a:pt x="1580831" y="1771945"/>
                  </a:cubicBezTo>
                  <a:cubicBezTo>
                    <a:pt x="1567574" y="1782550"/>
                    <a:pt x="1541062" y="1776364"/>
                    <a:pt x="1511014" y="1778131"/>
                  </a:cubicBezTo>
                  <a:cubicBezTo>
                    <a:pt x="1503060" y="1791387"/>
                    <a:pt x="1489803" y="1813481"/>
                    <a:pt x="1476547" y="1835575"/>
                  </a:cubicBezTo>
                  <a:cubicBezTo>
                    <a:pt x="1463290" y="1858553"/>
                    <a:pt x="1446499" y="1866507"/>
                    <a:pt x="1421754" y="1852367"/>
                  </a:cubicBezTo>
                  <a:cubicBezTo>
                    <a:pt x="1247652" y="1751618"/>
                    <a:pt x="1072667" y="1650869"/>
                    <a:pt x="899450" y="1549236"/>
                  </a:cubicBezTo>
                  <a:cubicBezTo>
                    <a:pt x="888845" y="1543050"/>
                    <a:pt x="887961" y="1521840"/>
                    <a:pt x="882658" y="1506816"/>
                  </a:cubicBezTo>
                  <a:cubicBezTo>
                    <a:pt x="900333" y="1504165"/>
                    <a:pt x="922427" y="1494443"/>
                    <a:pt x="935684" y="1501513"/>
                  </a:cubicBezTo>
                  <a:cubicBezTo>
                    <a:pt x="1043503" y="1560725"/>
                    <a:pt x="1150438" y="1624356"/>
                    <a:pt x="1257374" y="1685336"/>
                  </a:cubicBezTo>
                  <a:cubicBezTo>
                    <a:pt x="1314818" y="1718035"/>
                    <a:pt x="1371379" y="1750734"/>
                    <a:pt x="1432359" y="1786085"/>
                  </a:cubicBezTo>
                  <a:cubicBezTo>
                    <a:pt x="1442964" y="1768410"/>
                    <a:pt x="1451802" y="1753386"/>
                    <a:pt x="1463290" y="1733943"/>
                  </a:cubicBezTo>
                  <a:cubicBezTo>
                    <a:pt x="1395241" y="1694173"/>
                    <a:pt x="1329842" y="1656172"/>
                    <a:pt x="1263560" y="1618170"/>
                  </a:cubicBezTo>
                  <a:cubicBezTo>
                    <a:pt x="1153973" y="1554539"/>
                    <a:pt x="1044387" y="1491792"/>
                    <a:pt x="934800" y="1428161"/>
                  </a:cubicBezTo>
                  <a:cubicBezTo>
                    <a:pt x="875588" y="1393694"/>
                    <a:pt x="875588" y="1392810"/>
                    <a:pt x="909171" y="1334482"/>
                  </a:cubicBezTo>
                  <a:cubicBezTo>
                    <a:pt x="959546" y="1246106"/>
                    <a:pt x="1009920" y="1224895"/>
                    <a:pt x="1110669" y="1246106"/>
                  </a:cubicBezTo>
                  <a:cubicBezTo>
                    <a:pt x="1121274" y="1247873"/>
                    <a:pt x="1135414" y="1239919"/>
                    <a:pt x="1145136" y="1231966"/>
                  </a:cubicBezTo>
                  <a:cubicBezTo>
                    <a:pt x="1153090" y="1226663"/>
                    <a:pt x="1155741" y="1215174"/>
                    <a:pt x="1161043" y="1206336"/>
                  </a:cubicBezTo>
                  <a:cubicBezTo>
                    <a:pt x="1193743" y="1151543"/>
                    <a:pt x="1193743" y="1151543"/>
                    <a:pt x="1249420" y="1180707"/>
                  </a:cubicBezTo>
                  <a:cubicBezTo>
                    <a:pt x="1257374" y="1185126"/>
                    <a:pt x="1265328" y="1187777"/>
                    <a:pt x="1275933" y="1193080"/>
                  </a:cubicBezTo>
                  <a:cubicBezTo>
                    <a:pt x="1326307" y="1127681"/>
                    <a:pt x="1356355" y="1053445"/>
                    <a:pt x="1358123" y="973907"/>
                  </a:cubicBezTo>
                  <a:cubicBezTo>
                    <a:pt x="1362542" y="776828"/>
                    <a:pt x="1359890" y="579748"/>
                    <a:pt x="1359890" y="376483"/>
                  </a:cubicBezTo>
                  <a:cubicBezTo>
                    <a:pt x="1283887" y="376483"/>
                    <a:pt x="1207883" y="376483"/>
                    <a:pt x="1131879" y="376483"/>
                  </a:cubicBezTo>
                  <a:cubicBezTo>
                    <a:pt x="1054108" y="376483"/>
                    <a:pt x="1053225" y="375599"/>
                    <a:pt x="1053225" y="297828"/>
                  </a:cubicBezTo>
                  <a:cubicBezTo>
                    <a:pt x="1053225" y="222708"/>
                    <a:pt x="1053225" y="147588"/>
                    <a:pt x="1053225" y="69817"/>
                  </a:cubicBezTo>
                  <a:cubicBezTo>
                    <a:pt x="724465" y="69817"/>
                    <a:pt x="398356" y="69817"/>
                    <a:pt x="65178" y="69817"/>
                  </a:cubicBezTo>
                  <a:cubicBezTo>
                    <a:pt x="65178" y="110470"/>
                    <a:pt x="65178" y="151123"/>
                    <a:pt x="65178" y="190893"/>
                  </a:cubicBezTo>
                  <a:cubicBezTo>
                    <a:pt x="65178" y="214754"/>
                    <a:pt x="68713" y="238616"/>
                    <a:pt x="64294" y="261594"/>
                  </a:cubicBezTo>
                  <a:cubicBezTo>
                    <a:pt x="59875" y="279269"/>
                    <a:pt x="46619" y="307550"/>
                    <a:pt x="34246" y="309317"/>
                  </a:cubicBezTo>
                  <a:cubicBezTo>
                    <a:pt x="1547" y="314620"/>
                    <a:pt x="1547" y="283688"/>
                    <a:pt x="663" y="259826"/>
                  </a:cubicBezTo>
                  <a:cubicBezTo>
                    <a:pt x="-221" y="220057"/>
                    <a:pt x="-221" y="180288"/>
                    <a:pt x="663" y="140518"/>
                  </a:cubicBezTo>
                  <a:cubicBezTo>
                    <a:pt x="1547" y="-16792"/>
                    <a:pt x="-17896" y="1768"/>
                    <a:pt x="138530" y="884"/>
                  </a:cubicBezTo>
                  <a:cubicBezTo>
                    <a:pt x="439009" y="0"/>
                    <a:pt x="739489" y="884"/>
                    <a:pt x="1039968" y="0"/>
                  </a:cubicBezTo>
                  <a:cubicBezTo>
                    <a:pt x="1079737" y="0"/>
                    <a:pt x="1108902" y="11489"/>
                    <a:pt x="1137182" y="40653"/>
                  </a:cubicBezTo>
                  <a:cubicBezTo>
                    <a:pt x="1222023" y="129029"/>
                    <a:pt x="1310400" y="212987"/>
                    <a:pt x="1395241" y="301363"/>
                  </a:cubicBezTo>
                  <a:cubicBezTo>
                    <a:pt x="1411149" y="318155"/>
                    <a:pt x="1422637" y="347319"/>
                    <a:pt x="1423521" y="370297"/>
                  </a:cubicBezTo>
                  <a:cubicBezTo>
                    <a:pt x="1426172" y="479000"/>
                    <a:pt x="1424405" y="588586"/>
                    <a:pt x="1424405" y="697289"/>
                  </a:cubicBezTo>
                  <a:cubicBezTo>
                    <a:pt x="1424405" y="713197"/>
                    <a:pt x="1424405" y="728221"/>
                    <a:pt x="1424405" y="751199"/>
                  </a:cubicBezTo>
                  <a:cubicBezTo>
                    <a:pt x="1448266" y="735291"/>
                    <a:pt x="1465058" y="723802"/>
                    <a:pt x="1481850" y="713197"/>
                  </a:cubicBezTo>
                  <a:cubicBezTo>
                    <a:pt x="1577296" y="654868"/>
                    <a:pt x="1703674" y="668125"/>
                    <a:pt x="1783213" y="745012"/>
                  </a:cubicBezTo>
                  <a:cubicBezTo>
                    <a:pt x="1863635" y="822783"/>
                    <a:pt x="1881310" y="945626"/>
                    <a:pt x="1824749" y="1044608"/>
                  </a:cubicBezTo>
                  <a:cubicBezTo>
                    <a:pt x="1813261" y="1064934"/>
                    <a:pt x="1800004" y="1089680"/>
                    <a:pt x="1770840" y="1072888"/>
                  </a:cubicBezTo>
                  <a:cubicBezTo>
                    <a:pt x="1742560" y="1056097"/>
                    <a:pt x="1760235" y="1034886"/>
                    <a:pt x="1769956" y="1015444"/>
                  </a:cubicBezTo>
                  <a:cubicBezTo>
                    <a:pt x="1822098" y="911160"/>
                    <a:pt x="1786748" y="798922"/>
                    <a:pt x="1687766" y="753850"/>
                  </a:cubicBezTo>
                  <a:cubicBezTo>
                    <a:pt x="1588785" y="709662"/>
                    <a:pt x="1479198" y="752966"/>
                    <a:pt x="1440313" y="853715"/>
                  </a:cubicBezTo>
                  <a:cubicBezTo>
                    <a:pt x="1429708" y="880228"/>
                    <a:pt x="1426172" y="911160"/>
                    <a:pt x="1424405" y="939440"/>
                  </a:cubicBezTo>
                  <a:cubicBezTo>
                    <a:pt x="1419986" y="1027816"/>
                    <a:pt x="1398776" y="1110890"/>
                    <a:pt x="1352820" y="1186894"/>
                  </a:cubicBezTo>
                  <a:cubicBezTo>
                    <a:pt x="1336029" y="1214290"/>
                    <a:pt x="1337796" y="1230198"/>
                    <a:pt x="1367844" y="1245222"/>
                  </a:cubicBezTo>
                  <a:cubicBezTo>
                    <a:pt x="1404078" y="1268200"/>
                    <a:pt x="1441196" y="1290294"/>
                    <a:pt x="1476547" y="1310620"/>
                  </a:cubicBezTo>
                  <a:close/>
                  <a:moveTo>
                    <a:pt x="961313" y="1370716"/>
                  </a:moveTo>
                  <a:cubicBezTo>
                    <a:pt x="1157508" y="1483838"/>
                    <a:pt x="1351052" y="1595192"/>
                    <a:pt x="1544597" y="1706546"/>
                  </a:cubicBezTo>
                  <a:cubicBezTo>
                    <a:pt x="1589668" y="1640264"/>
                    <a:pt x="1580831" y="1589006"/>
                    <a:pt x="1520735" y="1551004"/>
                  </a:cubicBezTo>
                  <a:cubicBezTo>
                    <a:pt x="1486268" y="1528910"/>
                    <a:pt x="1448266" y="1511235"/>
                    <a:pt x="1415567" y="1487373"/>
                  </a:cubicBezTo>
                  <a:cubicBezTo>
                    <a:pt x="1405846" y="1480303"/>
                    <a:pt x="1405846" y="1459093"/>
                    <a:pt x="1401427" y="1444069"/>
                  </a:cubicBezTo>
                  <a:cubicBezTo>
                    <a:pt x="1415567" y="1440534"/>
                    <a:pt x="1431475" y="1432580"/>
                    <a:pt x="1443848" y="1436115"/>
                  </a:cubicBezTo>
                  <a:cubicBezTo>
                    <a:pt x="1465942" y="1443185"/>
                    <a:pt x="1485385" y="1457325"/>
                    <a:pt x="1507479" y="1469698"/>
                  </a:cubicBezTo>
                  <a:cubicBezTo>
                    <a:pt x="1517200" y="1452022"/>
                    <a:pt x="1526038" y="1436999"/>
                    <a:pt x="1536643" y="1417556"/>
                  </a:cubicBezTo>
                  <a:cubicBezTo>
                    <a:pt x="1428824" y="1355692"/>
                    <a:pt x="1323656" y="1294713"/>
                    <a:pt x="1216721" y="1232849"/>
                  </a:cubicBezTo>
                  <a:cubicBezTo>
                    <a:pt x="1205232" y="1253176"/>
                    <a:pt x="1197278" y="1268200"/>
                    <a:pt x="1187556" y="1285875"/>
                  </a:cubicBezTo>
                  <a:cubicBezTo>
                    <a:pt x="1231745" y="1311504"/>
                    <a:pt x="1273281" y="1333598"/>
                    <a:pt x="1313051" y="1358344"/>
                  </a:cubicBezTo>
                  <a:cubicBezTo>
                    <a:pt x="1331610" y="1369833"/>
                    <a:pt x="1362542" y="1376903"/>
                    <a:pt x="1346634" y="1409602"/>
                  </a:cubicBezTo>
                  <a:cubicBezTo>
                    <a:pt x="1328958" y="1444069"/>
                    <a:pt x="1305097" y="1424626"/>
                    <a:pt x="1283887" y="1412253"/>
                  </a:cubicBezTo>
                  <a:cubicBezTo>
                    <a:pt x="1228210" y="1380438"/>
                    <a:pt x="1172533" y="1346855"/>
                    <a:pt x="1115972" y="1315923"/>
                  </a:cubicBezTo>
                  <a:cubicBezTo>
                    <a:pt x="1045271" y="1277921"/>
                    <a:pt x="1001083" y="1292945"/>
                    <a:pt x="961313" y="1370716"/>
                  </a:cubicBezTo>
                  <a:close/>
                  <a:moveTo>
                    <a:pt x="1118623" y="130797"/>
                  </a:moveTo>
                  <a:cubicBezTo>
                    <a:pt x="1118623" y="187358"/>
                    <a:pt x="1118623" y="248337"/>
                    <a:pt x="1118623" y="308433"/>
                  </a:cubicBezTo>
                  <a:cubicBezTo>
                    <a:pt x="1183138" y="308433"/>
                    <a:pt x="1244117" y="308433"/>
                    <a:pt x="1297143" y="308433"/>
                  </a:cubicBezTo>
                  <a:cubicBezTo>
                    <a:pt x="1238815" y="249221"/>
                    <a:pt x="1177835" y="189125"/>
                    <a:pt x="1118623" y="130797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7" name="任意多边形: 形状 78">
              <a:extLst>
                <a:ext uri="{FF2B5EF4-FFF2-40B4-BE49-F238E27FC236}">
                  <a16:creationId xmlns:a16="http://schemas.microsoft.com/office/drawing/2014/main" id="{5CF95AB0-0259-4E8B-90FB-808AD6BEBC2B}"/>
                </a:ext>
              </a:extLst>
            </p:cNvPr>
            <p:cNvSpPr/>
            <p:nvPr/>
          </p:nvSpPr>
          <p:spPr>
            <a:xfrm>
              <a:off x="2084809" y="-6595022"/>
              <a:ext cx="805500" cy="681506"/>
            </a:xfrm>
            <a:custGeom>
              <a:avLst/>
              <a:gdLst>
                <a:gd name="connsiteX0" fmla="*/ 121075 w 805500"/>
                <a:gd name="connsiteY0" fmla="*/ 248463 h 681506"/>
                <a:gd name="connsiteX1" fmla="*/ 122843 w 805500"/>
                <a:gd name="connsiteY1" fmla="*/ 201624 h 681506"/>
                <a:gd name="connsiteX2" fmla="*/ 201498 w 805500"/>
                <a:gd name="connsiteY2" fmla="*/ 124736 h 681506"/>
                <a:gd name="connsiteX3" fmla="*/ 246570 w 805500"/>
                <a:gd name="connsiteY3" fmla="*/ 124736 h 681506"/>
                <a:gd name="connsiteX4" fmla="*/ 246570 w 805500"/>
                <a:gd name="connsiteY4" fmla="*/ 52268 h 681506"/>
                <a:gd name="connsiteX5" fmla="*/ 297828 w 805500"/>
                <a:gd name="connsiteY5" fmla="*/ 126 h 681506"/>
                <a:gd name="connsiteX6" fmla="*/ 501094 w 805500"/>
                <a:gd name="connsiteY6" fmla="*/ 126 h 681506"/>
                <a:gd name="connsiteX7" fmla="*/ 557654 w 805500"/>
                <a:gd name="connsiteY7" fmla="*/ 56686 h 681506"/>
                <a:gd name="connsiteX8" fmla="*/ 556771 w 805500"/>
                <a:gd name="connsiteY8" fmla="*/ 560431 h 681506"/>
                <a:gd name="connsiteX9" fmla="*/ 556771 w 805500"/>
                <a:gd name="connsiteY9" fmla="*/ 616108 h 681506"/>
                <a:gd name="connsiteX10" fmla="*/ 739710 w 805500"/>
                <a:gd name="connsiteY10" fmla="*/ 616108 h 681506"/>
                <a:gd name="connsiteX11" fmla="*/ 739710 w 805500"/>
                <a:gd name="connsiteY11" fmla="*/ 556896 h 681506"/>
                <a:gd name="connsiteX12" fmla="*/ 678730 w 805500"/>
                <a:gd name="connsiteY12" fmla="*/ 555129 h 681506"/>
                <a:gd name="connsiteX13" fmla="*/ 652217 w 805500"/>
                <a:gd name="connsiteY13" fmla="*/ 523313 h 681506"/>
                <a:gd name="connsiteX14" fmla="*/ 678730 w 805500"/>
                <a:gd name="connsiteY14" fmla="*/ 496800 h 681506"/>
                <a:gd name="connsiteX15" fmla="*/ 738826 w 805500"/>
                <a:gd name="connsiteY15" fmla="*/ 495917 h 681506"/>
                <a:gd name="connsiteX16" fmla="*/ 738826 w 805500"/>
                <a:gd name="connsiteY16" fmla="*/ 433169 h 681506"/>
                <a:gd name="connsiteX17" fmla="*/ 655752 w 805500"/>
                <a:gd name="connsiteY17" fmla="*/ 431402 h 681506"/>
                <a:gd name="connsiteX18" fmla="*/ 620402 w 805500"/>
                <a:gd name="connsiteY18" fmla="*/ 403121 h 681506"/>
                <a:gd name="connsiteX19" fmla="*/ 653985 w 805500"/>
                <a:gd name="connsiteY19" fmla="*/ 371306 h 681506"/>
                <a:gd name="connsiteX20" fmla="*/ 662822 w 805500"/>
                <a:gd name="connsiteY20" fmla="*/ 371306 h 681506"/>
                <a:gd name="connsiteX21" fmla="*/ 805108 w 805500"/>
                <a:gd name="connsiteY21" fmla="*/ 508289 h 681506"/>
                <a:gd name="connsiteX22" fmla="*/ 805108 w 805500"/>
                <a:gd name="connsiteY22" fmla="*/ 636435 h 681506"/>
                <a:gd name="connsiteX23" fmla="*/ 760920 w 805500"/>
                <a:gd name="connsiteY23" fmla="*/ 681507 h 681506"/>
                <a:gd name="connsiteX24" fmla="*/ 45072 w 805500"/>
                <a:gd name="connsiteY24" fmla="*/ 681507 h 681506"/>
                <a:gd name="connsiteX25" fmla="*/ 0 w 805500"/>
                <a:gd name="connsiteY25" fmla="*/ 636435 h 681506"/>
                <a:gd name="connsiteX26" fmla="*/ 0 w 805500"/>
                <a:gd name="connsiteY26" fmla="*/ 291767 h 681506"/>
                <a:gd name="connsiteX27" fmla="*/ 45072 w 805500"/>
                <a:gd name="connsiteY27" fmla="*/ 247579 h 681506"/>
                <a:gd name="connsiteX28" fmla="*/ 121075 w 805500"/>
                <a:gd name="connsiteY28" fmla="*/ 248463 h 681506"/>
                <a:gd name="connsiteX29" fmla="*/ 247454 w 805500"/>
                <a:gd name="connsiteY29" fmla="*/ 616992 h 681506"/>
                <a:gd name="connsiteX30" fmla="*/ 247454 w 805500"/>
                <a:gd name="connsiteY30" fmla="*/ 541872 h 681506"/>
                <a:gd name="connsiteX31" fmla="*/ 294293 w 805500"/>
                <a:gd name="connsiteY31" fmla="*/ 495033 h 681506"/>
                <a:gd name="connsiteX32" fmla="*/ 387088 w 805500"/>
                <a:gd name="connsiteY32" fmla="*/ 495033 h 681506"/>
                <a:gd name="connsiteX33" fmla="*/ 433928 w 805500"/>
                <a:gd name="connsiteY33" fmla="*/ 542756 h 681506"/>
                <a:gd name="connsiteX34" fmla="*/ 433928 w 805500"/>
                <a:gd name="connsiteY34" fmla="*/ 616992 h 681506"/>
                <a:gd name="connsiteX35" fmla="*/ 491372 w 805500"/>
                <a:gd name="connsiteY35" fmla="*/ 616992 h 681506"/>
                <a:gd name="connsiteX36" fmla="*/ 491372 w 805500"/>
                <a:gd name="connsiteY36" fmla="*/ 436704 h 681506"/>
                <a:gd name="connsiteX37" fmla="*/ 188241 w 805500"/>
                <a:gd name="connsiteY37" fmla="*/ 436704 h 681506"/>
                <a:gd name="connsiteX38" fmla="*/ 188241 w 805500"/>
                <a:gd name="connsiteY38" fmla="*/ 616992 h 681506"/>
                <a:gd name="connsiteX39" fmla="*/ 247454 w 805500"/>
                <a:gd name="connsiteY39" fmla="*/ 616992 h 681506"/>
                <a:gd name="connsiteX40" fmla="*/ 493140 w 805500"/>
                <a:gd name="connsiteY40" fmla="*/ 190135 h 681506"/>
                <a:gd name="connsiteX41" fmla="*/ 189125 w 805500"/>
                <a:gd name="connsiteY41" fmla="*/ 190135 h 681506"/>
                <a:gd name="connsiteX42" fmla="*/ 189125 w 805500"/>
                <a:gd name="connsiteY42" fmla="*/ 244928 h 681506"/>
                <a:gd name="connsiteX43" fmla="*/ 493140 w 805500"/>
                <a:gd name="connsiteY43" fmla="*/ 244928 h 681506"/>
                <a:gd name="connsiteX44" fmla="*/ 493140 w 805500"/>
                <a:gd name="connsiteY44" fmla="*/ 190135 h 681506"/>
                <a:gd name="connsiteX45" fmla="*/ 493140 w 805500"/>
                <a:gd name="connsiteY45" fmla="*/ 313861 h 681506"/>
                <a:gd name="connsiteX46" fmla="*/ 188241 w 805500"/>
                <a:gd name="connsiteY46" fmla="*/ 313861 h 681506"/>
                <a:gd name="connsiteX47" fmla="*/ 188241 w 805500"/>
                <a:gd name="connsiteY47" fmla="*/ 368655 h 681506"/>
                <a:gd name="connsiteX48" fmla="*/ 493140 w 805500"/>
                <a:gd name="connsiteY48" fmla="*/ 368655 h 681506"/>
                <a:gd name="connsiteX49" fmla="*/ 493140 w 805500"/>
                <a:gd name="connsiteY49" fmla="*/ 313861 h 681506"/>
                <a:gd name="connsiteX50" fmla="*/ 120192 w 805500"/>
                <a:gd name="connsiteY50" fmla="*/ 617876 h 681506"/>
                <a:gd name="connsiteX51" fmla="*/ 120192 w 805500"/>
                <a:gd name="connsiteY51" fmla="*/ 312978 h 681506"/>
                <a:gd name="connsiteX52" fmla="*/ 66282 w 805500"/>
                <a:gd name="connsiteY52" fmla="*/ 312978 h 681506"/>
                <a:gd name="connsiteX53" fmla="*/ 66282 w 805500"/>
                <a:gd name="connsiteY53" fmla="*/ 617876 h 681506"/>
                <a:gd name="connsiteX54" fmla="*/ 120192 w 805500"/>
                <a:gd name="connsiteY54" fmla="*/ 617876 h 681506"/>
                <a:gd name="connsiteX55" fmla="*/ 313736 w 805500"/>
                <a:gd name="connsiteY55" fmla="*/ 63756 h 681506"/>
                <a:gd name="connsiteX56" fmla="*/ 313736 w 805500"/>
                <a:gd name="connsiteY56" fmla="*/ 121201 h 681506"/>
                <a:gd name="connsiteX57" fmla="*/ 367645 w 805500"/>
                <a:gd name="connsiteY57" fmla="*/ 121201 h 681506"/>
                <a:gd name="connsiteX58" fmla="*/ 367645 w 805500"/>
                <a:gd name="connsiteY58" fmla="*/ 63756 h 681506"/>
                <a:gd name="connsiteX59" fmla="*/ 313736 w 805500"/>
                <a:gd name="connsiteY59" fmla="*/ 63756 h 681506"/>
                <a:gd name="connsiteX60" fmla="*/ 491372 w 805500"/>
                <a:gd name="connsiteY60" fmla="*/ 122085 h 681506"/>
                <a:gd name="connsiteX61" fmla="*/ 491372 w 805500"/>
                <a:gd name="connsiteY61" fmla="*/ 65524 h 681506"/>
                <a:gd name="connsiteX62" fmla="*/ 436579 w 805500"/>
                <a:gd name="connsiteY62" fmla="*/ 65524 h 681506"/>
                <a:gd name="connsiteX63" fmla="*/ 436579 w 805500"/>
                <a:gd name="connsiteY63" fmla="*/ 122085 h 681506"/>
                <a:gd name="connsiteX64" fmla="*/ 491372 w 805500"/>
                <a:gd name="connsiteY64" fmla="*/ 122085 h 681506"/>
                <a:gd name="connsiteX65" fmla="*/ 313736 w 805500"/>
                <a:gd name="connsiteY65" fmla="*/ 558664 h 681506"/>
                <a:gd name="connsiteX66" fmla="*/ 313736 w 805500"/>
                <a:gd name="connsiteY66" fmla="*/ 616108 h 681506"/>
                <a:gd name="connsiteX67" fmla="*/ 367645 w 805500"/>
                <a:gd name="connsiteY67" fmla="*/ 616108 h 681506"/>
                <a:gd name="connsiteX68" fmla="*/ 367645 w 805500"/>
                <a:gd name="connsiteY68" fmla="*/ 558664 h 681506"/>
                <a:gd name="connsiteX69" fmla="*/ 313736 w 805500"/>
                <a:gd name="connsiteY69" fmla="*/ 558664 h 68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05500" h="681506">
                  <a:moveTo>
                    <a:pt x="121075" y="248463"/>
                  </a:moveTo>
                  <a:cubicBezTo>
                    <a:pt x="121959" y="229904"/>
                    <a:pt x="122843" y="215764"/>
                    <a:pt x="122843" y="201624"/>
                  </a:cubicBezTo>
                  <a:cubicBezTo>
                    <a:pt x="123727" y="125620"/>
                    <a:pt x="123727" y="125620"/>
                    <a:pt x="201498" y="124736"/>
                  </a:cubicBezTo>
                  <a:cubicBezTo>
                    <a:pt x="214754" y="124736"/>
                    <a:pt x="227127" y="124736"/>
                    <a:pt x="246570" y="124736"/>
                  </a:cubicBezTo>
                  <a:cubicBezTo>
                    <a:pt x="246570" y="98223"/>
                    <a:pt x="247454" y="75245"/>
                    <a:pt x="246570" y="52268"/>
                  </a:cubicBezTo>
                  <a:cubicBezTo>
                    <a:pt x="243919" y="15150"/>
                    <a:pt x="258942" y="-758"/>
                    <a:pt x="297828" y="126"/>
                  </a:cubicBezTo>
                  <a:cubicBezTo>
                    <a:pt x="365878" y="2777"/>
                    <a:pt x="433044" y="2777"/>
                    <a:pt x="501094" y="126"/>
                  </a:cubicBezTo>
                  <a:cubicBezTo>
                    <a:pt x="544398" y="-1642"/>
                    <a:pt x="557654" y="15150"/>
                    <a:pt x="557654" y="56686"/>
                  </a:cubicBezTo>
                  <a:cubicBezTo>
                    <a:pt x="555887" y="224601"/>
                    <a:pt x="556771" y="392516"/>
                    <a:pt x="556771" y="560431"/>
                  </a:cubicBezTo>
                  <a:cubicBezTo>
                    <a:pt x="556771" y="578107"/>
                    <a:pt x="556771" y="595782"/>
                    <a:pt x="556771" y="616108"/>
                  </a:cubicBezTo>
                  <a:cubicBezTo>
                    <a:pt x="618634" y="616108"/>
                    <a:pt x="677846" y="616108"/>
                    <a:pt x="739710" y="616108"/>
                  </a:cubicBezTo>
                  <a:cubicBezTo>
                    <a:pt x="739710" y="597549"/>
                    <a:pt x="739710" y="580758"/>
                    <a:pt x="739710" y="556896"/>
                  </a:cubicBezTo>
                  <a:cubicBezTo>
                    <a:pt x="718499" y="556896"/>
                    <a:pt x="697289" y="560431"/>
                    <a:pt x="678730" y="555129"/>
                  </a:cubicBezTo>
                  <a:cubicBezTo>
                    <a:pt x="667241" y="551594"/>
                    <a:pt x="653985" y="535686"/>
                    <a:pt x="652217" y="523313"/>
                  </a:cubicBezTo>
                  <a:cubicBezTo>
                    <a:pt x="651333" y="515359"/>
                    <a:pt x="668125" y="499452"/>
                    <a:pt x="678730" y="496800"/>
                  </a:cubicBezTo>
                  <a:cubicBezTo>
                    <a:pt x="696405" y="492382"/>
                    <a:pt x="716732" y="495917"/>
                    <a:pt x="738826" y="495917"/>
                  </a:cubicBezTo>
                  <a:cubicBezTo>
                    <a:pt x="738826" y="474706"/>
                    <a:pt x="738826" y="456147"/>
                    <a:pt x="738826" y="433169"/>
                  </a:cubicBezTo>
                  <a:cubicBezTo>
                    <a:pt x="710545" y="433169"/>
                    <a:pt x="682265" y="436704"/>
                    <a:pt x="655752" y="431402"/>
                  </a:cubicBezTo>
                  <a:cubicBezTo>
                    <a:pt x="642496" y="428751"/>
                    <a:pt x="631890" y="412843"/>
                    <a:pt x="620402" y="403121"/>
                  </a:cubicBezTo>
                  <a:cubicBezTo>
                    <a:pt x="631890" y="392516"/>
                    <a:pt x="642496" y="381911"/>
                    <a:pt x="653985" y="371306"/>
                  </a:cubicBezTo>
                  <a:cubicBezTo>
                    <a:pt x="655752" y="369538"/>
                    <a:pt x="659287" y="371306"/>
                    <a:pt x="662822" y="371306"/>
                  </a:cubicBezTo>
                  <a:cubicBezTo>
                    <a:pt x="828970" y="374841"/>
                    <a:pt x="802457" y="344793"/>
                    <a:pt x="805108" y="508289"/>
                  </a:cubicBezTo>
                  <a:cubicBezTo>
                    <a:pt x="805992" y="550710"/>
                    <a:pt x="805108" y="594014"/>
                    <a:pt x="805108" y="636435"/>
                  </a:cubicBezTo>
                  <a:cubicBezTo>
                    <a:pt x="805108" y="667367"/>
                    <a:pt x="793619" y="681507"/>
                    <a:pt x="760920" y="681507"/>
                  </a:cubicBezTo>
                  <a:cubicBezTo>
                    <a:pt x="522304" y="680623"/>
                    <a:pt x="283688" y="680623"/>
                    <a:pt x="45072" y="681507"/>
                  </a:cubicBezTo>
                  <a:cubicBezTo>
                    <a:pt x="12373" y="681507"/>
                    <a:pt x="0" y="668250"/>
                    <a:pt x="0" y="636435"/>
                  </a:cubicBezTo>
                  <a:cubicBezTo>
                    <a:pt x="884" y="521546"/>
                    <a:pt x="884" y="406656"/>
                    <a:pt x="0" y="291767"/>
                  </a:cubicBezTo>
                  <a:cubicBezTo>
                    <a:pt x="0" y="259952"/>
                    <a:pt x="12373" y="245812"/>
                    <a:pt x="45072" y="247579"/>
                  </a:cubicBezTo>
                  <a:cubicBezTo>
                    <a:pt x="68934" y="249347"/>
                    <a:pt x="93679" y="248463"/>
                    <a:pt x="121075" y="248463"/>
                  </a:cubicBezTo>
                  <a:close/>
                  <a:moveTo>
                    <a:pt x="247454" y="616992"/>
                  </a:moveTo>
                  <a:cubicBezTo>
                    <a:pt x="247454" y="588712"/>
                    <a:pt x="248337" y="565734"/>
                    <a:pt x="247454" y="541872"/>
                  </a:cubicBezTo>
                  <a:cubicBezTo>
                    <a:pt x="245686" y="508289"/>
                    <a:pt x="259826" y="493265"/>
                    <a:pt x="294293" y="495033"/>
                  </a:cubicBezTo>
                  <a:cubicBezTo>
                    <a:pt x="325225" y="496800"/>
                    <a:pt x="356156" y="496800"/>
                    <a:pt x="387088" y="495033"/>
                  </a:cubicBezTo>
                  <a:cubicBezTo>
                    <a:pt x="422439" y="493265"/>
                    <a:pt x="434811" y="510057"/>
                    <a:pt x="433928" y="542756"/>
                  </a:cubicBezTo>
                  <a:cubicBezTo>
                    <a:pt x="433044" y="567501"/>
                    <a:pt x="433928" y="591363"/>
                    <a:pt x="433928" y="616992"/>
                  </a:cubicBezTo>
                  <a:cubicBezTo>
                    <a:pt x="456906" y="616992"/>
                    <a:pt x="473697" y="616992"/>
                    <a:pt x="491372" y="616992"/>
                  </a:cubicBezTo>
                  <a:cubicBezTo>
                    <a:pt x="491372" y="555129"/>
                    <a:pt x="491372" y="495917"/>
                    <a:pt x="491372" y="436704"/>
                  </a:cubicBezTo>
                  <a:cubicBezTo>
                    <a:pt x="387972" y="436704"/>
                    <a:pt x="288991" y="436704"/>
                    <a:pt x="188241" y="436704"/>
                  </a:cubicBezTo>
                  <a:cubicBezTo>
                    <a:pt x="188241" y="497684"/>
                    <a:pt x="188241" y="556012"/>
                    <a:pt x="188241" y="616992"/>
                  </a:cubicBezTo>
                  <a:cubicBezTo>
                    <a:pt x="207684" y="616992"/>
                    <a:pt x="224476" y="616992"/>
                    <a:pt x="247454" y="616992"/>
                  </a:cubicBezTo>
                  <a:close/>
                  <a:moveTo>
                    <a:pt x="493140" y="190135"/>
                  </a:moveTo>
                  <a:cubicBezTo>
                    <a:pt x="388856" y="190135"/>
                    <a:pt x="288107" y="190135"/>
                    <a:pt x="189125" y="190135"/>
                  </a:cubicBezTo>
                  <a:cubicBezTo>
                    <a:pt x="189125" y="210461"/>
                    <a:pt x="189125" y="227253"/>
                    <a:pt x="189125" y="244928"/>
                  </a:cubicBezTo>
                  <a:cubicBezTo>
                    <a:pt x="292526" y="244928"/>
                    <a:pt x="392391" y="244928"/>
                    <a:pt x="493140" y="244928"/>
                  </a:cubicBezTo>
                  <a:cubicBezTo>
                    <a:pt x="493140" y="224601"/>
                    <a:pt x="493140" y="208694"/>
                    <a:pt x="493140" y="190135"/>
                  </a:cubicBezTo>
                  <a:close/>
                  <a:moveTo>
                    <a:pt x="493140" y="313861"/>
                  </a:moveTo>
                  <a:cubicBezTo>
                    <a:pt x="388856" y="313861"/>
                    <a:pt x="288991" y="313861"/>
                    <a:pt x="188241" y="313861"/>
                  </a:cubicBezTo>
                  <a:cubicBezTo>
                    <a:pt x="188241" y="334188"/>
                    <a:pt x="188241" y="350980"/>
                    <a:pt x="188241" y="368655"/>
                  </a:cubicBezTo>
                  <a:cubicBezTo>
                    <a:pt x="290758" y="368655"/>
                    <a:pt x="391507" y="368655"/>
                    <a:pt x="493140" y="368655"/>
                  </a:cubicBezTo>
                  <a:cubicBezTo>
                    <a:pt x="493140" y="349212"/>
                    <a:pt x="493140" y="333304"/>
                    <a:pt x="493140" y="313861"/>
                  </a:cubicBezTo>
                  <a:close/>
                  <a:moveTo>
                    <a:pt x="120192" y="617876"/>
                  </a:moveTo>
                  <a:cubicBezTo>
                    <a:pt x="120192" y="513592"/>
                    <a:pt x="120192" y="413727"/>
                    <a:pt x="120192" y="312978"/>
                  </a:cubicBezTo>
                  <a:cubicBezTo>
                    <a:pt x="99865" y="312978"/>
                    <a:pt x="83074" y="312978"/>
                    <a:pt x="66282" y="312978"/>
                  </a:cubicBezTo>
                  <a:cubicBezTo>
                    <a:pt x="66282" y="416378"/>
                    <a:pt x="66282" y="516243"/>
                    <a:pt x="66282" y="617876"/>
                  </a:cubicBezTo>
                  <a:cubicBezTo>
                    <a:pt x="84841" y="617876"/>
                    <a:pt x="100749" y="617876"/>
                    <a:pt x="120192" y="617876"/>
                  </a:cubicBezTo>
                  <a:close/>
                  <a:moveTo>
                    <a:pt x="313736" y="63756"/>
                  </a:moveTo>
                  <a:cubicBezTo>
                    <a:pt x="313736" y="85851"/>
                    <a:pt x="313736" y="103526"/>
                    <a:pt x="313736" y="121201"/>
                  </a:cubicBezTo>
                  <a:cubicBezTo>
                    <a:pt x="334062" y="121201"/>
                    <a:pt x="350854" y="121201"/>
                    <a:pt x="367645" y="121201"/>
                  </a:cubicBezTo>
                  <a:cubicBezTo>
                    <a:pt x="367645" y="100875"/>
                    <a:pt x="367645" y="82316"/>
                    <a:pt x="367645" y="63756"/>
                  </a:cubicBezTo>
                  <a:cubicBezTo>
                    <a:pt x="348203" y="63756"/>
                    <a:pt x="332295" y="63756"/>
                    <a:pt x="313736" y="63756"/>
                  </a:cubicBezTo>
                  <a:close/>
                  <a:moveTo>
                    <a:pt x="491372" y="122085"/>
                  </a:moveTo>
                  <a:cubicBezTo>
                    <a:pt x="491372" y="101758"/>
                    <a:pt x="491372" y="84083"/>
                    <a:pt x="491372" y="65524"/>
                  </a:cubicBezTo>
                  <a:cubicBezTo>
                    <a:pt x="471046" y="65524"/>
                    <a:pt x="454254" y="65524"/>
                    <a:pt x="436579" y="65524"/>
                  </a:cubicBezTo>
                  <a:cubicBezTo>
                    <a:pt x="436579" y="85851"/>
                    <a:pt x="436579" y="103526"/>
                    <a:pt x="436579" y="122085"/>
                  </a:cubicBezTo>
                  <a:cubicBezTo>
                    <a:pt x="456906" y="122085"/>
                    <a:pt x="473697" y="122085"/>
                    <a:pt x="491372" y="122085"/>
                  </a:cubicBezTo>
                  <a:close/>
                  <a:moveTo>
                    <a:pt x="313736" y="558664"/>
                  </a:moveTo>
                  <a:cubicBezTo>
                    <a:pt x="313736" y="580758"/>
                    <a:pt x="313736" y="598433"/>
                    <a:pt x="313736" y="616108"/>
                  </a:cubicBezTo>
                  <a:cubicBezTo>
                    <a:pt x="334062" y="616108"/>
                    <a:pt x="350854" y="616108"/>
                    <a:pt x="367645" y="616108"/>
                  </a:cubicBezTo>
                  <a:cubicBezTo>
                    <a:pt x="367645" y="595782"/>
                    <a:pt x="367645" y="577223"/>
                    <a:pt x="367645" y="558664"/>
                  </a:cubicBezTo>
                  <a:cubicBezTo>
                    <a:pt x="347319" y="558664"/>
                    <a:pt x="332295" y="558664"/>
                    <a:pt x="313736" y="558664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8" name="任意多边形: 形状 79">
              <a:extLst>
                <a:ext uri="{FF2B5EF4-FFF2-40B4-BE49-F238E27FC236}">
                  <a16:creationId xmlns:a16="http://schemas.microsoft.com/office/drawing/2014/main" id="{EAD60F81-D786-4147-86BF-4FF3FB53FD83}"/>
                </a:ext>
              </a:extLst>
            </p:cNvPr>
            <p:cNvSpPr/>
            <p:nvPr/>
          </p:nvSpPr>
          <p:spPr>
            <a:xfrm>
              <a:off x="2051629" y="-5655493"/>
              <a:ext cx="718249" cy="670371"/>
            </a:xfrm>
            <a:custGeom>
              <a:avLst/>
              <a:gdLst>
                <a:gd name="connsiteX0" fmla="*/ 675676 w 718249"/>
                <a:gd name="connsiteY0" fmla="*/ 366798 h 670371"/>
                <a:gd name="connsiteX1" fmla="*/ 636790 w 718249"/>
                <a:gd name="connsiteY1" fmla="*/ 470198 h 670371"/>
                <a:gd name="connsiteX2" fmla="*/ 563438 w 718249"/>
                <a:gd name="connsiteY2" fmla="*/ 565645 h 670371"/>
                <a:gd name="connsiteX3" fmla="*/ 456502 w 718249"/>
                <a:gd name="connsiteY3" fmla="*/ 625741 h 670371"/>
                <a:gd name="connsiteX4" fmla="*/ 338962 w 718249"/>
                <a:gd name="connsiteY4" fmla="*/ 642532 h 670371"/>
                <a:gd name="connsiteX5" fmla="*/ 221421 w 718249"/>
                <a:gd name="connsiteY5" fmla="*/ 608949 h 670371"/>
                <a:gd name="connsiteX6" fmla="*/ 129510 w 718249"/>
                <a:gd name="connsiteY6" fmla="*/ 574482 h 670371"/>
                <a:gd name="connsiteX7" fmla="*/ 113602 w 718249"/>
                <a:gd name="connsiteY7" fmla="*/ 579785 h 670371"/>
                <a:gd name="connsiteX8" fmla="*/ 66763 w 718249"/>
                <a:gd name="connsiteY8" fmla="*/ 566528 h 670371"/>
                <a:gd name="connsiteX9" fmla="*/ 87973 w 718249"/>
                <a:gd name="connsiteY9" fmla="*/ 524992 h 670371"/>
                <a:gd name="connsiteX10" fmla="*/ 312449 w 718249"/>
                <a:gd name="connsiteY10" fmla="*/ 394195 h 670371"/>
                <a:gd name="connsiteX11" fmla="*/ 640325 w 718249"/>
                <a:gd name="connsiteY11" fmla="*/ 204186 h 670371"/>
                <a:gd name="connsiteX12" fmla="*/ 610277 w 718249"/>
                <a:gd name="connsiteY12" fmla="*/ 151160 h 670371"/>
                <a:gd name="connsiteX13" fmla="*/ 474178 w 718249"/>
                <a:gd name="connsiteY13" fmla="*/ 228931 h 670371"/>
                <a:gd name="connsiteX14" fmla="*/ 60577 w 718249"/>
                <a:gd name="connsiteY14" fmla="*/ 465779 h 670371"/>
                <a:gd name="connsiteX15" fmla="*/ 8435 w 718249"/>
                <a:gd name="connsiteY15" fmla="*/ 463128 h 670371"/>
                <a:gd name="connsiteX16" fmla="*/ 26110 w 718249"/>
                <a:gd name="connsiteY16" fmla="*/ 414521 h 670371"/>
                <a:gd name="connsiteX17" fmla="*/ 33180 w 718249"/>
                <a:gd name="connsiteY17" fmla="*/ 407451 h 670371"/>
                <a:gd name="connsiteX18" fmla="*/ 51739 w 718249"/>
                <a:gd name="connsiteY18" fmla="*/ 312005 h 670371"/>
                <a:gd name="connsiteX19" fmla="*/ 80019 w 718249"/>
                <a:gd name="connsiteY19" fmla="*/ 193581 h 670371"/>
                <a:gd name="connsiteX20" fmla="*/ 156907 w 718249"/>
                <a:gd name="connsiteY20" fmla="*/ 99018 h 670371"/>
                <a:gd name="connsiteX21" fmla="*/ 244399 w 718249"/>
                <a:gd name="connsiteY21" fmla="*/ 33619 h 670371"/>
                <a:gd name="connsiteX22" fmla="*/ 269145 w 718249"/>
                <a:gd name="connsiteY22" fmla="*/ 29201 h 670371"/>
                <a:gd name="connsiteX23" fmla="*/ 312449 w 718249"/>
                <a:gd name="connsiteY23" fmla="*/ 30968 h 670371"/>
                <a:gd name="connsiteX24" fmla="*/ 315100 w 718249"/>
                <a:gd name="connsiteY24" fmla="*/ 75156 h 670371"/>
                <a:gd name="connsiteX25" fmla="*/ 225840 w 718249"/>
                <a:gd name="connsiteY25" fmla="*/ 99018 h 670371"/>
                <a:gd name="connsiteX26" fmla="*/ 160442 w 718249"/>
                <a:gd name="connsiteY26" fmla="*/ 167951 h 670371"/>
                <a:gd name="connsiteX27" fmla="*/ 110067 w 718249"/>
                <a:gd name="connsiteY27" fmla="*/ 276654 h 670371"/>
                <a:gd name="connsiteX28" fmla="*/ 92392 w 718249"/>
                <a:gd name="connsiteY28" fmla="*/ 365030 h 670371"/>
                <a:gd name="connsiteX29" fmla="*/ 178117 w 718249"/>
                <a:gd name="connsiteY29" fmla="*/ 293446 h 670371"/>
                <a:gd name="connsiteX30" fmla="*/ 404360 w 718249"/>
                <a:gd name="connsiteY30" fmla="*/ 153811 h 670371"/>
                <a:gd name="connsiteX31" fmla="*/ 522785 w 718249"/>
                <a:gd name="connsiteY31" fmla="*/ 123763 h 670371"/>
                <a:gd name="connsiteX32" fmla="*/ 429106 w 718249"/>
                <a:gd name="connsiteY32" fmla="*/ 71621 h 670371"/>
                <a:gd name="connsiteX33" fmla="*/ 421152 w 718249"/>
                <a:gd name="connsiteY33" fmla="*/ 83110 h 670371"/>
                <a:gd name="connsiteX34" fmla="*/ 374313 w 718249"/>
                <a:gd name="connsiteY34" fmla="*/ 49527 h 670371"/>
                <a:gd name="connsiteX35" fmla="*/ 429106 w 718249"/>
                <a:gd name="connsiteY35" fmla="*/ 920 h 670371"/>
                <a:gd name="connsiteX36" fmla="*/ 496272 w 718249"/>
                <a:gd name="connsiteY36" fmla="*/ 42457 h 670371"/>
                <a:gd name="connsiteX37" fmla="*/ 603207 w 718249"/>
                <a:gd name="connsiteY37" fmla="*/ 78691 h 670371"/>
                <a:gd name="connsiteX38" fmla="*/ 662419 w 718249"/>
                <a:gd name="connsiteY38" fmla="*/ 113158 h 670371"/>
                <a:gd name="connsiteX39" fmla="*/ 697770 w 718249"/>
                <a:gd name="connsiteY39" fmla="*/ 174138 h 670371"/>
                <a:gd name="connsiteX40" fmla="*/ 698653 w 718249"/>
                <a:gd name="connsiteY40" fmla="*/ 244839 h 670371"/>
                <a:gd name="connsiteX41" fmla="*/ 675676 w 718249"/>
                <a:gd name="connsiteY41" fmla="*/ 366798 h 670371"/>
                <a:gd name="connsiteX42" fmla="*/ 394639 w 718249"/>
                <a:gd name="connsiteY42" fmla="*/ 599228 h 670371"/>
                <a:gd name="connsiteX43" fmla="*/ 480364 w 718249"/>
                <a:gd name="connsiteY43" fmla="*/ 559458 h 670371"/>
                <a:gd name="connsiteX44" fmla="*/ 558135 w 718249"/>
                <a:gd name="connsiteY44" fmla="*/ 484338 h 670371"/>
                <a:gd name="connsiteX45" fmla="*/ 610277 w 718249"/>
                <a:gd name="connsiteY45" fmla="*/ 389776 h 670371"/>
                <a:gd name="connsiteX46" fmla="*/ 626185 w 718249"/>
                <a:gd name="connsiteY46" fmla="*/ 291678 h 670371"/>
                <a:gd name="connsiteX47" fmla="*/ 538693 w 718249"/>
                <a:gd name="connsiteY47" fmla="*/ 379171 h 670371"/>
                <a:gd name="connsiteX48" fmla="*/ 303612 w 718249"/>
                <a:gd name="connsiteY48" fmla="*/ 508200 h 670371"/>
                <a:gd name="connsiteX49" fmla="*/ 197560 w 718249"/>
                <a:gd name="connsiteY49" fmla="*/ 543551 h 670371"/>
                <a:gd name="connsiteX50" fmla="*/ 289471 w 718249"/>
                <a:gd name="connsiteY50" fmla="*/ 592158 h 670371"/>
                <a:gd name="connsiteX51" fmla="*/ 394639 w 718249"/>
                <a:gd name="connsiteY51" fmla="*/ 599228 h 670371"/>
                <a:gd name="connsiteX52" fmla="*/ 468875 w 718249"/>
                <a:gd name="connsiteY52" fmla="*/ 375636 h 670371"/>
                <a:gd name="connsiteX53" fmla="*/ 334543 w 718249"/>
                <a:gd name="connsiteY53" fmla="*/ 453407 h 670371"/>
                <a:gd name="connsiteX54" fmla="*/ 468875 w 718249"/>
                <a:gd name="connsiteY54" fmla="*/ 375636 h 670371"/>
                <a:gd name="connsiteX55" fmla="*/ 255005 w 718249"/>
                <a:gd name="connsiteY55" fmla="*/ 283724 h 670371"/>
                <a:gd name="connsiteX56" fmla="*/ 370778 w 718249"/>
                <a:gd name="connsiteY56" fmla="*/ 216558 h 670371"/>
                <a:gd name="connsiteX57" fmla="*/ 255005 w 718249"/>
                <a:gd name="connsiteY57" fmla="*/ 283724 h 67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8249" h="670371">
                  <a:moveTo>
                    <a:pt x="675676" y="366798"/>
                  </a:moveTo>
                  <a:cubicBezTo>
                    <a:pt x="704840" y="405684"/>
                    <a:pt x="696886" y="436615"/>
                    <a:pt x="636790" y="470198"/>
                  </a:cubicBezTo>
                  <a:cubicBezTo>
                    <a:pt x="648279" y="533829"/>
                    <a:pt x="628836" y="558575"/>
                    <a:pt x="563438" y="565645"/>
                  </a:cubicBezTo>
                  <a:cubicBezTo>
                    <a:pt x="548414" y="630159"/>
                    <a:pt x="520133" y="646067"/>
                    <a:pt x="456502" y="625741"/>
                  </a:cubicBezTo>
                  <a:cubicBezTo>
                    <a:pt x="423803" y="679650"/>
                    <a:pt x="391104" y="684069"/>
                    <a:pt x="338962" y="642532"/>
                  </a:cubicBezTo>
                  <a:cubicBezTo>
                    <a:pt x="282401" y="676999"/>
                    <a:pt x="251470" y="668161"/>
                    <a:pt x="221421" y="608949"/>
                  </a:cubicBezTo>
                  <a:cubicBezTo>
                    <a:pt x="182536" y="624857"/>
                    <a:pt x="151604" y="612484"/>
                    <a:pt x="129510" y="574482"/>
                  </a:cubicBezTo>
                  <a:cubicBezTo>
                    <a:pt x="124208" y="576250"/>
                    <a:pt x="118905" y="581552"/>
                    <a:pt x="113602" y="579785"/>
                  </a:cubicBezTo>
                  <a:cubicBezTo>
                    <a:pt x="97695" y="576250"/>
                    <a:pt x="81787" y="570947"/>
                    <a:pt x="66763" y="566528"/>
                  </a:cubicBezTo>
                  <a:cubicBezTo>
                    <a:pt x="73833" y="552388"/>
                    <a:pt x="76484" y="532062"/>
                    <a:pt x="87973" y="524992"/>
                  </a:cubicBezTo>
                  <a:cubicBezTo>
                    <a:pt x="162209" y="479920"/>
                    <a:pt x="237329" y="437499"/>
                    <a:pt x="312449" y="394195"/>
                  </a:cubicBezTo>
                  <a:cubicBezTo>
                    <a:pt x="420268" y="331447"/>
                    <a:pt x="528971" y="268700"/>
                    <a:pt x="640325" y="204186"/>
                  </a:cubicBezTo>
                  <a:cubicBezTo>
                    <a:pt x="630604" y="186510"/>
                    <a:pt x="620882" y="170603"/>
                    <a:pt x="610277" y="151160"/>
                  </a:cubicBezTo>
                  <a:cubicBezTo>
                    <a:pt x="562554" y="178556"/>
                    <a:pt x="518366" y="203302"/>
                    <a:pt x="474178" y="228931"/>
                  </a:cubicBezTo>
                  <a:cubicBezTo>
                    <a:pt x="336311" y="308470"/>
                    <a:pt x="199327" y="388008"/>
                    <a:pt x="60577" y="465779"/>
                  </a:cubicBezTo>
                  <a:cubicBezTo>
                    <a:pt x="47320" y="473733"/>
                    <a:pt x="18156" y="472850"/>
                    <a:pt x="8435" y="463128"/>
                  </a:cubicBezTo>
                  <a:cubicBezTo>
                    <a:pt x="-11008" y="443685"/>
                    <a:pt x="6667" y="426894"/>
                    <a:pt x="26110" y="414521"/>
                  </a:cubicBezTo>
                  <a:cubicBezTo>
                    <a:pt x="28761" y="412754"/>
                    <a:pt x="30529" y="410102"/>
                    <a:pt x="33180" y="407451"/>
                  </a:cubicBezTo>
                  <a:cubicBezTo>
                    <a:pt x="12853" y="371217"/>
                    <a:pt x="15505" y="337634"/>
                    <a:pt x="51739" y="312005"/>
                  </a:cubicBezTo>
                  <a:cubicBezTo>
                    <a:pt x="11086" y="259863"/>
                    <a:pt x="20807" y="223628"/>
                    <a:pt x="80019" y="193581"/>
                  </a:cubicBezTo>
                  <a:cubicBezTo>
                    <a:pt x="67647" y="129066"/>
                    <a:pt x="87973" y="103437"/>
                    <a:pt x="156907" y="99018"/>
                  </a:cubicBezTo>
                  <a:cubicBezTo>
                    <a:pt x="163093" y="40690"/>
                    <a:pt x="189606" y="21247"/>
                    <a:pt x="244399" y="33619"/>
                  </a:cubicBezTo>
                  <a:cubicBezTo>
                    <a:pt x="252353" y="35387"/>
                    <a:pt x="261191" y="29201"/>
                    <a:pt x="269145" y="29201"/>
                  </a:cubicBezTo>
                  <a:cubicBezTo>
                    <a:pt x="284169" y="28317"/>
                    <a:pt x="305379" y="23014"/>
                    <a:pt x="312449" y="30968"/>
                  </a:cubicBezTo>
                  <a:cubicBezTo>
                    <a:pt x="320403" y="39806"/>
                    <a:pt x="321287" y="63667"/>
                    <a:pt x="315100" y="75156"/>
                  </a:cubicBezTo>
                  <a:cubicBezTo>
                    <a:pt x="295658" y="111391"/>
                    <a:pt x="263842" y="114926"/>
                    <a:pt x="225840" y="99018"/>
                  </a:cubicBezTo>
                  <a:cubicBezTo>
                    <a:pt x="217003" y="142322"/>
                    <a:pt x="195792" y="171486"/>
                    <a:pt x="160442" y="167951"/>
                  </a:cubicBezTo>
                  <a:cubicBezTo>
                    <a:pt x="143650" y="205069"/>
                    <a:pt x="128626" y="236001"/>
                    <a:pt x="110067" y="276654"/>
                  </a:cubicBezTo>
                  <a:cubicBezTo>
                    <a:pt x="124208" y="298748"/>
                    <a:pt x="127743" y="333215"/>
                    <a:pt x="92392" y="365030"/>
                  </a:cubicBezTo>
                  <a:cubicBezTo>
                    <a:pt x="141883" y="363263"/>
                    <a:pt x="171047" y="338518"/>
                    <a:pt x="178117" y="293446"/>
                  </a:cubicBezTo>
                  <a:cubicBezTo>
                    <a:pt x="194025" y="194464"/>
                    <a:pt x="311565" y="116693"/>
                    <a:pt x="404360" y="153811"/>
                  </a:cubicBezTo>
                  <a:cubicBezTo>
                    <a:pt x="457386" y="175021"/>
                    <a:pt x="486550" y="151160"/>
                    <a:pt x="522785" y="123763"/>
                  </a:cubicBezTo>
                  <a:cubicBezTo>
                    <a:pt x="479480" y="127298"/>
                    <a:pt x="443246" y="119344"/>
                    <a:pt x="429106" y="71621"/>
                  </a:cubicBezTo>
                  <a:cubicBezTo>
                    <a:pt x="426455" y="75156"/>
                    <a:pt x="423803" y="79575"/>
                    <a:pt x="421152" y="83110"/>
                  </a:cubicBezTo>
                  <a:cubicBezTo>
                    <a:pt x="405244" y="72505"/>
                    <a:pt x="381383" y="64551"/>
                    <a:pt x="374313" y="49527"/>
                  </a:cubicBezTo>
                  <a:cubicBezTo>
                    <a:pt x="364591" y="29201"/>
                    <a:pt x="402593" y="-6150"/>
                    <a:pt x="429106" y="920"/>
                  </a:cubicBezTo>
                  <a:cubicBezTo>
                    <a:pt x="454735" y="7990"/>
                    <a:pt x="475945" y="27433"/>
                    <a:pt x="496272" y="42457"/>
                  </a:cubicBezTo>
                  <a:cubicBezTo>
                    <a:pt x="528087" y="53062"/>
                    <a:pt x="559903" y="64551"/>
                    <a:pt x="603207" y="78691"/>
                  </a:cubicBezTo>
                  <a:cubicBezTo>
                    <a:pt x="626185" y="61900"/>
                    <a:pt x="645628" y="81343"/>
                    <a:pt x="662419" y="113158"/>
                  </a:cubicBezTo>
                  <a:cubicBezTo>
                    <a:pt x="673024" y="134368"/>
                    <a:pt x="685397" y="154695"/>
                    <a:pt x="697770" y="174138"/>
                  </a:cubicBezTo>
                  <a:cubicBezTo>
                    <a:pt x="716329" y="204186"/>
                    <a:pt x="732237" y="233350"/>
                    <a:pt x="698653" y="244839"/>
                  </a:cubicBezTo>
                  <a:cubicBezTo>
                    <a:pt x="689816" y="289027"/>
                    <a:pt x="684513" y="320842"/>
                    <a:pt x="675676" y="366798"/>
                  </a:cubicBezTo>
                  <a:close/>
                  <a:moveTo>
                    <a:pt x="394639" y="599228"/>
                  </a:moveTo>
                  <a:cubicBezTo>
                    <a:pt x="418501" y="556807"/>
                    <a:pt x="450316" y="544434"/>
                    <a:pt x="480364" y="559458"/>
                  </a:cubicBezTo>
                  <a:cubicBezTo>
                    <a:pt x="508644" y="532062"/>
                    <a:pt x="534274" y="507316"/>
                    <a:pt x="558135" y="484338"/>
                  </a:cubicBezTo>
                  <a:cubicBezTo>
                    <a:pt x="574043" y="455174"/>
                    <a:pt x="590834" y="425126"/>
                    <a:pt x="610277" y="389776"/>
                  </a:cubicBezTo>
                  <a:cubicBezTo>
                    <a:pt x="586416" y="365030"/>
                    <a:pt x="597021" y="328796"/>
                    <a:pt x="626185" y="291678"/>
                  </a:cubicBezTo>
                  <a:cubicBezTo>
                    <a:pt x="555484" y="318191"/>
                    <a:pt x="552833" y="320842"/>
                    <a:pt x="538693" y="379171"/>
                  </a:cubicBezTo>
                  <a:cubicBezTo>
                    <a:pt x="514831" y="478152"/>
                    <a:pt x="398174" y="541783"/>
                    <a:pt x="303612" y="508200"/>
                  </a:cubicBezTo>
                  <a:cubicBezTo>
                    <a:pt x="258540" y="492292"/>
                    <a:pt x="231143" y="501130"/>
                    <a:pt x="197560" y="543551"/>
                  </a:cubicBezTo>
                  <a:cubicBezTo>
                    <a:pt x="243515" y="532062"/>
                    <a:pt x="273564" y="549737"/>
                    <a:pt x="289471" y="592158"/>
                  </a:cubicBezTo>
                  <a:cubicBezTo>
                    <a:pt x="324822" y="562993"/>
                    <a:pt x="359288" y="563877"/>
                    <a:pt x="394639" y="599228"/>
                  </a:cubicBezTo>
                  <a:close/>
                  <a:moveTo>
                    <a:pt x="468875" y="375636"/>
                  </a:moveTo>
                  <a:cubicBezTo>
                    <a:pt x="423803" y="401265"/>
                    <a:pt x="384034" y="424243"/>
                    <a:pt x="334543" y="453407"/>
                  </a:cubicBezTo>
                  <a:cubicBezTo>
                    <a:pt x="411430" y="453407"/>
                    <a:pt x="445897" y="433080"/>
                    <a:pt x="468875" y="375636"/>
                  </a:cubicBezTo>
                  <a:close/>
                  <a:moveTo>
                    <a:pt x="255005" y="283724"/>
                  </a:moveTo>
                  <a:cubicBezTo>
                    <a:pt x="293890" y="261630"/>
                    <a:pt x="331892" y="239536"/>
                    <a:pt x="370778" y="216558"/>
                  </a:cubicBezTo>
                  <a:cubicBezTo>
                    <a:pt x="314217" y="207721"/>
                    <a:pt x="275331" y="228931"/>
                    <a:pt x="255005" y="283724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69" name="任意多边形: 形状 80">
              <a:extLst>
                <a:ext uri="{FF2B5EF4-FFF2-40B4-BE49-F238E27FC236}">
                  <a16:creationId xmlns:a16="http://schemas.microsoft.com/office/drawing/2014/main" id="{2C51E53D-1365-4E30-91A6-CCA93D9EFBBB}"/>
                </a:ext>
              </a:extLst>
            </p:cNvPr>
            <p:cNvSpPr/>
            <p:nvPr/>
          </p:nvSpPr>
          <p:spPr>
            <a:xfrm>
              <a:off x="1929196" y="-6347443"/>
              <a:ext cx="1234687" cy="1485176"/>
            </a:xfrm>
            <a:custGeom>
              <a:avLst/>
              <a:gdLst>
                <a:gd name="connsiteX0" fmla="*/ 63702 w 1234687"/>
                <a:gd name="connsiteY0" fmla="*/ 1421974 h 1485176"/>
                <a:gd name="connsiteX1" fmla="*/ 115844 w 1234687"/>
                <a:gd name="connsiteY1" fmla="*/ 1421974 h 1485176"/>
                <a:gd name="connsiteX2" fmla="*/ 1157800 w 1234687"/>
                <a:gd name="connsiteY2" fmla="*/ 1421974 h 1485176"/>
                <a:gd name="connsiteX3" fmla="*/ 1214361 w 1234687"/>
                <a:gd name="connsiteY3" fmla="*/ 1426393 h 1485176"/>
                <a:gd name="connsiteX4" fmla="*/ 1234688 w 1234687"/>
                <a:gd name="connsiteY4" fmla="*/ 1459093 h 1485176"/>
                <a:gd name="connsiteX5" fmla="*/ 1209942 w 1234687"/>
                <a:gd name="connsiteY5" fmla="*/ 1482954 h 1485176"/>
                <a:gd name="connsiteX6" fmla="*/ 1179010 w 1234687"/>
                <a:gd name="connsiteY6" fmla="*/ 1483838 h 1485176"/>
                <a:gd name="connsiteX7" fmla="*/ 57515 w 1234687"/>
                <a:gd name="connsiteY7" fmla="*/ 1484722 h 1485176"/>
                <a:gd name="connsiteX8" fmla="*/ 71 w 1234687"/>
                <a:gd name="connsiteY8" fmla="*/ 1427277 h 1485176"/>
                <a:gd name="connsiteX9" fmla="*/ 954 w 1234687"/>
                <a:gd name="connsiteY9" fmla="*/ 58328 h 1485176"/>
                <a:gd name="connsiteX10" fmla="*/ 1838 w 1234687"/>
                <a:gd name="connsiteY10" fmla="*/ 36234 h 1485176"/>
                <a:gd name="connsiteX11" fmla="*/ 31002 w 1234687"/>
                <a:gd name="connsiteY11" fmla="*/ 0 h 1485176"/>
                <a:gd name="connsiteX12" fmla="*/ 61050 w 1234687"/>
                <a:gd name="connsiteY12" fmla="*/ 35351 h 1485176"/>
                <a:gd name="connsiteX13" fmla="*/ 63702 w 1234687"/>
                <a:gd name="connsiteY13" fmla="*/ 83074 h 1485176"/>
                <a:gd name="connsiteX14" fmla="*/ 63702 w 1234687"/>
                <a:gd name="connsiteY14" fmla="*/ 1363646 h 1485176"/>
                <a:gd name="connsiteX15" fmla="*/ 63702 w 1234687"/>
                <a:gd name="connsiteY15" fmla="*/ 1421974 h 148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4687" h="1485176">
                  <a:moveTo>
                    <a:pt x="63702" y="1421974"/>
                  </a:moveTo>
                  <a:cubicBezTo>
                    <a:pt x="84028" y="1421974"/>
                    <a:pt x="99936" y="1421974"/>
                    <a:pt x="115844" y="1421974"/>
                  </a:cubicBezTo>
                  <a:cubicBezTo>
                    <a:pt x="463162" y="1421974"/>
                    <a:pt x="810481" y="1421974"/>
                    <a:pt x="1157800" y="1421974"/>
                  </a:cubicBezTo>
                  <a:cubicBezTo>
                    <a:pt x="1177243" y="1421974"/>
                    <a:pt x="1197569" y="1420207"/>
                    <a:pt x="1214361" y="1426393"/>
                  </a:cubicBezTo>
                  <a:cubicBezTo>
                    <a:pt x="1224082" y="1429929"/>
                    <a:pt x="1233804" y="1447604"/>
                    <a:pt x="1234688" y="1459093"/>
                  </a:cubicBezTo>
                  <a:cubicBezTo>
                    <a:pt x="1234688" y="1467046"/>
                    <a:pt x="1219663" y="1478535"/>
                    <a:pt x="1209942" y="1482954"/>
                  </a:cubicBezTo>
                  <a:cubicBezTo>
                    <a:pt x="1201104" y="1487373"/>
                    <a:pt x="1189616" y="1483838"/>
                    <a:pt x="1179010" y="1483838"/>
                  </a:cubicBezTo>
                  <a:cubicBezTo>
                    <a:pt x="805179" y="1483838"/>
                    <a:pt x="431347" y="1482954"/>
                    <a:pt x="57515" y="1484722"/>
                  </a:cubicBezTo>
                  <a:cubicBezTo>
                    <a:pt x="12443" y="1484722"/>
                    <a:pt x="71" y="1471465"/>
                    <a:pt x="71" y="1427277"/>
                  </a:cubicBezTo>
                  <a:cubicBezTo>
                    <a:pt x="1838" y="971255"/>
                    <a:pt x="954" y="514350"/>
                    <a:pt x="954" y="58328"/>
                  </a:cubicBezTo>
                  <a:cubicBezTo>
                    <a:pt x="954" y="51258"/>
                    <a:pt x="-1697" y="41537"/>
                    <a:pt x="1838" y="36234"/>
                  </a:cubicBezTo>
                  <a:cubicBezTo>
                    <a:pt x="9792" y="22978"/>
                    <a:pt x="21281" y="12373"/>
                    <a:pt x="31002" y="0"/>
                  </a:cubicBezTo>
                  <a:cubicBezTo>
                    <a:pt x="41608" y="11489"/>
                    <a:pt x="55748" y="22094"/>
                    <a:pt x="61050" y="35351"/>
                  </a:cubicBezTo>
                  <a:cubicBezTo>
                    <a:pt x="66353" y="49491"/>
                    <a:pt x="63702" y="67166"/>
                    <a:pt x="63702" y="83074"/>
                  </a:cubicBezTo>
                  <a:cubicBezTo>
                    <a:pt x="63702" y="509931"/>
                    <a:pt x="63702" y="936789"/>
                    <a:pt x="63702" y="1363646"/>
                  </a:cubicBezTo>
                  <a:cubicBezTo>
                    <a:pt x="63702" y="1383089"/>
                    <a:pt x="63702" y="1399880"/>
                    <a:pt x="63702" y="1421974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0" name="任意多边形: 形状 81">
              <a:extLst>
                <a:ext uri="{FF2B5EF4-FFF2-40B4-BE49-F238E27FC236}">
                  <a16:creationId xmlns:a16="http://schemas.microsoft.com/office/drawing/2014/main" id="{CB8C461C-D9B1-42CF-9536-78839A3AEDB1}"/>
                </a:ext>
              </a:extLst>
            </p:cNvPr>
            <p:cNvSpPr/>
            <p:nvPr/>
          </p:nvSpPr>
          <p:spPr>
            <a:xfrm>
              <a:off x="2332238" y="-5853471"/>
              <a:ext cx="864368" cy="62798"/>
            </a:xfrm>
            <a:custGeom>
              <a:avLst/>
              <a:gdLst>
                <a:gd name="connsiteX0" fmla="*/ 437487 w 864368"/>
                <a:gd name="connsiteY0" fmla="*/ 935 h 62798"/>
                <a:gd name="connsiteX1" fmla="*/ 816622 w 864368"/>
                <a:gd name="connsiteY1" fmla="*/ 935 h 62798"/>
                <a:gd name="connsiteX2" fmla="*/ 864345 w 864368"/>
                <a:gd name="connsiteY2" fmla="*/ 30983 h 62798"/>
                <a:gd name="connsiteX3" fmla="*/ 818389 w 864368"/>
                <a:gd name="connsiteY3" fmla="*/ 62799 h 62798"/>
                <a:gd name="connsiteX4" fmla="*/ 45980 w 864368"/>
                <a:gd name="connsiteY4" fmla="*/ 62799 h 62798"/>
                <a:gd name="connsiteX5" fmla="*/ 25 w 864368"/>
                <a:gd name="connsiteY5" fmla="*/ 30100 h 62798"/>
                <a:gd name="connsiteX6" fmla="*/ 47748 w 864368"/>
                <a:gd name="connsiteY6" fmla="*/ 52 h 62798"/>
                <a:gd name="connsiteX7" fmla="*/ 437487 w 864368"/>
                <a:gd name="connsiteY7" fmla="*/ 935 h 6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368" h="62798">
                  <a:moveTo>
                    <a:pt x="437487" y="935"/>
                  </a:moveTo>
                  <a:cubicBezTo>
                    <a:pt x="563865" y="935"/>
                    <a:pt x="690244" y="935"/>
                    <a:pt x="816622" y="935"/>
                  </a:cubicBezTo>
                  <a:cubicBezTo>
                    <a:pt x="838716" y="935"/>
                    <a:pt x="863461" y="-1716"/>
                    <a:pt x="864345" y="30983"/>
                  </a:cubicBezTo>
                  <a:cubicBezTo>
                    <a:pt x="865229" y="62799"/>
                    <a:pt x="841367" y="62799"/>
                    <a:pt x="818389" y="62799"/>
                  </a:cubicBezTo>
                  <a:cubicBezTo>
                    <a:pt x="561214" y="62799"/>
                    <a:pt x="303155" y="62799"/>
                    <a:pt x="45980" y="62799"/>
                  </a:cubicBezTo>
                  <a:cubicBezTo>
                    <a:pt x="22119" y="62799"/>
                    <a:pt x="-859" y="62799"/>
                    <a:pt x="25" y="30100"/>
                  </a:cubicBezTo>
                  <a:cubicBezTo>
                    <a:pt x="909" y="-2600"/>
                    <a:pt x="25654" y="52"/>
                    <a:pt x="47748" y="52"/>
                  </a:cubicBezTo>
                  <a:cubicBezTo>
                    <a:pt x="178545" y="1819"/>
                    <a:pt x="308458" y="935"/>
                    <a:pt x="437487" y="935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1" name="任意多边形: 形状 82">
              <a:extLst>
                <a:ext uri="{FF2B5EF4-FFF2-40B4-BE49-F238E27FC236}">
                  <a16:creationId xmlns:a16="http://schemas.microsoft.com/office/drawing/2014/main" id="{83367369-A71E-4FB0-A5FD-2434163688D3}"/>
                </a:ext>
              </a:extLst>
            </p:cNvPr>
            <p:cNvSpPr/>
            <p:nvPr/>
          </p:nvSpPr>
          <p:spPr>
            <a:xfrm>
              <a:off x="2549640" y="-5729692"/>
              <a:ext cx="647856" cy="62747"/>
            </a:xfrm>
            <a:custGeom>
              <a:avLst/>
              <a:gdLst>
                <a:gd name="connsiteX0" fmla="*/ 330556 w 647856"/>
                <a:gd name="connsiteY0" fmla="*/ 884 h 62747"/>
                <a:gd name="connsiteX1" fmla="*/ 604523 w 647856"/>
                <a:gd name="connsiteY1" fmla="*/ 884 h 62747"/>
                <a:gd name="connsiteX2" fmla="*/ 647827 w 647856"/>
                <a:gd name="connsiteY2" fmla="*/ 30932 h 62747"/>
                <a:gd name="connsiteX3" fmla="*/ 606290 w 647856"/>
                <a:gd name="connsiteY3" fmla="*/ 62747 h 62747"/>
                <a:gd name="connsiteX4" fmla="*/ 41566 w 647856"/>
                <a:gd name="connsiteY4" fmla="*/ 62747 h 62747"/>
                <a:gd name="connsiteX5" fmla="*/ 29 w 647856"/>
                <a:gd name="connsiteY5" fmla="*/ 30048 h 62747"/>
                <a:gd name="connsiteX6" fmla="*/ 44217 w 647856"/>
                <a:gd name="connsiteY6" fmla="*/ 0 h 62747"/>
                <a:gd name="connsiteX7" fmla="*/ 330556 w 647856"/>
                <a:gd name="connsiteY7" fmla="*/ 884 h 6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856" h="62747">
                  <a:moveTo>
                    <a:pt x="330556" y="884"/>
                  </a:moveTo>
                  <a:cubicBezTo>
                    <a:pt x="421584" y="884"/>
                    <a:pt x="512611" y="884"/>
                    <a:pt x="604523" y="884"/>
                  </a:cubicBezTo>
                  <a:cubicBezTo>
                    <a:pt x="626617" y="884"/>
                    <a:pt x="647827" y="1767"/>
                    <a:pt x="647827" y="30932"/>
                  </a:cubicBezTo>
                  <a:cubicBezTo>
                    <a:pt x="648711" y="59212"/>
                    <a:pt x="629268" y="62747"/>
                    <a:pt x="606290" y="62747"/>
                  </a:cubicBezTo>
                  <a:cubicBezTo>
                    <a:pt x="418049" y="62747"/>
                    <a:pt x="229807" y="62747"/>
                    <a:pt x="41566" y="62747"/>
                  </a:cubicBezTo>
                  <a:cubicBezTo>
                    <a:pt x="18588" y="62747"/>
                    <a:pt x="-855" y="59212"/>
                    <a:pt x="29" y="30048"/>
                  </a:cubicBezTo>
                  <a:cubicBezTo>
                    <a:pt x="913" y="884"/>
                    <a:pt x="22123" y="0"/>
                    <a:pt x="44217" y="0"/>
                  </a:cubicBezTo>
                  <a:cubicBezTo>
                    <a:pt x="139663" y="1767"/>
                    <a:pt x="235110" y="884"/>
                    <a:pt x="330556" y="884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2" name="任意多边形: 形状 85">
              <a:extLst>
                <a:ext uri="{FF2B5EF4-FFF2-40B4-BE49-F238E27FC236}">
                  <a16:creationId xmlns:a16="http://schemas.microsoft.com/office/drawing/2014/main" id="{25C206EA-57D7-4B8A-9B50-AAFB89875271}"/>
                </a:ext>
              </a:extLst>
            </p:cNvPr>
            <p:cNvSpPr/>
            <p:nvPr/>
          </p:nvSpPr>
          <p:spPr>
            <a:xfrm>
              <a:off x="2766190" y="-5605352"/>
              <a:ext cx="276617" cy="64785"/>
            </a:xfrm>
            <a:custGeom>
              <a:avLst/>
              <a:gdLst>
                <a:gd name="connsiteX0" fmla="*/ 136099 w 276617"/>
                <a:gd name="connsiteY0" fmla="*/ 1154 h 64785"/>
                <a:gd name="connsiteX1" fmla="*/ 236848 w 276617"/>
                <a:gd name="connsiteY1" fmla="*/ 2922 h 64785"/>
                <a:gd name="connsiteX2" fmla="*/ 276618 w 276617"/>
                <a:gd name="connsiteY2" fmla="*/ 31202 h 64785"/>
                <a:gd name="connsiteX3" fmla="*/ 239500 w 276617"/>
                <a:gd name="connsiteY3" fmla="*/ 62134 h 64785"/>
                <a:gd name="connsiteX4" fmla="*/ 37118 w 276617"/>
                <a:gd name="connsiteY4" fmla="*/ 62134 h 64785"/>
                <a:gd name="connsiteX5" fmla="*/ 0 w 276617"/>
                <a:gd name="connsiteY5" fmla="*/ 32086 h 64785"/>
                <a:gd name="connsiteX6" fmla="*/ 39769 w 276617"/>
                <a:gd name="connsiteY6" fmla="*/ 2922 h 64785"/>
                <a:gd name="connsiteX7" fmla="*/ 136099 w 276617"/>
                <a:gd name="connsiteY7" fmla="*/ 1154 h 6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617" h="64785">
                  <a:moveTo>
                    <a:pt x="136099" y="1154"/>
                  </a:moveTo>
                  <a:cubicBezTo>
                    <a:pt x="169682" y="1154"/>
                    <a:pt x="204149" y="-1497"/>
                    <a:pt x="236848" y="2922"/>
                  </a:cubicBezTo>
                  <a:cubicBezTo>
                    <a:pt x="250989" y="4689"/>
                    <a:pt x="263361" y="21481"/>
                    <a:pt x="276618" y="31202"/>
                  </a:cubicBezTo>
                  <a:cubicBezTo>
                    <a:pt x="264245" y="41807"/>
                    <a:pt x="251872" y="61250"/>
                    <a:pt x="239500" y="62134"/>
                  </a:cubicBezTo>
                  <a:cubicBezTo>
                    <a:pt x="172334" y="65669"/>
                    <a:pt x="104284" y="65669"/>
                    <a:pt x="37118" y="62134"/>
                  </a:cubicBezTo>
                  <a:cubicBezTo>
                    <a:pt x="23861" y="61250"/>
                    <a:pt x="12373" y="42691"/>
                    <a:pt x="0" y="32086"/>
                  </a:cubicBezTo>
                  <a:cubicBezTo>
                    <a:pt x="13256" y="22365"/>
                    <a:pt x="25629" y="5573"/>
                    <a:pt x="39769" y="2922"/>
                  </a:cubicBezTo>
                  <a:cubicBezTo>
                    <a:pt x="70701" y="-2381"/>
                    <a:pt x="103400" y="1154"/>
                    <a:pt x="136099" y="1154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3" name="任意多边形: 形状 87">
              <a:extLst>
                <a:ext uri="{FF2B5EF4-FFF2-40B4-BE49-F238E27FC236}">
                  <a16:creationId xmlns:a16="http://schemas.microsoft.com/office/drawing/2014/main" id="{C7482A7F-966C-4F22-A368-E66D2F6D1263}"/>
                </a:ext>
              </a:extLst>
            </p:cNvPr>
            <p:cNvSpPr/>
            <p:nvPr/>
          </p:nvSpPr>
          <p:spPr>
            <a:xfrm>
              <a:off x="2982712" y="-5976483"/>
              <a:ext cx="247453" cy="63756"/>
            </a:xfrm>
            <a:custGeom>
              <a:avLst/>
              <a:gdLst>
                <a:gd name="connsiteX0" fmla="*/ 121075 w 247453"/>
                <a:gd name="connsiteY0" fmla="*/ 62968 h 63756"/>
                <a:gd name="connsiteX1" fmla="*/ 33583 w 247453"/>
                <a:gd name="connsiteY1" fmla="*/ 61201 h 63756"/>
                <a:gd name="connsiteX2" fmla="*/ 0 w 247453"/>
                <a:gd name="connsiteY2" fmla="*/ 31153 h 63756"/>
                <a:gd name="connsiteX3" fmla="*/ 35351 w 247453"/>
                <a:gd name="connsiteY3" fmla="*/ 1988 h 63756"/>
                <a:gd name="connsiteX4" fmla="*/ 211219 w 247453"/>
                <a:gd name="connsiteY4" fmla="*/ 1988 h 63756"/>
                <a:gd name="connsiteX5" fmla="*/ 247454 w 247453"/>
                <a:gd name="connsiteY5" fmla="*/ 30269 h 63756"/>
                <a:gd name="connsiteX6" fmla="*/ 210335 w 247453"/>
                <a:gd name="connsiteY6" fmla="*/ 61201 h 63756"/>
                <a:gd name="connsiteX7" fmla="*/ 121075 w 247453"/>
                <a:gd name="connsiteY7" fmla="*/ 62968 h 6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453" h="63756">
                  <a:moveTo>
                    <a:pt x="121075" y="62968"/>
                  </a:moveTo>
                  <a:cubicBezTo>
                    <a:pt x="91911" y="62968"/>
                    <a:pt x="61863" y="65619"/>
                    <a:pt x="33583" y="61201"/>
                  </a:cubicBezTo>
                  <a:cubicBezTo>
                    <a:pt x="21210" y="59433"/>
                    <a:pt x="10605" y="41758"/>
                    <a:pt x="0" y="31153"/>
                  </a:cubicBezTo>
                  <a:cubicBezTo>
                    <a:pt x="11489" y="21431"/>
                    <a:pt x="22978" y="2872"/>
                    <a:pt x="35351" y="1988"/>
                  </a:cubicBezTo>
                  <a:cubicBezTo>
                    <a:pt x="93679" y="-663"/>
                    <a:pt x="152891" y="-663"/>
                    <a:pt x="211219" y="1988"/>
                  </a:cubicBezTo>
                  <a:cubicBezTo>
                    <a:pt x="223592" y="2872"/>
                    <a:pt x="235081" y="20547"/>
                    <a:pt x="247454" y="30269"/>
                  </a:cubicBezTo>
                  <a:cubicBezTo>
                    <a:pt x="235081" y="40874"/>
                    <a:pt x="223592" y="59433"/>
                    <a:pt x="210335" y="61201"/>
                  </a:cubicBezTo>
                  <a:cubicBezTo>
                    <a:pt x="180288" y="65619"/>
                    <a:pt x="150240" y="62968"/>
                    <a:pt x="121075" y="62968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4" name="任意多边形: 形状 103">
              <a:extLst>
                <a:ext uri="{FF2B5EF4-FFF2-40B4-BE49-F238E27FC236}">
                  <a16:creationId xmlns:a16="http://schemas.microsoft.com/office/drawing/2014/main" id="{163E4C31-EA67-4E42-BF1A-7E56E02368BC}"/>
                </a:ext>
              </a:extLst>
            </p:cNvPr>
            <p:cNvSpPr/>
            <p:nvPr/>
          </p:nvSpPr>
          <p:spPr>
            <a:xfrm>
              <a:off x="3046310" y="-6100210"/>
              <a:ext cx="181204" cy="63238"/>
            </a:xfrm>
            <a:custGeom>
              <a:avLst/>
              <a:gdLst>
                <a:gd name="connsiteX0" fmla="*/ 91061 w 181204"/>
                <a:gd name="connsiteY0" fmla="*/ 62084 h 63238"/>
                <a:gd name="connsiteX1" fmla="*/ 25663 w 181204"/>
                <a:gd name="connsiteY1" fmla="*/ 60317 h 63238"/>
                <a:gd name="connsiteX2" fmla="*/ 34 w 181204"/>
                <a:gd name="connsiteY2" fmla="*/ 28501 h 63238"/>
                <a:gd name="connsiteX3" fmla="*/ 25663 w 181204"/>
                <a:gd name="connsiteY3" fmla="*/ 1988 h 63238"/>
                <a:gd name="connsiteX4" fmla="*/ 157343 w 181204"/>
                <a:gd name="connsiteY4" fmla="*/ 1988 h 63238"/>
                <a:gd name="connsiteX5" fmla="*/ 181205 w 181204"/>
                <a:gd name="connsiteY5" fmla="*/ 31153 h 63238"/>
                <a:gd name="connsiteX6" fmla="*/ 157343 w 181204"/>
                <a:gd name="connsiteY6" fmla="*/ 60317 h 63238"/>
                <a:gd name="connsiteX7" fmla="*/ 91061 w 181204"/>
                <a:gd name="connsiteY7" fmla="*/ 62084 h 63238"/>
                <a:gd name="connsiteX8" fmla="*/ 91061 w 181204"/>
                <a:gd name="connsiteY8" fmla="*/ 62084 h 6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04" h="63238">
                  <a:moveTo>
                    <a:pt x="91061" y="62084"/>
                  </a:moveTo>
                  <a:cubicBezTo>
                    <a:pt x="68967" y="62084"/>
                    <a:pt x="45989" y="65619"/>
                    <a:pt x="25663" y="60317"/>
                  </a:cubicBezTo>
                  <a:cubicBezTo>
                    <a:pt x="14174" y="57665"/>
                    <a:pt x="917" y="40874"/>
                    <a:pt x="34" y="28501"/>
                  </a:cubicBezTo>
                  <a:cubicBezTo>
                    <a:pt x="-850" y="20547"/>
                    <a:pt x="15941" y="1988"/>
                    <a:pt x="25663" y="1988"/>
                  </a:cubicBezTo>
                  <a:cubicBezTo>
                    <a:pt x="69851" y="-663"/>
                    <a:pt x="114039" y="-663"/>
                    <a:pt x="157343" y="1988"/>
                  </a:cubicBezTo>
                  <a:cubicBezTo>
                    <a:pt x="166181" y="2872"/>
                    <a:pt x="181205" y="20547"/>
                    <a:pt x="181205" y="31153"/>
                  </a:cubicBezTo>
                  <a:cubicBezTo>
                    <a:pt x="181205" y="40874"/>
                    <a:pt x="167065" y="57665"/>
                    <a:pt x="157343" y="60317"/>
                  </a:cubicBezTo>
                  <a:cubicBezTo>
                    <a:pt x="136133" y="65619"/>
                    <a:pt x="113155" y="62084"/>
                    <a:pt x="91061" y="62084"/>
                  </a:cubicBezTo>
                  <a:cubicBezTo>
                    <a:pt x="91061" y="62084"/>
                    <a:pt x="91061" y="62084"/>
                    <a:pt x="91061" y="62084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5" name="任意多边形: 形状 104">
              <a:extLst>
                <a:ext uri="{FF2B5EF4-FFF2-40B4-BE49-F238E27FC236}">
                  <a16:creationId xmlns:a16="http://schemas.microsoft.com/office/drawing/2014/main" id="{9DBADA81-23CD-4AA8-B446-F6D1BB342750}"/>
                </a:ext>
              </a:extLst>
            </p:cNvPr>
            <p:cNvSpPr/>
            <p:nvPr/>
          </p:nvSpPr>
          <p:spPr>
            <a:xfrm>
              <a:off x="2088344" y="-5853223"/>
              <a:ext cx="179437" cy="63434"/>
            </a:xfrm>
            <a:custGeom>
              <a:avLst/>
              <a:gdLst>
                <a:gd name="connsiteX0" fmla="*/ 93679 w 179437"/>
                <a:gd name="connsiteY0" fmla="*/ 1571 h 63434"/>
                <a:gd name="connsiteX1" fmla="*/ 150240 w 179437"/>
                <a:gd name="connsiteY1" fmla="*/ 2455 h 63434"/>
                <a:gd name="connsiteX2" fmla="*/ 179404 w 179437"/>
                <a:gd name="connsiteY2" fmla="*/ 30735 h 63434"/>
                <a:gd name="connsiteX3" fmla="*/ 153775 w 179437"/>
                <a:gd name="connsiteY3" fmla="*/ 60783 h 63434"/>
                <a:gd name="connsiteX4" fmla="*/ 26513 w 179437"/>
                <a:gd name="connsiteY4" fmla="*/ 60783 h 63434"/>
                <a:gd name="connsiteX5" fmla="*/ 0 w 179437"/>
                <a:gd name="connsiteY5" fmla="*/ 30735 h 63434"/>
                <a:gd name="connsiteX6" fmla="*/ 28281 w 179437"/>
                <a:gd name="connsiteY6" fmla="*/ 1571 h 63434"/>
                <a:gd name="connsiteX7" fmla="*/ 93679 w 179437"/>
                <a:gd name="connsiteY7" fmla="*/ 1571 h 6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437" h="63434">
                  <a:moveTo>
                    <a:pt x="93679" y="1571"/>
                  </a:moveTo>
                  <a:cubicBezTo>
                    <a:pt x="113122" y="1571"/>
                    <a:pt x="132564" y="-1964"/>
                    <a:pt x="150240" y="2455"/>
                  </a:cubicBezTo>
                  <a:cubicBezTo>
                    <a:pt x="162612" y="5990"/>
                    <a:pt x="178520" y="20130"/>
                    <a:pt x="179404" y="30735"/>
                  </a:cubicBezTo>
                  <a:cubicBezTo>
                    <a:pt x="180288" y="41340"/>
                    <a:pt x="163496" y="60783"/>
                    <a:pt x="153775" y="60783"/>
                  </a:cubicBezTo>
                  <a:cubicBezTo>
                    <a:pt x="111354" y="64318"/>
                    <a:pt x="68934" y="64318"/>
                    <a:pt x="26513" y="60783"/>
                  </a:cubicBezTo>
                  <a:cubicBezTo>
                    <a:pt x="15908" y="59900"/>
                    <a:pt x="0" y="41340"/>
                    <a:pt x="0" y="30735"/>
                  </a:cubicBezTo>
                  <a:cubicBezTo>
                    <a:pt x="0" y="20130"/>
                    <a:pt x="16792" y="4222"/>
                    <a:pt x="28281" y="1571"/>
                  </a:cubicBezTo>
                  <a:cubicBezTo>
                    <a:pt x="48607" y="-1964"/>
                    <a:pt x="71585" y="1571"/>
                    <a:pt x="93679" y="1571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76" name="任意多边形: 形状 105">
              <a:extLst>
                <a:ext uri="{FF2B5EF4-FFF2-40B4-BE49-F238E27FC236}">
                  <a16:creationId xmlns:a16="http://schemas.microsoft.com/office/drawing/2014/main" id="{749631C5-EACB-40F0-864C-7A22532F39FA}"/>
                </a:ext>
              </a:extLst>
            </p:cNvPr>
            <p:cNvSpPr/>
            <p:nvPr/>
          </p:nvSpPr>
          <p:spPr>
            <a:xfrm>
              <a:off x="2087425" y="-5728809"/>
              <a:ext cx="180323" cy="63434"/>
            </a:xfrm>
            <a:custGeom>
              <a:avLst/>
              <a:gdLst>
                <a:gd name="connsiteX0" fmla="*/ 86644 w 180323"/>
                <a:gd name="connsiteY0" fmla="*/ 61863 h 63434"/>
                <a:gd name="connsiteX1" fmla="*/ 25664 w 180323"/>
                <a:gd name="connsiteY1" fmla="*/ 60980 h 63434"/>
                <a:gd name="connsiteX2" fmla="*/ 35 w 180323"/>
                <a:gd name="connsiteY2" fmla="*/ 33583 h 63434"/>
                <a:gd name="connsiteX3" fmla="*/ 25664 w 180323"/>
                <a:gd name="connsiteY3" fmla="*/ 2651 h 63434"/>
                <a:gd name="connsiteX4" fmla="*/ 152926 w 180323"/>
                <a:gd name="connsiteY4" fmla="*/ 2651 h 63434"/>
                <a:gd name="connsiteX5" fmla="*/ 180323 w 180323"/>
                <a:gd name="connsiteY5" fmla="*/ 32699 h 63434"/>
                <a:gd name="connsiteX6" fmla="*/ 152042 w 180323"/>
                <a:gd name="connsiteY6" fmla="*/ 61863 h 63434"/>
                <a:gd name="connsiteX7" fmla="*/ 86644 w 180323"/>
                <a:gd name="connsiteY7" fmla="*/ 61863 h 63434"/>
                <a:gd name="connsiteX8" fmla="*/ 86644 w 180323"/>
                <a:gd name="connsiteY8" fmla="*/ 61863 h 6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23" h="63434">
                  <a:moveTo>
                    <a:pt x="86644" y="61863"/>
                  </a:moveTo>
                  <a:cubicBezTo>
                    <a:pt x="66318" y="61863"/>
                    <a:pt x="45107" y="65398"/>
                    <a:pt x="25664" y="60980"/>
                  </a:cubicBezTo>
                  <a:cubicBezTo>
                    <a:pt x="15059" y="58328"/>
                    <a:pt x="-849" y="41537"/>
                    <a:pt x="35" y="33583"/>
                  </a:cubicBezTo>
                  <a:cubicBezTo>
                    <a:pt x="1803" y="22094"/>
                    <a:pt x="15943" y="3535"/>
                    <a:pt x="25664" y="2651"/>
                  </a:cubicBezTo>
                  <a:cubicBezTo>
                    <a:pt x="68085" y="-884"/>
                    <a:pt x="110506" y="-884"/>
                    <a:pt x="152926" y="2651"/>
                  </a:cubicBezTo>
                  <a:cubicBezTo>
                    <a:pt x="163531" y="3535"/>
                    <a:pt x="180323" y="22094"/>
                    <a:pt x="180323" y="32699"/>
                  </a:cubicBezTo>
                  <a:cubicBezTo>
                    <a:pt x="180323" y="43304"/>
                    <a:pt x="164415" y="59212"/>
                    <a:pt x="152042" y="61863"/>
                  </a:cubicBezTo>
                  <a:cubicBezTo>
                    <a:pt x="131716" y="65398"/>
                    <a:pt x="108738" y="61863"/>
                    <a:pt x="86644" y="61863"/>
                  </a:cubicBezTo>
                  <a:cubicBezTo>
                    <a:pt x="86644" y="61863"/>
                    <a:pt x="86644" y="61863"/>
                    <a:pt x="86644" y="61863"/>
                  </a:cubicBezTo>
                  <a:close/>
                </a:path>
              </a:pathLst>
            </a:custGeom>
            <a:grpFill/>
            <a:ln w="8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</p:grpSp>
      <p:pic>
        <p:nvPicPr>
          <p:cNvPr id="77" name="图形 106">
            <a:extLst>
              <a:ext uri="{FF2B5EF4-FFF2-40B4-BE49-F238E27FC236}">
                <a16:creationId xmlns:a16="http://schemas.microsoft.com/office/drawing/2014/main" id="{6B67A507-5D03-42A1-A28E-08D487A98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0428" y="2090211"/>
            <a:ext cx="576659" cy="576658"/>
          </a:xfrm>
          <a:prstGeom prst="rect">
            <a:avLst/>
          </a:prstGeom>
        </p:spPr>
      </p:pic>
      <p:grpSp>
        <p:nvGrpSpPr>
          <p:cNvPr id="78" name="图形 3">
            <a:extLst>
              <a:ext uri="{FF2B5EF4-FFF2-40B4-BE49-F238E27FC236}">
                <a16:creationId xmlns:a16="http://schemas.microsoft.com/office/drawing/2014/main" id="{2BD57583-A87D-4E63-935E-D3FBD9924B04}"/>
              </a:ext>
            </a:extLst>
          </p:cNvPr>
          <p:cNvGrpSpPr/>
          <p:nvPr/>
        </p:nvGrpSpPr>
        <p:grpSpPr>
          <a:xfrm>
            <a:off x="4920773" y="2075790"/>
            <a:ext cx="586728" cy="587470"/>
            <a:chOff x="3751557" y="-8134408"/>
            <a:chExt cx="2130239" cy="2132933"/>
          </a:xfrm>
          <a:solidFill>
            <a:schemeClr val="bg1">
              <a:alpha val="80000"/>
            </a:schemeClr>
          </a:solidFill>
        </p:grpSpPr>
        <p:sp>
          <p:nvSpPr>
            <p:cNvPr id="79" name="任意多边形: 形状 7">
              <a:extLst>
                <a:ext uri="{FF2B5EF4-FFF2-40B4-BE49-F238E27FC236}">
                  <a16:creationId xmlns:a16="http://schemas.microsoft.com/office/drawing/2014/main" id="{11DA5368-C817-48A6-B64F-8A9BDA15A01F}"/>
                </a:ext>
              </a:extLst>
            </p:cNvPr>
            <p:cNvSpPr/>
            <p:nvPr/>
          </p:nvSpPr>
          <p:spPr>
            <a:xfrm>
              <a:off x="3751557" y="-8134408"/>
              <a:ext cx="2130239" cy="2132933"/>
            </a:xfrm>
            <a:custGeom>
              <a:avLst/>
              <a:gdLst>
                <a:gd name="connsiteX0" fmla="*/ 122072 w 2130239"/>
                <a:gd name="connsiteY0" fmla="*/ 1782414 h 2132933"/>
                <a:gd name="connsiteX1" fmla="*/ 122072 w 2130239"/>
                <a:gd name="connsiteY1" fmla="*/ 1721454 h 2132933"/>
                <a:gd name="connsiteX2" fmla="*/ 122072 w 2130239"/>
                <a:gd name="connsiteY2" fmla="*/ 697516 h 2132933"/>
                <a:gd name="connsiteX3" fmla="*/ 281140 w 2130239"/>
                <a:gd name="connsiteY3" fmla="*/ 536544 h 2132933"/>
                <a:gd name="connsiteX4" fmla="*/ 1200302 w 2130239"/>
                <a:gd name="connsiteY4" fmla="*/ 536544 h 2132933"/>
                <a:gd name="connsiteX5" fmla="*/ 1250785 w 2130239"/>
                <a:gd name="connsiteY5" fmla="*/ 536544 h 2132933"/>
                <a:gd name="connsiteX6" fmla="*/ 1252690 w 2130239"/>
                <a:gd name="connsiteY6" fmla="*/ 394621 h 2132933"/>
                <a:gd name="connsiteX7" fmla="*/ 1284122 w 2130239"/>
                <a:gd name="connsiteY7" fmla="*/ 351759 h 2132933"/>
                <a:gd name="connsiteX8" fmla="*/ 1309840 w 2130239"/>
                <a:gd name="connsiteY8" fmla="*/ 397479 h 2132933"/>
                <a:gd name="connsiteX9" fmla="*/ 1443190 w 2130239"/>
                <a:gd name="connsiteY9" fmla="*/ 728949 h 2132933"/>
                <a:gd name="connsiteX10" fmla="*/ 1852765 w 2130239"/>
                <a:gd name="connsiteY10" fmla="*/ 782289 h 2132933"/>
                <a:gd name="connsiteX11" fmla="*/ 2066125 w 2130239"/>
                <a:gd name="connsiteY11" fmla="*/ 428911 h 2132933"/>
                <a:gd name="connsiteX12" fmla="*/ 1822285 w 2130239"/>
                <a:gd name="connsiteY12" fmla="*/ 86011 h 2132933"/>
                <a:gd name="connsiteX13" fmla="*/ 1399375 w 2130239"/>
                <a:gd name="connsiteY13" fmla="*/ 195549 h 2132933"/>
                <a:gd name="connsiteX14" fmla="*/ 1384135 w 2130239"/>
                <a:gd name="connsiteY14" fmla="*/ 213646 h 2132933"/>
                <a:gd name="connsiteX15" fmla="*/ 1334605 w 2130239"/>
                <a:gd name="connsiteY15" fmla="*/ 223171 h 2132933"/>
                <a:gd name="connsiteX16" fmla="*/ 1336510 w 2130239"/>
                <a:gd name="connsiteY16" fmla="*/ 177451 h 2132933"/>
                <a:gd name="connsiteX17" fmla="*/ 1442237 w 2130239"/>
                <a:gd name="connsiteY17" fmla="*/ 76486 h 2132933"/>
                <a:gd name="connsiteX18" fmla="*/ 2020405 w 2130239"/>
                <a:gd name="connsiteY18" fmla="*/ 150781 h 2132933"/>
                <a:gd name="connsiteX19" fmla="*/ 2029930 w 2130239"/>
                <a:gd name="connsiteY19" fmla="*/ 724186 h 2132933"/>
                <a:gd name="connsiteX20" fmla="*/ 2005165 w 2130239"/>
                <a:gd name="connsiteY20" fmla="*/ 776574 h 2132933"/>
                <a:gd name="connsiteX21" fmla="*/ 2004212 w 2130239"/>
                <a:gd name="connsiteY21" fmla="*/ 1757649 h 2132933"/>
                <a:gd name="connsiteX22" fmla="*/ 2007070 w 2130239"/>
                <a:gd name="connsiteY22" fmla="*/ 1783366 h 2132933"/>
                <a:gd name="connsiteX23" fmla="*/ 2081365 w 2130239"/>
                <a:gd name="connsiteY23" fmla="*/ 1783366 h 2132933"/>
                <a:gd name="connsiteX24" fmla="*/ 2124228 w 2130239"/>
                <a:gd name="connsiteY24" fmla="*/ 1821466 h 2132933"/>
                <a:gd name="connsiteX25" fmla="*/ 2121370 w 2130239"/>
                <a:gd name="connsiteY25" fmla="*/ 2007204 h 2132933"/>
                <a:gd name="connsiteX26" fmla="*/ 1990877 w 2130239"/>
                <a:gd name="connsiteY26" fmla="*/ 2131981 h 2132933"/>
                <a:gd name="connsiteX27" fmla="*/ 1957540 w 2130239"/>
                <a:gd name="connsiteY27" fmla="*/ 2132934 h 2132933"/>
                <a:gd name="connsiteX28" fmla="*/ 166840 w 2130239"/>
                <a:gd name="connsiteY28" fmla="*/ 2132934 h 2132933"/>
                <a:gd name="connsiteX29" fmla="*/ 78257 w 2130239"/>
                <a:gd name="connsiteY29" fmla="*/ 2120551 h 2132933"/>
                <a:gd name="connsiteX30" fmla="*/ 2057 w 2130239"/>
                <a:gd name="connsiteY30" fmla="*/ 2014824 h 2132933"/>
                <a:gd name="connsiteX31" fmla="*/ 152 w 2130239"/>
                <a:gd name="connsiteY31" fmla="*/ 1824324 h 2132933"/>
                <a:gd name="connsiteX32" fmla="*/ 44920 w 2130239"/>
                <a:gd name="connsiteY32" fmla="*/ 1783366 h 2132933"/>
                <a:gd name="connsiteX33" fmla="*/ 122072 w 2130239"/>
                <a:gd name="connsiteY33" fmla="*/ 1782414 h 2132933"/>
                <a:gd name="connsiteX34" fmla="*/ 1775612 w 2130239"/>
                <a:gd name="connsiteY34" fmla="*/ 877539 h 2132933"/>
                <a:gd name="connsiteX35" fmla="*/ 1716558 w 2130239"/>
                <a:gd name="connsiteY35" fmla="*/ 881349 h 2132933"/>
                <a:gd name="connsiteX36" fmla="*/ 1395565 w 2130239"/>
                <a:gd name="connsiteY36" fmla="*/ 773716 h 2132933"/>
                <a:gd name="connsiteX37" fmla="*/ 1325080 w 2130239"/>
                <a:gd name="connsiteY37" fmla="*/ 746094 h 2132933"/>
                <a:gd name="connsiteX38" fmla="*/ 397345 w 2130239"/>
                <a:gd name="connsiteY38" fmla="*/ 745141 h 2132933"/>
                <a:gd name="connsiteX39" fmla="*/ 349720 w 2130239"/>
                <a:gd name="connsiteY39" fmla="*/ 747046 h 2132933"/>
                <a:gd name="connsiteX40" fmla="*/ 349720 w 2130239"/>
                <a:gd name="connsiteY40" fmla="*/ 1778604 h 2132933"/>
                <a:gd name="connsiteX41" fmla="*/ 1774660 w 2130239"/>
                <a:gd name="connsiteY41" fmla="*/ 1778604 h 2132933"/>
                <a:gd name="connsiteX42" fmla="*/ 1775612 w 2130239"/>
                <a:gd name="connsiteY42" fmla="*/ 877539 h 2132933"/>
                <a:gd name="connsiteX43" fmla="*/ 63970 w 2130239"/>
                <a:gd name="connsiteY43" fmla="*/ 1843374 h 2132933"/>
                <a:gd name="connsiteX44" fmla="*/ 63970 w 2130239"/>
                <a:gd name="connsiteY44" fmla="*/ 1962436 h 2132933"/>
                <a:gd name="connsiteX45" fmla="*/ 173507 w 2130239"/>
                <a:gd name="connsiteY45" fmla="*/ 2070069 h 2132933"/>
                <a:gd name="connsiteX46" fmla="*/ 1954683 w 2130239"/>
                <a:gd name="connsiteY46" fmla="*/ 2070069 h 2132933"/>
                <a:gd name="connsiteX47" fmla="*/ 1988020 w 2130239"/>
                <a:gd name="connsiteY47" fmla="*/ 2070069 h 2132933"/>
                <a:gd name="connsiteX48" fmla="*/ 2060410 w 2130239"/>
                <a:gd name="connsiteY48" fmla="*/ 2003394 h 2132933"/>
                <a:gd name="connsiteX49" fmla="*/ 2061362 w 2130239"/>
                <a:gd name="connsiteY49" fmla="*/ 1843374 h 2132933"/>
                <a:gd name="connsiteX50" fmla="*/ 2006117 w 2130239"/>
                <a:gd name="connsiteY50" fmla="*/ 1843374 h 2132933"/>
                <a:gd name="connsiteX51" fmla="*/ 1496530 w 2130239"/>
                <a:gd name="connsiteY51" fmla="*/ 1842421 h 2132933"/>
                <a:gd name="connsiteX52" fmla="*/ 1404137 w 2130239"/>
                <a:gd name="connsiteY52" fmla="*/ 1904334 h 2132933"/>
                <a:gd name="connsiteX53" fmla="*/ 1305077 w 2130239"/>
                <a:gd name="connsiteY53" fmla="*/ 1969104 h 2132933"/>
                <a:gd name="connsiteX54" fmla="*/ 857402 w 2130239"/>
                <a:gd name="connsiteY54" fmla="*/ 1970056 h 2132933"/>
                <a:gd name="connsiteX55" fmla="*/ 709765 w 2130239"/>
                <a:gd name="connsiteY55" fmla="*/ 1875759 h 2132933"/>
                <a:gd name="connsiteX56" fmla="*/ 671665 w 2130239"/>
                <a:gd name="connsiteY56" fmla="*/ 1845279 h 2132933"/>
                <a:gd name="connsiteX57" fmla="*/ 63970 w 2130239"/>
                <a:gd name="connsiteY57" fmla="*/ 1843374 h 2132933"/>
                <a:gd name="connsiteX58" fmla="*/ 1311745 w 2130239"/>
                <a:gd name="connsiteY58" fmla="*/ 684181 h 2132933"/>
                <a:gd name="connsiteX59" fmla="*/ 1193635 w 2130239"/>
                <a:gd name="connsiteY59" fmla="*/ 599409 h 2132933"/>
                <a:gd name="connsiteX60" fmla="*/ 283997 w 2130239"/>
                <a:gd name="connsiteY60" fmla="*/ 599409 h 2132933"/>
                <a:gd name="connsiteX61" fmla="*/ 185890 w 2130239"/>
                <a:gd name="connsiteY61" fmla="*/ 695611 h 2132933"/>
                <a:gd name="connsiteX62" fmla="*/ 185890 w 2130239"/>
                <a:gd name="connsiteY62" fmla="*/ 1733836 h 2132933"/>
                <a:gd name="connsiteX63" fmla="*/ 188747 w 2130239"/>
                <a:gd name="connsiteY63" fmla="*/ 1780509 h 2132933"/>
                <a:gd name="connsiteX64" fmla="*/ 283997 w 2130239"/>
                <a:gd name="connsiteY64" fmla="*/ 1780509 h 2132933"/>
                <a:gd name="connsiteX65" fmla="*/ 283997 w 2130239"/>
                <a:gd name="connsiteY65" fmla="*/ 1720501 h 2132933"/>
                <a:gd name="connsiteX66" fmla="*/ 283997 w 2130239"/>
                <a:gd name="connsiteY66" fmla="*/ 796576 h 2132933"/>
                <a:gd name="connsiteX67" fmla="*/ 397345 w 2130239"/>
                <a:gd name="connsiteY67" fmla="*/ 685134 h 2132933"/>
                <a:gd name="connsiteX68" fmla="*/ 1249833 w 2130239"/>
                <a:gd name="connsiteY68" fmla="*/ 685134 h 2132933"/>
                <a:gd name="connsiteX69" fmla="*/ 1311745 w 2130239"/>
                <a:gd name="connsiteY69" fmla="*/ 684181 h 2132933"/>
                <a:gd name="connsiteX70" fmla="*/ 1938490 w 2130239"/>
                <a:gd name="connsiteY70" fmla="*/ 1780509 h 2132933"/>
                <a:gd name="connsiteX71" fmla="*/ 1938490 w 2130239"/>
                <a:gd name="connsiteY71" fmla="*/ 814674 h 2132933"/>
                <a:gd name="connsiteX72" fmla="*/ 1840383 w 2130239"/>
                <a:gd name="connsiteY72" fmla="*/ 940404 h 2132933"/>
                <a:gd name="connsiteX73" fmla="*/ 1840383 w 2130239"/>
                <a:gd name="connsiteY73" fmla="*/ 1724311 h 2132933"/>
                <a:gd name="connsiteX74" fmla="*/ 1843240 w 2130239"/>
                <a:gd name="connsiteY74" fmla="*/ 1780509 h 2132933"/>
                <a:gd name="connsiteX75" fmla="*/ 1938490 w 2130239"/>
                <a:gd name="connsiteY75" fmla="*/ 1780509 h 2132933"/>
                <a:gd name="connsiteX76" fmla="*/ 1355560 w 2130239"/>
                <a:gd name="connsiteY76" fmla="*/ 1846231 h 2132933"/>
                <a:gd name="connsiteX77" fmla="*/ 769772 w 2130239"/>
                <a:gd name="connsiteY77" fmla="*/ 1846231 h 2132933"/>
                <a:gd name="connsiteX78" fmla="*/ 842162 w 2130239"/>
                <a:gd name="connsiteY78" fmla="*/ 1908144 h 2132933"/>
                <a:gd name="connsiteX79" fmla="*/ 1283170 w 2130239"/>
                <a:gd name="connsiteY79" fmla="*/ 1908144 h 2132933"/>
                <a:gd name="connsiteX80" fmla="*/ 1355560 w 2130239"/>
                <a:gd name="connsiteY80" fmla="*/ 1846231 h 21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130239" h="2132933">
                  <a:moveTo>
                    <a:pt x="122072" y="1782414"/>
                  </a:moveTo>
                  <a:cubicBezTo>
                    <a:pt x="122072" y="1758601"/>
                    <a:pt x="122072" y="1740504"/>
                    <a:pt x="122072" y="1721454"/>
                  </a:cubicBezTo>
                  <a:cubicBezTo>
                    <a:pt x="122072" y="1380459"/>
                    <a:pt x="122072" y="1038511"/>
                    <a:pt x="122072" y="697516"/>
                  </a:cubicBezTo>
                  <a:cubicBezTo>
                    <a:pt x="122072" y="577501"/>
                    <a:pt x="163030" y="536544"/>
                    <a:pt x="281140" y="536544"/>
                  </a:cubicBezTo>
                  <a:cubicBezTo>
                    <a:pt x="587845" y="536544"/>
                    <a:pt x="893597" y="536544"/>
                    <a:pt x="1200302" y="536544"/>
                  </a:cubicBezTo>
                  <a:cubicBezTo>
                    <a:pt x="1217447" y="536544"/>
                    <a:pt x="1234592" y="536544"/>
                    <a:pt x="1250785" y="536544"/>
                  </a:cubicBezTo>
                  <a:cubicBezTo>
                    <a:pt x="1250785" y="486061"/>
                    <a:pt x="1247927" y="439389"/>
                    <a:pt x="1252690" y="394621"/>
                  </a:cubicBezTo>
                  <a:cubicBezTo>
                    <a:pt x="1253642" y="379381"/>
                    <a:pt x="1272692" y="366046"/>
                    <a:pt x="1284122" y="351759"/>
                  </a:cubicBezTo>
                  <a:cubicBezTo>
                    <a:pt x="1293647" y="366999"/>
                    <a:pt x="1310792" y="383191"/>
                    <a:pt x="1309840" y="397479"/>
                  </a:cubicBezTo>
                  <a:cubicBezTo>
                    <a:pt x="1302220" y="529876"/>
                    <a:pt x="1343177" y="641319"/>
                    <a:pt x="1443190" y="728949"/>
                  </a:cubicBezTo>
                  <a:cubicBezTo>
                    <a:pt x="1554633" y="827056"/>
                    <a:pt x="1719415" y="849916"/>
                    <a:pt x="1852765" y="782289"/>
                  </a:cubicBezTo>
                  <a:cubicBezTo>
                    <a:pt x="1995640" y="708946"/>
                    <a:pt x="2070887" y="590836"/>
                    <a:pt x="2066125" y="428911"/>
                  </a:cubicBezTo>
                  <a:cubicBezTo>
                    <a:pt x="2062315" y="271749"/>
                    <a:pt x="1960397" y="133636"/>
                    <a:pt x="1822285" y="86011"/>
                  </a:cubicBezTo>
                  <a:cubicBezTo>
                    <a:pt x="1662265" y="30766"/>
                    <a:pt x="1508912" y="70771"/>
                    <a:pt x="1399375" y="195549"/>
                  </a:cubicBezTo>
                  <a:cubicBezTo>
                    <a:pt x="1394612" y="201264"/>
                    <a:pt x="1390802" y="211741"/>
                    <a:pt x="1384135" y="213646"/>
                  </a:cubicBezTo>
                  <a:cubicBezTo>
                    <a:pt x="1367942" y="218409"/>
                    <a:pt x="1350797" y="220314"/>
                    <a:pt x="1334605" y="223171"/>
                  </a:cubicBezTo>
                  <a:cubicBezTo>
                    <a:pt x="1334605" y="207931"/>
                    <a:pt x="1328890" y="186024"/>
                    <a:pt x="1336510" y="177451"/>
                  </a:cubicBezTo>
                  <a:cubicBezTo>
                    <a:pt x="1368895" y="141256"/>
                    <a:pt x="1402233" y="103156"/>
                    <a:pt x="1442237" y="76486"/>
                  </a:cubicBezTo>
                  <a:cubicBezTo>
                    <a:pt x="1624165" y="-49244"/>
                    <a:pt x="1868005" y="-16859"/>
                    <a:pt x="2020405" y="150781"/>
                  </a:cubicBezTo>
                  <a:cubicBezTo>
                    <a:pt x="2163280" y="307944"/>
                    <a:pt x="2167090" y="555594"/>
                    <a:pt x="2029930" y="724186"/>
                  </a:cubicBezTo>
                  <a:cubicBezTo>
                    <a:pt x="2017547" y="738474"/>
                    <a:pt x="2006117" y="759429"/>
                    <a:pt x="2005165" y="776574"/>
                  </a:cubicBezTo>
                  <a:cubicBezTo>
                    <a:pt x="2004212" y="1103281"/>
                    <a:pt x="2004212" y="1430941"/>
                    <a:pt x="2004212" y="1757649"/>
                  </a:cubicBezTo>
                  <a:cubicBezTo>
                    <a:pt x="2004212" y="1764316"/>
                    <a:pt x="2006117" y="1770031"/>
                    <a:pt x="2007070" y="1783366"/>
                  </a:cubicBezTo>
                  <a:cubicBezTo>
                    <a:pt x="2031835" y="1783366"/>
                    <a:pt x="2056600" y="1783366"/>
                    <a:pt x="2081365" y="1783366"/>
                  </a:cubicBezTo>
                  <a:cubicBezTo>
                    <a:pt x="2108035" y="1782414"/>
                    <a:pt x="2124228" y="1793844"/>
                    <a:pt x="2124228" y="1821466"/>
                  </a:cubicBezTo>
                  <a:cubicBezTo>
                    <a:pt x="2124228" y="1883379"/>
                    <a:pt x="2127085" y="1945291"/>
                    <a:pt x="2121370" y="2007204"/>
                  </a:cubicBezTo>
                  <a:cubicBezTo>
                    <a:pt x="2114703" y="2086261"/>
                    <a:pt x="2068983" y="2126266"/>
                    <a:pt x="1990877" y="2131981"/>
                  </a:cubicBezTo>
                  <a:cubicBezTo>
                    <a:pt x="1979447" y="2132934"/>
                    <a:pt x="1968970" y="2132934"/>
                    <a:pt x="1957540" y="2132934"/>
                  </a:cubicBezTo>
                  <a:cubicBezTo>
                    <a:pt x="1360322" y="2132934"/>
                    <a:pt x="764058" y="2132934"/>
                    <a:pt x="166840" y="2132934"/>
                  </a:cubicBezTo>
                  <a:cubicBezTo>
                    <a:pt x="137312" y="2132934"/>
                    <a:pt x="105880" y="2131029"/>
                    <a:pt x="78257" y="2120551"/>
                  </a:cubicBezTo>
                  <a:cubicBezTo>
                    <a:pt x="31585" y="2103406"/>
                    <a:pt x="3962" y="2065306"/>
                    <a:pt x="2057" y="2014824"/>
                  </a:cubicBezTo>
                  <a:cubicBezTo>
                    <a:pt x="-800" y="1951006"/>
                    <a:pt x="152" y="1888141"/>
                    <a:pt x="152" y="1824324"/>
                  </a:cubicBezTo>
                  <a:cubicBezTo>
                    <a:pt x="152" y="1793844"/>
                    <a:pt x="16345" y="1781461"/>
                    <a:pt x="44920" y="1783366"/>
                  </a:cubicBezTo>
                  <a:cubicBezTo>
                    <a:pt x="69685" y="1783366"/>
                    <a:pt x="93497" y="1782414"/>
                    <a:pt x="122072" y="1782414"/>
                  </a:cubicBezTo>
                  <a:close/>
                  <a:moveTo>
                    <a:pt x="1775612" y="877539"/>
                  </a:moveTo>
                  <a:cubicBezTo>
                    <a:pt x="1754658" y="879444"/>
                    <a:pt x="1735608" y="880396"/>
                    <a:pt x="1716558" y="881349"/>
                  </a:cubicBezTo>
                  <a:cubicBezTo>
                    <a:pt x="1594637" y="889921"/>
                    <a:pt x="1489862" y="850869"/>
                    <a:pt x="1395565" y="773716"/>
                  </a:cubicBezTo>
                  <a:cubicBezTo>
                    <a:pt x="1376515" y="758476"/>
                    <a:pt x="1348892" y="746094"/>
                    <a:pt x="1325080" y="746094"/>
                  </a:cubicBezTo>
                  <a:cubicBezTo>
                    <a:pt x="1015517" y="744189"/>
                    <a:pt x="706908" y="745141"/>
                    <a:pt x="397345" y="745141"/>
                  </a:cubicBezTo>
                  <a:cubicBezTo>
                    <a:pt x="382105" y="745141"/>
                    <a:pt x="366865" y="746094"/>
                    <a:pt x="349720" y="747046"/>
                  </a:cubicBezTo>
                  <a:cubicBezTo>
                    <a:pt x="349720" y="1091851"/>
                    <a:pt x="349720" y="1433799"/>
                    <a:pt x="349720" y="1778604"/>
                  </a:cubicBezTo>
                  <a:cubicBezTo>
                    <a:pt x="825970" y="1778604"/>
                    <a:pt x="1298410" y="1778604"/>
                    <a:pt x="1774660" y="1778604"/>
                  </a:cubicBezTo>
                  <a:cubicBezTo>
                    <a:pt x="1775612" y="1478566"/>
                    <a:pt x="1775612" y="1179481"/>
                    <a:pt x="1775612" y="877539"/>
                  </a:cubicBezTo>
                  <a:close/>
                  <a:moveTo>
                    <a:pt x="63970" y="1843374"/>
                  </a:moveTo>
                  <a:cubicBezTo>
                    <a:pt x="63970" y="1887189"/>
                    <a:pt x="63970" y="1924336"/>
                    <a:pt x="63970" y="1962436"/>
                  </a:cubicBezTo>
                  <a:cubicBezTo>
                    <a:pt x="63970" y="2051971"/>
                    <a:pt x="83020" y="2070069"/>
                    <a:pt x="173507" y="2070069"/>
                  </a:cubicBezTo>
                  <a:cubicBezTo>
                    <a:pt x="766915" y="2070069"/>
                    <a:pt x="1361275" y="2070069"/>
                    <a:pt x="1954683" y="2070069"/>
                  </a:cubicBezTo>
                  <a:cubicBezTo>
                    <a:pt x="1966112" y="2070069"/>
                    <a:pt x="1976590" y="2070069"/>
                    <a:pt x="1988020" y="2070069"/>
                  </a:cubicBezTo>
                  <a:cubicBezTo>
                    <a:pt x="2030883" y="2068164"/>
                    <a:pt x="2057552" y="2045304"/>
                    <a:pt x="2060410" y="2003394"/>
                  </a:cubicBezTo>
                  <a:cubicBezTo>
                    <a:pt x="2064220" y="1951959"/>
                    <a:pt x="2061362" y="1899571"/>
                    <a:pt x="2061362" y="1843374"/>
                  </a:cubicBezTo>
                  <a:cubicBezTo>
                    <a:pt x="2040408" y="1843374"/>
                    <a:pt x="2023262" y="1843374"/>
                    <a:pt x="2006117" y="1843374"/>
                  </a:cubicBezTo>
                  <a:cubicBezTo>
                    <a:pt x="1836572" y="1843374"/>
                    <a:pt x="1666075" y="1845279"/>
                    <a:pt x="1496530" y="1842421"/>
                  </a:cubicBezTo>
                  <a:cubicBezTo>
                    <a:pt x="1447000" y="1841469"/>
                    <a:pt x="1415567" y="1852899"/>
                    <a:pt x="1404137" y="1904334"/>
                  </a:cubicBezTo>
                  <a:cubicBezTo>
                    <a:pt x="1392708" y="1956721"/>
                    <a:pt x="1356512" y="1970056"/>
                    <a:pt x="1305077" y="1969104"/>
                  </a:cubicBezTo>
                  <a:cubicBezTo>
                    <a:pt x="1155535" y="1966246"/>
                    <a:pt x="1006945" y="1963389"/>
                    <a:pt x="857402" y="1970056"/>
                  </a:cubicBezTo>
                  <a:cubicBezTo>
                    <a:pt x="780250" y="1972914"/>
                    <a:pt x="728815" y="1956721"/>
                    <a:pt x="709765" y="1875759"/>
                  </a:cubicBezTo>
                  <a:cubicBezTo>
                    <a:pt x="706908" y="1862424"/>
                    <a:pt x="685000" y="1845279"/>
                    <a:pt x="671665" y="1845279"/>
                  </a:cubicBezTo>
                  <a:cubicBezTo>
                    <a:pt x="471640" y="1842421"/>
                    <a:pt x="271615" y="1843374"/>
                    <a:pt x="63970" y="1843374"/>
                  </a:cubicBezTo>
                  <a:close/>
                  <a:moveTo>
                    <a:pt x="1311745" y="684181"/>
                  </a:moveTo>
                  <a:cubicBezTo>
                    <a:pt x="1266025" y="583216"/>
                    <a:pt x="1295552" y="599409"/>
                    <a:pt x="1193635" y="599409"/>
                  </a:cubicBezTo>
                  <a:cubicBezTo>
                    <a:pt x="890740" y="598456"/>
                    <a:pt x="586892" y="599409"/>
                    <a:pt x="283997" y="599409"/>
                  </a:cubicBezTo>
                  <a:cubicBezTo>
                    <a:pt x="200177" y="599409"/>
                    <a:pt x="185890" y="614649"/>
                    <a:pt x="185890" y="695611"/>
                  </a:cubicBezTo>
                  <a:cubicBezTo>
                    <a:pt x="185890" y="1041369"/>
                    <a:pt x="185890" y="1388079"/>
                    <a:pt x="185890" y="1733836"/>
                  </a:cubicBezTo>
                  <a:cubicBezTo>
                    <a:pt x="185890" y="1749076"/>
                    <a:pt x="187795" y="1764316"/>
                    <a:pt x="188747" y="1780509"/>
                  </a:cubicBezTo>
                  <a:cubicBezTo>
                    <a:pt x="222085" y="1780509"/>
                    <a:pt x="250660" y="1780509"/>
                    <a:pt x="283997" y="1780509"/>
                  </a:cubicBezTo>
                  <a:cubicBezTo>
                    <a:pt x="283997" y="1758601"/>
                    <a:pt x="283997" y="1739551"/>
                    <a:pt x="283997" y="1720501"/>
                  </a:cubicBezTo>
                  <a:cubicBezTo>
                    <a:pt x="283997" y="1412844"/>
                    <a:pt x="283997" y="1104234"/>
                    <a:pt x="283997" y="796576"/>
                  </a:cubicBezTo>
                  <a:cubicBezTo>
                    <a:pt x="283997" y="698469"/>
                    <a:pt x="298285" y="685134"/>
                    <a:pt x="397345" y="685134"/>
                  </a:cubicBezTo>
                  <a:cubicBezTo>
                    <a:pt x="681190" y="685134"/>
                    <a:pt x="965987" y="685134"/>
                    <a:pt x="1249833" y="685134"/>
                  </a:cubicBezTo>
                  <a:cubicBezTo>
                    <a:pt x="1268883" y="684181"/>
                    <a:pt x="1287933" y="684181"/>
                    <a:pt x="1311745" y="684181"/>
                  </a:cubicBezTo>
                  <a:close/>
                  <a:moveTo>
                    <a:pt x="1938490" y="1780509"/>
                  </a:moveTo>
                  <a:cubicBezTo>
                    <a:pt x="1938490" y="1455706"/>
                    <a:pt x="1938490" y="1135666"/>
                    <a:pt x="1938490" y="814674"/>
                  </a:cubicBezTo>
                  <a:cubicBezTo>
                    <a:pt x="1840383" y="848011"/>
                    <a:pt x="1840383" y="848011"/>
                    <a:pt x="1840383" y="940404"/>
                  </a:cubicBezTo>
                  <a:cubicBezTo>
                    <a:pt x="1840383" y="1201389"/>
                    <a:pt x="1840383" y="1463326"/>
                    <a:pt x="1840383" y="1724311"/>
                  </a:cubicBezTo>
                  <a:cubicBezTo>
                    <a:pt x="1840383" y="1742409"/>
                    <a:pt x="1842287" y="1760506"/>
                    <a:pt x="1843240" y="1780509"/>
                  </a:cubicBezTo>
                  <a:cubicBezTo>
                    <a:pt x="1876577" y="1780509"/>
                    <a:pt x="1905152" y="1780509"/>
                    <a:pt x="1938490" y="1780509"/>
                  </a:cubicBezTo>
                  <a:close/>
                  <a:moveTo>
                    <a:pt x="1355560" y="1846231"/>
                  </a:moveTo>
                  <a:cubicBezTo>
                    <a:pt x="1159345" y="1846231"/>
                    <a:pt x="965987" y="1846231"/>
                    <a:pt x="769772" y="1846231"/>
                  </a:cubicBezTo>
                  <a:cubicBezTo>
                    <a:pt x="777392" y="1890046"/>
                    <a:pt x="795490" y="1909096"/>
                    <a:pt x="842162" y="1908144"/>
                  </a:cubicBezTo>
                  <a:cubicBezTo>
                    <a:pt x="988847" y="1904334"/>
                    <a:pt x="1136485" y="1905286"/>
                    <a:pt x="1283170" y="1908144"/>
                  </a:cubicBezTo>
                  <a:cubicBezTo>
                    <a:pt x="1328890" y="1909096"/>
                    <a:pt x="1349845" y="1892904"/>
                    <a:pt x="1355560" y="1846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0" name="任意多边形: 形状 8">
              <a:extLst>
                <a:ext uri="{FF2B5EF4-FFF2-40B4-BE49-F238E27FC236}">
                  <a16:creationId xmlns:a16="http://schemas.microsoft.com/office/drawing/2014/main" id="{42BECF5F-0DCB-4707-91A8-E603E94A3C0E}"/>
                </a:ext>
              </a:extLst>
            </p:cNvPr>
            <p:cNvSpPr/>
            <p:nvPr/>
          </p:nvSpPr>
          <p:spPr>
            <a:xfrm>
              <a:off x="5175424" y="-8011250"/>
              <a:ext cx="350197" cy="468630"/>
            </a:xfrm>
            <a:custGeom>
              <a:avLst/>
              <a:gdLst>
                <a:gd name="connsiteX0" fmla="*/ 202202 w 350197"/>
                <a:gd name="connsiteY0" fmla="*/ 66675 h 468630"/>
                <a:gd name="connsiteX1" fmla="*/ 207917 w 350197"/>
                <a:gd name="connsiteY1" fmla="*/ 0 h 468630"/>
                <a:gd name="connsiteX2" fmla="*/ 262210 w 350197"/>
                <a:gd name="connsiteY2" fmla="*/ 11430 h 468630"/>
                <a:gd name="connsiteX3" fmla="*/ 263162 w 350197"/>
                <a:gd name="connsiteY3" fmla="*/ 175260 h 468630"/>
                <a:gd name="connsiteX4" fmla="*/ 207917 w 350197"/>
                <a:gd name="connsiteY4" fmla="*/ 188595 h 468630"/>
                <a:gd name="connsiteX5" fmla="*/ 200297 w 350197"/>
                <a:gd name="connsiteY5" fmla="*/ 136208 h 468630"/>
                <a:gd name="connsiteX6" fmla="*/ 73615 w 350197"/>
                <a:gd name="connsiteY6" fmla="*/ 397193 h 468630"/>
                <a:gd name="connsiteX7" fmla="*/ 81235 w 350197"/>
                <a:gd name="connsiteY7" fmla="*/ 419100 h 468630"/>
                <a:gd name="connsiteX8" fmla="*/ 70757 w 350197"/>
                <a:gd name="connsiteY8" fmla="*/ 468630 h 468630"/>
                <a:gd name="connsiteX9" fmla="*/ 25037 w 350197"/>
                <a:gd name="connsiteY9" fmla="*/ 439103 h 468630"/>
                <a:gd name="connsiteX10" fmla="*/ 7892 w 350197"/>
                <a:gd name="connsiteY10" fmla="*/ 267653 h 468630"/>
                <a:gd name="connsiteX11" fmla="*/ 202202 w 350197"/>
                <a:gd name="connsiteY11" fmla="*/ 66675 h 46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197" h="468630">
                  <a:moveTo>
                    <a:pt x="202202" y="66675"/>
                  </a:moveTo>
                  <a:cubicBezTo>
                    <a:pt x="205060" y="38100"/>
                    <a:pt x="206965" y="19050"/>
                    <a:pt x="207917" y="0"/>
                  </a:cubicBezTo>
                  <a:cubicBezTo>
                    <a:pt x="226015" y="3810"/>
                    <a:pt x="248874" y="1905"/>
                    <a:pt x="262210" y="11430"/>
                  </a:cubicBezTo>
                  <a:cubicBezTo>
                    <a:pt x="379367" y="91440"/>
                    <a:pt x="379367" y="95250"/>
                    <a:pt x="263162" y="175260"/>
                  </a:cubicBezTo>
                  <a:cubicBezTo>
                    <a:pt x="248874" y="185738"/>
                    <a:pt x="226967" y="184785"/>
                    <a:pt x="207917" y="188595"/>
                  </a:cubicBezTo>
                  <a:cubicBezTo>
                    <a:pt x="205060" y="170498"/>
                    <a:pt x="202202" y="152400"/>
                    <a:pt x="200297" y="136208"/>
                  </a:cubicBezTo>
                  <a:cubicBezTo>
                    <a:pt x="97427" y="165735"/>
                    <a:pt x="37419" y="283845"/>
                    <a:pt x="73615" y="397193"/>
                  </a:cubicBezTo>
                  <a:cubicBezTo>
                    <a:pt x="76472" y="404813"/>
                    <a:pt x="82187" y="412433"/>
                    <a:pt x="81235" y="419100"/>
                  </a:cubicBezTo>
                  <a:cubicBezTo>
                    <a:pt x="79330" y="435293"/>
                    <a:pt x="74567" y="452438"/>
                    <a:pt x="70757" y="468630"/>
                  </a:cubicBezTo>
                  <a:cubicBezTo>
                    <a:pt x="54565" y="459105"/>
                    <a:pt x="31705" y="453390"/>
                    <a:pt x="25037" y="439103"/>
                  </a:cubicBezTo>
                  <a:cubicBezTo>
                    <a:pt x="-1633" y="384810"/>
                    <a:pt x="-6395" y="326708"/>
                    <a:pt x="7892" y="267653"/>
                  </a:cubicBezTo>
                  <a:cubicBezTo>
                    <a:pt x="35515" y="161925"/>
                    <a:pt x="107905" y="96203"/>
                    <a:pt x="202202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1" name="任意多边形: 形状 9">
              <a:extLst>
                <a:ext uri="{FF2B5EF4-FFF2-40B4-BE49-F238E27FC236}">
                  <a16:creationId xmlns:a16="http://schemas.microsoft.com/office/drawing/2014/main" id="{D0AD72C3-5E47-4D62-A8F1-16428EF4A8F0}"/>
                </a:ext>
              </a:extLst>
            </p:cNvPr>
            <p:cNvSpPr/>
            <p:nvPr/>
          </p:nvSpPr>
          <p:spPr>
            <a:xfrm>
              <a:off x="5355307" y="-7844562"/>
              <a:ext cx="349162" cy="467677"/>
            </a:xfrm>
            <a:custGeom>
              <a:avLst/>
              <a:gdLst>
                <a:gd name="connsiteX0" fmla="*/ 165195 w 349162"/>
                <a:gd name="connsiteY0" fmla="*/ 325755 h 467677"/>
                <a:gd name="connsiteX1" fmla="*/ 274732 w 349162"/>
                <a:gd name="connsiteY1" fmla="*/ 74295 h 467677"/>
                <a:gd name="connsiteX2" fmla="*/ 265207 w 349162"/>
                <a:gd name="connsiteY2" fmla="*/ 47625 h 467677"/>
                <a:gd name="connsiteX3" fmla="*/ 281399 w 349162"/>
                <a:gd name="connsiteY3" fmla="*/ 0 h 467677"/>
                <a:gd name="connsiteX4" fmla="*/ 324262 w 349162"/>
                <a:gd name="connsiteY4" fmla="*/ 27623 h 467677"/>
                <a:gd name="connsiteX5" fmla="*/ 205199 w 349162"/>
                <a:gd name="connsiteY5" fmla="*/ 379095 h 467677"/>
                <a:gd name="connsiteX6" fmla="*/ 143287 w 349162"/>
                <a:gd name="connsiteY6" fmla="*/ 406718 h 467677"/>
                <a:gd name="connsiteX7" fmla="*/ 143287 w 349162"/>
                <a:gd name="connsiteY7" fmla="*/ 467678 h 467677"/>
                <a:gd name="connsiteX8" fmla="*/ 81374 w 349162"/>
                <a:gd name="connsiteY8" fmla="*/ 453390 h 467677"/>
                <a:gd name="connsiteX9" fmla="*/ 62324 w 349162"/>
                <a:gd name="connsiteY9" fmla="*/ 439103 h 467677"/>
                <a:gd name="connsiteX10" fmla="*/ 5174 w 349162"/>
                <a:gd name="connsiteY10" fmla="*/ 365760 h 467677"/>
                <a:gd name="connsiteX11" fmla="*/ 119474 w 349162"/>
                <a:gd name="connsiteY11" fmla="*/ 278130 h 467677"/>
                <a:gd name="connsiteX12" fmla="*/ 165195 w 349162"/>
                <a:gd name="connsiteY12" fmla="*/ 325755 h 46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162" h="467677">
                  <a:moveTo>
                    <a:pt x="165195" y="325755"/>
                  </a:moveTo>
                  <a:cubicBezTo>
                    <a:pt x="257587" y="293370"/>
                    <a:pt x="311879" y="180975"/>
                    <a:pt x="274732" y="74295"/>
                  </a:cubicBezTo>
                  <a:cubicBezTo>
                    <a:pt x="271874" y="65723"/>
                    <a:pt x="263302" y="56198"/>
                    <a:pt x="265207" y="47625"/>
                  </a:cubicBezTo>
                  <a:cubicBezTo>
                    <a:pt x="268064" y="31433"/>
                    <a:pt x="275684" y="15240"/>
                    <a:pt x="281399" y="0"/>
                  </a:cubicBezTo>
                  <a:cubicBezTo>
                    <a:pt x="295687" y="8573"/>
                    <a:pt x="317595" y="14288"/>
                    <a:pt x="324262" y="27623"/>
                  </a:cubicBezTo>
                  <a:cubicBezTo>
                    <a:pt x="385222" y="150495"/>
                    <a:pt x="329977" y="311468"/>
                    <a:pt x="205199" y="379095"/>
                  </a:cubicBezTo>
                  <a:cubicBezTo>
                    <a:pt x="183292" y="391478"/>
                    <a:pt x="159479" y="400050"/>
                    <a:pt x="143287" y="406718"/>
                  </a:cubicBezTo>
                  <a:cubicBezTo>
                    <a:pt x="143287" y="429578"/>
                    <a:pt x="143287" y="448628"/>
                    <a:pt x="143287" y="467678"/>
                  </a:cubicBezTo>
                  <a:cubicBezTo>
                    <a:pt x="122332" y="462915"/>
                    <a:pt x="101377" y="459105"/>
                    <a:pt x="81374" y="453390"/>
                  </a:cubicBezTo>
                  <a:cubicBezTo>
                    <a:pt x="74707" y="451485"/>
                    <a:pt x="68039" y="444818"/>
                    <a:pt x="62324" y="439103"/>
                  </a:cubicBezTo>
                  <a:cubicBezTo>
                    <a:pt x="41370" y="414338"/>
                    <a:pt x="-17686" y="403860"/>
                    <a:pt x="5174" y="365760"/>
                  </a:cubicBezTo>
                  <a:cubicBezTo>
                    <a:pt x="28987" y="327660"/>
                    <a:pt x="78517" y="303848"/>
                    <a:pt x="119474" y="278130"/>
                  </a:cubicBezTo>
                  <a:cubicBezTo>
                    <a:pt x="122332" y="275273"/>
                    <a:pt x="146145" y="305753"/>
                    <a:pt x="165195" y="325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2" name="任意多边形: 形状 15">
              <a:extLst>
                <a:ext uri="{FF2B5EF4-FFF2-40B4-BE49-F238E27FC236}">
                  <a16:creationId xmlns:a16="http://schemas.microsoft.com/office/drawing/2014/main" id="{A5F4EED9-2945-4D92-BB9E-9BB57F802E0F}"/>
                </a:ext>
              </a:extLst>
            </p:cNvPr>
            <p:cNvSpPr/>
            <p:nvPr/>
          </p:nvSpPr>
          <p:spPr>
            <a:xfrm>
              <a:off x="4166285" y="-7098755"/>
              <a:ext cx="1296114" cy="420290"/>
            </a:xfrm>
            <a:custGeom>
              <a:avLst/>
              <a:gdLst>
                <a:gd name="connsiteX0" fmla="*/ 1229439 w 1296114"/>
                <a:gd name="connsiteY0" fmla="*/ 358140 h 420290"/>
                <a:gd name="connsiteX1" fmla="*/ 1229439 w 1296114"/>
                <a:gd name="connsiteY1" fmla="*/ 65723 h 420290"/>
                <a:gd name="connsiteX2" fmla="*/ 66437 w 1296114"/>
                <a:gd name="connsiteY2" fmla="*/ 65723 h 420290"/>
                <a:gd name="connsiteX3" fmla="*/ 66437 w 1296114"/>
                <a:gd name="connsiteY3" fmla="*/ 358140 h 420290"/>
                <a:gd name="connsiteX4" fmla="*/ 188357 w 1296114"/>
                <a:gd name="connsiteY4" fmla="*/ 359093 h 420290"/>
                <a:gd name="connsiteX5" fmla="*/ 236934 w 1296114"/>
                <a:gd name="connsiteY5" fmla="*/ 387668 h 420290"/>
                <a:gd name="connsiteX6" fmla="*/ 186452 w 1296114"/>
                <a:gd name="connsiteY6" fmla="*/ 420053 h 420290"/>
                <a:gd name="connsiteX7" fmla="*/ 72152 w 1296114"/>
                <a:gd name="connsiteY7" fmla="*/ 419100 h 420290"/>
                <a:gd name="connsiteX8" fmla="*/ 714 w 1296114"/>
                <a:gd name="connsiteY8" fmla="*/ 347663 h 420290"/>
                <a:gd name="connsiteX9" fmla="*/ 714 w 1296114"/>
                <a:gd name="connsiteY9" fmla="*/ 71438 h 420290"/>
                <a:gd name="connsiteX10" fmla="*/ 68342 w 1296114"/>
                <a:gd name="connsiteY10" fmla="*/ 953 h 420290"/>
                <a:gd name="connsiteX11" fmla="*/ 111204 w 1296114"/>
                <a:gd name="connsiteY11" fmla="*/ 0 h 420290"/>
                <a:gd name="connsiteX12" fmla="*/ 1182767 w 1296114"/>
                <a:gd name="connsiteY12" fmla="*/ 0 h 420290"/>
                <a:gd name="connsiteX13" fmla="*/ 1296114 w 1296114"/>
                <a:gd name="connsiteY13" fmla="*/ 113348 h 420290"/>
                <a:gd name="connsiteX14" fmla="*/ 1296114 w 1296114"/>
                <a:gd name="connsiteY14" fmla="*/ 327660 h 420290"/>
                <a:gd name="connsiteX15" fmla="*/ 1209437 w 1296114"/>
                <a:gd name="connsiteY15" fmla="*/ 419100 h 420290"/>
                <a:gd name="connsiteX16" fmla="*/ 418862 w 1296114"/>
                <a:gd name="connsiteY16" fmla="*/ 418148 h 420290"/>
                <a:gd name="connsiteX17" fmla="*/ 372189 w 1296114"/>
                <a:gd name="connsiteY17" fmla="*/ 388620 h 420290"/>
                <a:gd name="connsiteX18" fmla="*/ 423624 w 1296114"/>
                <a:gd name="connsiteY18" fmla="*/ 358140 h 420290"/>
                <a:gd name="connsiteX19" fmla="*/ 1171337 w 1296114"/>
                <a:gd name="connsiteY19" fmla="*/ 358140 h 420290"/>
                <a:gd name="connsiteX20" fmla="*/ 1229439 w 1296114"/>
                <a:gd name="connsiteY20" fmla="*/ 358140 h 42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6114" h="420290">
                  <a:moveTo>
                    <a:pt x="1229439" y="358140"/>
                  </a:moveTo>
                  <a:cubicBezTo>
                    <a:pt x="1229439" y="258128"/>
                    <a:pt x="1229439" y="163830"/>
                    <a:pt x="1229439" y="65723"/>
                  </a:cubicBezTo>
                  <a:cubicBezTo>
                    <a:pt x="841772" y="65723"/>
                    <a:pt x="455057" y="65723"/>
                    <a:pt x="66437" y="65723"/>
                  </a:cubicBezTo>
                  <a:cubicBezTo>
                    <a:pt x="66437" y="161925"/>
                    <a:pt x="66437" y="256223"/>
                    <a:pt x="66437" y="358140"/>
                  </a:cubicBezTo>
                  <a:cubicBezTo>
                    <a:pt x="107394" y="358140"/>
                    <a:pt x="148352" y="355283"/>
                    <a:pt x="188357" y="359093"/>
                  </a:cubicBezTo>
                  <a:cubicBezTo>
                    <a:pt x="206455" y="360998"/>
                    <a:pt x="235982" y="375285"/>
                    <a:pt x="236934" y="387668"/>
                  </a:cubicBezTo>
                  <a:cubicBezTo>
                    <a:pt x="241697" y="421005"/>
                    <a:pt x="210264" y="420053"/>
                    <a:pt x="186452" y="420053"/>
                  </a:cubicBezTo>
                  <a:cubicBezTo>
                    <a:pt x="148352" y="420053"/>
                    <a:pt x="110252" y="421005"/>
                    <a:pt x="72152" y="419100"/>
                  </a:cubicBezTo>
                  <a:cubicBezTo>
                    <a:pt x="24527" y="416243"/>
                    <a:pt x="1667" y="394335"/>
                    <a:pt x="714" y="347663"/>
                  </a:cubicBezTo>
                  <a:cubicBezTo>
                    <a:pt x="-238" y="255270"/>
                    <a:pt x="-238" y="163830"/>
                    <a:pt x="714" y="71438"/>
                  </a:cubicBezTo>
                  <a:cubicBezTo>
                    <a:pt x="714" y="27623"/>
                    <a:pt x="25479" y="4763"/>
                    <a:pt x="68342" y="953"/>
                  </a:cubicBezTo>
                  <a:cubicBezTo>
                    <a:pt x="82629" y="0"/>
                    <a:pt x="96917" y="0"/>
                    <a:pt x="111204" y="0"/>
                  </a:cubicBezTo>
                  <a:cubicBezTo>
                    <a:pt x="468392" y="0"/>
                    <a:pt x="825580" y="0"/>
                    <a:pt x="1182767" y="0"/>
                  </a:cubicBezTo>
                  <a:cubicBezTo>
                    <a:pt x="1279922" y="0"/>
                    <a:pt x="1296114" y="16193"/>
                    <a:pt x="1296114" y="113348"/>
                  </a:cubicBezTo>
                  <a:cubicBezTo>
                    <a:pt x="1296114" y="184785"/>
                    <a:pt x="1296114" y="256223"/>
                    <a:pt x="1296114" y="327660"/>
                  </a:cubicBezTo>
                  <a:cubicBezTo>
                    <a:pt x="1296114" y="394335"/>
                    <a:pt x="1274207" y="419100"/>
                    <a:pt x="1209437" y="419100"/>
                  </a:cubicBezTo>
                  <a:cubicBezTo>
                    <a:pt x="945594" y="420053"/>
                    <a:pt x="682705" y="420053"/>
                    <a:pt x="418862" y="418148"/>
                  </a:cubicBezTo>
                  <a:cubicBezTo>
                    <a:pt x="402669" y="418148"/>
                    <a:pt x="373142" y="400050"/>
                    <a:pt x="372189" y="388620"/>
                  </a:cubicBezTo>
                  <a:cubicBezTo>
                    <a:pt x="369332" y="355283"/>
                    <a:pt x="399812" y="358140"/>
                    <a:pt x="423624" y="358140"/>
                  </a:cubicBezTo>
                  <a:cubicBezTo>
                    <a:pt x="673180" y="358140"/>
                    <a:pt x="921782" y="358140"/>
                    <a:pt x="1171337" y="358140"/>
                  </a:cubicBezTo>
                  <a:cubicBezTo>
                    <a:pt x="1189434" y="358140"/>
                    <a:pt x="1206580" y="358140"/>
                    <a:pt x="1229439" y="3581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3" name="任意多边形: 形状 16">
              <a:extLst>
                <a:ext uri="{FF2B5EF4-FFF2-40B4-BE49-F238E27FC236}">
                  <a16:creationId xmlns:a16="http://schemas.microsoft.com/office/drawing/2014/main" id="{CCB0A8D9-A901-4651-9095-F91EC4523E27}"/>
                </a:ext>
              </a:extLst>
            </p:cNvPr>
            <p:cNvSpPr/>
            <p:nvPr/>
          </p:nvSpPr>
          <p:spPr>
            <a:xfrm>
              <a:off x="4169808" y="-7213769"/>
              <a:ext cx="1289781" cy="65246"/>
            </a:xfrm>
            <a:custGeom>
              <a:avLst/>
              <a:gdLst>
                <a:gd name="connsiteX0" fmla="*/ 643938 w 1289781"/>
                <a:gd name="connsiteY0" fmla="*/ 63579 h 65246"/>
                <a:gd name="connsiteX1" fmla="*/ 67676 w 1289781"/>
                <a:gd name="connsiteY1" fmla="*/ 63579 h 65246"/>
                <a:gd name="connsiteX2" fmla="*/ 25766 w 1289781"/>
                <a:gd name="connsiteY2" fmla="*/ 61674 h 65246"/>
                <a:gd name="connsiteX3" fmla="*/ 48 w 1289781"/>
                <a:gd name="connsiteY3" fmla="*/ 34052 h 65246"/>
                <a:gd name="connsiteX4" fmla="*/ 22908 w 1289781"/>
                <a:gd name="connsiteY4" fmla="*/ 3572 h 65246"/>
                <a:gd name="connsiteX5" fmla="*/ 55293 w 1289781"/>
                <a:gd name="connsiteY5" fmla="*/ 714 h 65246"/>
                <a:gd name="connsiteX6" fmla="*/ 1230678 w 1289781"/>
                <a:gd name="connsiteY6" fmla="*/ 714 h 65246"/>
                <a:gd name="connsiteX7" fmla="*/ 1267826 w 1289781"/>
                <a:gd name="connsiteY7" fmla="*/ 4524 h 65246"/>
                <a:gd name="connsiteX8" fmla="*/ 1289733 w 1289781"/>
                <a:gd name="connsiteY8" fmla="*/ 31194 h 65246"/>
                <a:gd name="connsiteX9" fmla="*/ 1266873 w 1289781"/>
                <a:gd name="connsiteY9" fmla="*/ 61674 h 65246"/>
                <a:gd name="connsiteX10" fmla="*/ 1224963 w 1289781"/>
                <a:gd name="connsiteY10" fmla="*/ 64532 h 65246"/>
                <a:gd name="connsiteX11" fmla="*/ 643938 w 1289781"/>
                <a:gd name="connsiteY11" fmla="*/ 63579 h 6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9781" h="65246">
                  <a:moveTo>
                    <a:pt x="643938" y="63579"/>
                  </a:moveTo>
                  <a:cubicBezTo>
                    <a:pt x="451533" y="63579"/>
                    <a:pt x="260081" y="63579"/>
                    <a:pt x="67676" y="63579"/>
                  </a:cubicBezTo>
                  <a:cubicBezTo>
                    <a:pt x="53388" y="63579"/>
                    <a:pt x="37196" y="66437"/>
                    <a:pt x="25766" y="61674"/>
                  </a:cubicBezTo>
                  <a:cubicBezTo>
                    <a:pt x="14336" y="56912"/>
                    <a:pt x="1001" y="43577"/>
                    <a:pt x="48" y="34052"/>
                  </a:cubicBezTo>
                  <a:cubicBezTo>
                    <a:pt x="-904" y="24527"/>
                    <a:pt x="12431" y="10239"/>
                    <a:pt x="22908" y="3572"/>
                  </a:cubicBezTo>
                  <a:cubicBezTo>
                    <a:pt x="31481" y="-2143"/>
                    <a:pt x="44816" y="714"/>
                    <a:pt x="55293" y="714"/>
                  </a:cubicBezTo>
                  <a:cubicBezTo>
                    <a:pt x="446771" y="714"/>
                    <a:pt x="839201" y="714"/>
                    <a:pt x="1230678" y="714"/>
                  </a:cubicBezTo>
                  <a:cubicBezTo>
                    <a:pt x="1243061" y="714"/>
                    <a:pt x="1257348" y="-238"/>
                    <a:pt x="1267826" y="4524"/>
                  </a:cubicBezTo>
                  <a:cubicBezTo>
                    <a:pt x="1277351" y="9287"/>
                    <a:pt x="1290686" y="22622"/>
                    <a:pt x="1289733" y="31194"/>
                  </a:cubicBezTo>
                  <a:cubicBezTo>
                    <a:pt x="1287828" y="42624"/>
                    <a:pt x="1277351" y="56912"/>
                    <a:pt x="1266873" y="61674"/>
                  </a:cubicBezTo>
                  <a:cubicBezTo>
                    <a:pt x="1255444" y="67389"/>
                    <a:pt x="1239251" y="64532"/>
                    <a:pt x="1224963" y="64532"/>
                  </a:cubicBezTo>
                  <a:cubicBezTo>
                    <a:pt x="1030653" y="63579"/>
                    <a:pt x="837296" y="63579"/>
                    <a:pt x="643938" y="63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4" name="任意多边形: 形状 17">
              <a:extLst>
                <a:ext uri="{FF2B5EF4-FFF2-40B4-BE49-F238E27FC236}">
                  <a16:creationId xmlns:a16="http://schemas.microsoft.com/office/drawing/2014/main" id="{534063C2-EB4F-4684-9343-EA64FA9FA168}"/>
                </a:ext>
              </a:extLst>
            </p:cNvPr>
            <p:cNvSpPr/>
            <p:nvPr/>
          </p:nvSpPr>
          <p:spPr>
            <a:xfrm>
              <a:off x="4567026" y="-6492031"/>
              <a:ext cx="524597" cy="63506"/>
            </a:xfrm>
            <a:custGeom>
              <a:avLst/>
              <a:gdLst>
                <a:gd name="connsiteX0" fmla="*/ 258151 w 524597"/>
                <a:gd name="connsiteY0" fmla="*/ 62884 h 63506"/>
                <a:gd name="connsiteX1" fmla="*/ 53364 w 524597"/>
                <a:gd name="connsiteY1" fmla="*/ 62884 h 63506"/>
                <a:gd name="connsiteX2" fmla="*/ 23 w 524597"/>
                <a:gd name="connsiteY2" fmla="*/ 32404 h 63506"/>
                <a:gd name="connsiteX3" fmla="*/ 51458 w 524597"/>
                <a:gd name="connsiteY3" fmla="*/ 19 h 63506"/>
                <a:gd name="connsiteX4" fmla="*/ 474368 w 524597"/>
                <a:gd name="connsiteY4" fmla="*/ 19 h 63506"/>
                <a:gd name="connsiteX5" fmla="*/ 523898 w 524597"/>
                <a:gd name="connsiteY5" fmla="*/ 32404 h 63506"/>
                <a:gd name="connsiteX6" fmla="*/ 471511 w 524597"/>
                <a:gd name="connsiteY6" fmla="*/ 61932 h 63506"/>
                <a:gd name="connsiteX7" fmla="*/ 258151 w 524597"/>
                <a:gd name="connsiteY7" fmla="*/ 62884 h 6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597" h="63506">
                  <a:moveTo>
                    <a:pt x="258151" y="62884"/>
                  </a:moveTo>
                  <a:cubicBezTo>
                    <a:pt x="189571" y="62884"/>
                    <a:pt x="121943" y="62884"/>
                    <a:pt x="53364" y="62884"/>
                  </a:cubicBezTo>
                  <a:cubicBezTo>
                    <a:pt x="29551" y="62884"/>
                    <a:pt x="976" y="65741"/>
                    <a:pt x="23" y="32404"/>
                  </a:cubicBezTo>
                  <a:cubicBezTo>
                    <a:pt x="-929" y="-1886"/>
                    <a:pt x="27646" y="19"/>
                    <a:pt x="51458" y="19"/>
                  </a:cubicBezTo>
                  <a:cubicBezTo>
                    <a:pt x="192428" y="19"/>
                    <a:pt x="333398" y="19"/>
                    <a:pt x="474368" y="19"/>
                  </a:cubicBezTo>
                  <a:cubicBezTo>
                    <a:pt x="499133" y="19"/>
                    <a:pt x="529614" y="19"/>
                    <a:pt x="523898" y="32404"/>
                  </a:cubicBezTo>
                  <a:cubicBezTo>
                    <a:pt x="521993" y="44787"/>
                    <a:pt x="490561" y="60979"/>
                    <a:pt x="471511" y="61932"/>
                  </a:cubicBezTo>
                  <a:cubicBezTo>
                    <a:pt x="401026" y="64789"/>
                    <a:pt x="329589" y="62884"/>
                    <a:pt x="258151" y="62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5" name="任意多边形: 形状 18">
              <a:extLst>
                <a:ext uri="{FF2B5EF4-FFF2-40B4-BE49-F238E27FC236}">
                  <a16:creationId xmlns:a16="http://schemas.microsoft.com/office/drawing/2014/main" id="{0A861321-5A19-4F72-8149-7E011BD42FCB}"/>
                </a:ext>
              </a:extLst>
            </p:cNvPr>
            <p:cNvSpPr/>
            <p:nvPr/>
          </p:nvSpPr>
          <p:spPr>
            <a:xfrm>
              <a:off x="4204147" y="-6620123"/>
              <a:ext cx="484822" cy="61912"/>
            </a:xfrm>
            <a:custGeom>
              <a:avLst/>
              <a:gdLst>
                <a:gd name="connsiteX0" fmla="*/ 238125 w 484822"/>
                <a:gd name="connsiteY0" fmla="*/ 61436 h 61912"/>
                <a:gd name="connsiteX1" fmla="*/ 42863 w 484822"/>
                <a:gd name="connsiteY1" fmla="*/ 59531 h 61912"/>
                <a:gd name="connsiteX2" fmla="*/ 0 w 484822"/>
                <a:gd name="connsiteY2" fmla="*/ 29051 h 61912"/>
                <a:gd name="connsiteX3" fmla="*/ 40957 w 484822"/>
                <a:gd name="connsiteY3" fmla="*/ 1429 h 61912"/>
                <a:gd name="connsiteX4" fmla="*/ 445770 w 484822"/>
                <a:gd name="connsiteY4" fmla="*/ 1429 h 61912"/>
                <a:gd name="connsiteX5" fmla="*/ 484822 w 484822"/>
                <a:gd name="connsiteY5" fmla="*/ 31909 h 61912"/>
                <a:gd name="connsiteX6" fmla="*/ 443865 w 484822"/>
                <a:gd name="connsiteY6" fmla="*/ 59531 h 61912"/>
                <a:gd name="connsiteX7" fmla="*/ 238125 w 484822"/>
                <a:gd name="connsiteY7" fmla="*/ 61436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822" h="61912">
                  <a:moveTo>
                    <a:pt x="238125" y="61436"/>
                  </a:moveTo>
                  <a:cubicBezTo>
                    <a:pt x="173355" y="61436"/>
                    <a:pt x="107632" y="63341"/>
                    <a:pt x="42863" y="59531"/>
                  </a:cubicBezTo>
                  <a:cubicBezTo>
                    <a:pt x="27622" y="58579"/>
                    <a:pt x="14288" y="39529"/>
                    <a:pt x="0" y="29051"/>
                  </a:cubicBezTo>
                  <a:cubicBezTo>
                    <a:pt x="13335" y="19526"/>
                    <a:pt x="26670" y="1429"/>
                    <a:pt x="40957" y="1429"/>
                  </a:cubicBezTo>
                  <a:cubicBezTo>
                    <a:pt x="176213" y="-476"/>
                    <a:pt x="310515" y="-476"/>
                    <a:pt x="445770" y="1429"/>
                  </a:cubicBezTo>
                  <a:cubicBezTo>
                    <a:pt x="459105" y="1429"/>
                    <a:pt x="471488" y="21431"/>
                    <a:pt x="484822" y="31909"/>
                  </a:cubicBezTo>
                  <a:cubicBezTo>
                    <a:pt x="471488" y="41434"/>
                    <a:pt x="457200" y="59531"/>
                    <a:pt x="443865" y="59531"/>
                  </a:cubicBezTo>
                  <a:cubicBezTo>
                    <a:pt x="374332" y="63341"/>
                    <a:pt x="305752" y="61436"/>
                    <a:pt x="238125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6" name="任意多边形: 形状 19">
              <a:extLst>
                <a:ext uri="{FF2B5EF4-FFF2-40B4-BE49-F238E27FC236}">
                  <a16:creationId xmlns:a16="http://schemas.microsoft.com/office/drawing/2014/main" id="{24B3D619-4A0C-4CB2-96BC-5ACB3319F4E0}"/>
                </a:ext>
              </a:extLst>
            </p:cNvPr>
            <p:cNvSpPr/>
            <p:nvPr/>
          </p:nvSpPr>
          <p:spPr>
            <a:xfrm>
              <a:off x="5034727" y="-6620676"/>
              <a:ext cx="391477" cy="63179"/>
            </a:xfrm>
            <a:custGeom>
              <a:avLst/>
              <a:gdLst>
                <a:gd name="connsiteX0" fmla="*/ 198120 w 391477"/>
                <a:gd name="connsiteY0" fmla="*/ 1029 h 63179"/>
                <a:gd name="connsiteX1" fmla="*/ 345757 w 391477"/>
                <a:gd name="connsiteY1" fmla="*/ 1981 h 63179"/>
                <a:gd name="connsiteX2" fmla="*/ 391477 w 391477"/>
                <a:gd name="connsiteY2" fmla="*/ 30556 h 63179"/>
                <a:gd name="connsiteX3" fmla="*/ 347663 w 391477"/>
                <a:gd name="connsiteY3" fmla="*/ 61036 h 63179"/>
                <a:gd name="connsiteX4" fmla="*/ 42863 w 391477"/>
                <a:gd name="connsiteY4" fmla="*/ 61036 h 63179"/>
                <a:gd name="connsiteX5" fmla="*/ 0 w 391477"/>
                <a:gd name="connsiteY5" fmla="*/ 30556 h 63179"/>
                <a:gd name="connsiteX6" fmla="*/ 40957 w 391477"/>
                <a:gd name="connsiteY6" fmla="*/ 2934 h 63179"/>
                <a:gd name="connsiteX7" fmla="*/ 198120 w 391477"/>
                <a:gd name="connsiteY7" fmla="*/ 1029 h 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477" h="63179">
                  <a:moveTo>
                    <a:pt x="198120" y="1029"/>
                  </a:moveTo>
                  <a:cubicBezTo>
                    <a:pt x="247650" y="1029"/>
                    <a:pt x="296227" y="-1829"/>
                    <a:pt x="345757" y="1981"/>
                  </a:cubicBezTo>
                  <a:cubicBezTo>
                    <a:pt x="361950" y="2934"/>
                    <a:pt x="376238" y="20079"/>
                    <a:pt x="391477" y="30556"/>
                  </a:cubicBezTo>
                  <a:cubicBezTo>
                    <a:pt x="377190" y="41034"/>
                    <a:pt x="362902" y="60084"/>
                    <a:pt x="347663" y="61036"/>
                  </a:cubicBezTo>
                  <a:cubicBezTo>
                    <a:pt x="245745" y="63894"/>
                    <a:pt x="144780" y="63894"/>
                    <a:pt x="42863" y="61036"/>
                  </a:cubicBezTo>
                  <a:cubicBezTo>
                    <a:pt x="28575" y="61036"/>
                    <a:pt x="14288" y="41034"/>
                    <a:pt x="0" y="30556"/>
                  </a:cubicBezTo>
                  <a:cubicBezTo>
                    <a:pt x="13335" y="21031"/>
                    <a:pt x="26670" y="3886"/>
                    <a:pt x="40957" y="2934"/>
                  </a:cubicBezTo>
                  <a:cubicBezTo>
                    <a:pt x="93345" y="-876"/>
                    <a:pt x="145732" y="1029"/>
                    <a:pt x="198120" y="10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7" name="任意多边形: 形状 20">
              <a:extLst>
                <a:ext uri="{FF2B5EF4-FFF2-40B4-BE49-F238E27FC236}">
                  <a16:creationId xmlns:a16="http://schemas.microsoft.com/office/drawing/2014/main" id="{69008588-2235-4528-9269-7CBA3ABE351D}"/>
                </a:ext>
              </a:extLst>
            </p:cNvPr>
            <p:cNvSpPr/>
            <p:nvPr/>
          </p:nvSpPr>
          <p:spPr>
            <a:xfrm>
              <a:off x="5129977" y="-6493815"/>
              <a:ext cx="296227" cy="64905"/>
            </a:xfrm>
            <a:custGeom>
              <a:avLst/>
              <a:gdLst>
                <a:gd name="connsiteX0" fmla="*/ 148590 w 296227"/>
                <a:gd name="connsiteY0" fmla="*/ 850 h 64905"/>
                <a:gd name="connsiteX1" fmla="*/ 258127 w 296227"/>
                <a:gd name="connsiteY1" fmla="*/ 2755 h 64905"/>
                <a:gd name="connsiteX2" fmla="*/ 296227 w 296227"/>
                <a:gd name="connsiteY2" fmla="*/ 34188 h 64905"/>
                <a:gd name="connsiteX3" fmla="*/ 260032 w 296227"/>
                <a:gd name="connsiteY3" fmla="*/ 62763 h 64905"/>
                <a:gd name="connsiteX4" fmla="*/ 36195 w 296227"/>
                <a:gd name="connsiteY4" fmla="*/ 62763 h 64905"/>
                <a:gd name="connsiteX5" fmla="*/ 0 w 296227"/>
                <a:gd name="connsiteY5" fmla="*/ 33235 h 64905"/>
                <a:gd name="connsiteX6" fmla="*/ 39052 w 296227"/>
                <a:gd name="connsiteY6" fmla="*/ 2755 h 64905"/>
                <a:gd name="connsiteX7" fmla="*/ 148590 w 296227"/>
                <a:gd name="connsiteY7" fmla="*/ 850 h 6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227" h="64905">
                  <a:moveTo>
                    <a:pt x="148590" y="850"/>
                  </a:moveTo>
                  <a:cubicBezTo>
                    <a:pt x="184785" y="850"/>
                    <a:pt x="221932" y="-2007"/>
                    <a:pt x="258127" y="2755"/>
                  </a:cubicBezTo>
                  <a:cubicBezTo>
                    <a:pt x="271463" y="4660"/>
                    <a:pt x="283845" y="23710"/>
                    <a:pt x="296227" y="34188"/>
                  </a:cubicBezTo>
                  <a:cubicBezTo>
                    <a:pt x="283845" y="43713"/>
                    <a:pt x="272415" y="61810"/>
                    <a:pt x="260032" y="62763"/>
                  </a:cubicBezTo>
                  <a:cubicBezTo>
                    <a:pt x="185738" y="65620"/>
                    <a:pt x="111442" y="65620"/>
                    <a:pt x="36195" y="62763"/>
                  </a:cubicBezTo>
                  <a:cubicBezTo>
                    <a:pt x="23813" y="62763"/>
                    <a:pt x="12382" y="43713"/>
                    <a:pt x="0" y="33235"/>
                  </a:cubicBezTo>
                  <a:cubicBezTo>
                    <a:pt x="13335" y="22758"/>
                    <a:pt x="24765" y="3708"/>
                    <a:pt x="39052" y="2755"/>
                  </a:cubicBezTo>
                  <a:cubicBezTo>
                    <a:pt x="75247" y="-2007"/>
                    <a:pt x="112395" y="850"/>
                    <a:pt x="148590" y="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8" name="任意多边形: 形状 23">
              <a:extLst>
                <a:ext uri="{FF2B5EF4-FFF2-40B4-BE49-F238E27FC236}">
                  <a16:creationId xmlns:a16="http://schemas.microsoft.com/office/drawing/2014/main" id="{9A0FEBCD-2921-4512-8AB2-95292CC70C85}"/>
                </a:ext>
              </a:extLst>
            </p:cNvPr>
            <p:cNvSpPr/>
            <p:nvPr/>
          </p:nvSpPr>
          <p:spPr>
            <a:xfrm>
              <a:off x="4204147" y="-6493815"/>
              <a:ext cx="272414" cy="64905"/>
            </a:xfrm>
            <a:custGeom>
              <a:avLst/>
              <a:gdLst>
                <a:gd name="connsiteX0" fmla="*/ 135255 w 272414"/>
                <a:gd name="connsiteY0" fmla="*/ 850 h 64905"/>
                <a:gd name="connsiteX1" fmla="*/ 234315 w 272414"/>
                <a:gd name="connsiteY1" fmla="*/ 2755 h 64905"/>
                <a:gd name="connsiteX2" fmla="*/ 272415 w 272414"/>
                <a:gd name="connsiteY2" fmla="*/ 34188 h 64905"/>
                <a:gd name="connsiteX3" fmla="*/ 236220 w 272414"/>
                <a:gd name="connsiteY3" fmla="*/ 62763 h 64905"/>
                <a:gd name="connsiteX4" fmla="*/ 37147 w 272414"/>
                <a:gd name="connsiteY4" fmla="*/ 62763 h 64905"/>
                <a:gd name="connsiteX5" fmla="*/ 0 w 272414"/>
                <a:gd name="connsiteY5" fmla="*/ 31330 h 64905"/>
                <a:gd name="connsiteX6" fmla="*/ 40957 w 272414"/>
                <a:gd name="connsiteY6" fmla="*/ 2755 h 64905"/>
                <a:gd name="connsiteX7" fmla="*/ 135255 w 272414"/>
                <a:gd name="connsiteY7" fmla="*/ 850 h 6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414" h="64905">
                  <a:moveTo>
                    <a:pt x="135255" y="850"/>
                  </a:moveTo>
                  <a:cubicBezTo>
                    <a:pt x="168593" y="850"/>
                    <a:pt x="201930" y="-2007"/>
                    <a:pt x="234315" y="2755"/>
                  </a:cubicBezTo>
                  <a:cubicBezTo>
                    <a:pt x="247650" y="4660"/>
                    <a:pt x="259080" y="23710"/>
                    <a:pt x="272415" y="34188"/>
                  </a:cubicBezTo>
                  <a:cubicBezTo>
                    <a:pt x="260032" y="44665"/>
                    <a:pt x="248602" y="62763"/>
                    <a:pt x="236220" y="62763"/>
                  </a:cubicBezTo>
                  <a:cubicBezTo>
                    <a:pt x="170497" y="65620"/>
                    <a:pt x="103822" y="65620"/>
                    <a:pt x="37147" y="62763"/>
                  </a:cubicBezTo>
                  <a:cubicBezTo>
                    <a:pt x="23813" y="61810"/>
                    <a:pt x="12382" y="41808"/>
                    <a:pt x="0" y="31330"/>
                  </a:cubicBezTo>
                  <a:cubicBezTo>
                    <a:pt x="13335" y="21805"/>
                    <a:pt x="25717" y="4660"/>
                    <a:pt x="40957" y="2755"/>
                  </a:cubicBezTo>
                  <a:cubicBezTo>
                    <a:pt x="71438" y="-2007"/>
                    <a:pt x="102870" y="850"/>
                    <a:pt x="135255" y="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89" name="任意多边形: 形状 24">
              <a:extLst>
                <a:ext uri="{FF2B5EF4-FFF2-40B4-BE49-F238E27FC236}">
                  <a16:creationId xmlns:a16="http://schemas.microsoft.com/office/drawing/2014/main" id="{D8E20B4A-B36A-4B8B-A26A-9D971BCB0B19}"/>
                </a:ext>
              </a:extLst>
            </p:cNvPr>
            <p:cNvSpPr/>
            <p:nvPr/>
          </p:nvSpPr>
          <p:spPr>
            <a:xfrm>
              <a:off x="4741356" y="-6619885"/>
              <a:ext cx="236220" cy="62226"/>
            </a:xfrm>
            <a:custGeom>
              <a:avLst/>
              <a:gdLst>
                <a:gd name="connsiteX0" fmla="*/ 118110 w 236220"/>
                <a:gd name="connsiteY0" fmla="*/ 61198 h 62226"/>
                <a:gd name="connsiteX1" fmla="*/ 37148 w 236220"/>
                <a:gd name="connsiteY1" fmla="*/ 60246 h 62226"/>
                <a:gd name="connsiteX2" fmla="*/ 0 w 236220"/>
                <a:gd name="connsiteY2" fmla="*/ 32623 h 62226"/>
                <a:gd name="connsiteX3" fmla="*/ 33338 w 236220"/>
                <a:gd name="connsiteY3" fmla="*/ 2143 h 62226"/>
                <a:gd name="connsiteX4" fmla="*/ 203835 w 236220"/>
                <a:gd name="connsiteY4" fmla="*/ 2143 h 62226"/>
                <a:gd name="connsiteX5" fmla="*/ 236220 w 236220"/>
                <a:gd name="connsiteY5" fmla="*/ 28813 h 62226"/>
                <a:gd name="connsiteX6" fmla="*/ 202883 w 236220"/>
                <a:gd name="connsiteY6" fmla="*/ 59293 h 62226"/>
                <a:gd name="connsiteX7" fmla="*/ 118110 w 236220"/>
                <a:gd name="connsiteY7" fmla="*/ 61198 h 62226"/>
                <a:gd name="connsiteX8" fmla="*/ 118110 w 236220"/>
                <a:gd name="connsiteY8" fmla="*/ 61198 h 6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220" h="62226">
                  <a:moveTo>
                    <a:pt x="118110" y="61198"/>
                  </a:moveTo>
                  <a:cubicBezTo>
                    <a:pt x="91440" y="61198"/>
                    <a:pt x="63818" y="64056"/>
                    <a:pt x="37148" y="60246"/>
                  </a:cubicBezTo>
                  <a:cubicBezTo>
                    <a:pt x="23813" y="58341"/>
                    <a:pt x="12383" y="42148"/>
                    <a:pt x="0" y="32623"/>
                  </a:cubicBezTo>
                  <a:cubicBezTo>
                    <a:pt x="11430" y="22146"/>
                    <a:pt x="21908" y="2143"/>
                    <a:pt x="33338" y="2143"/>
                  </a:cubicBezTo>
                  <a:cubicBezTo>
                    <a:pt x="90488" y="-714"/>
                    <a:pt x="147638" y="-714"/>
                    <a:pt x="203835" y="2143"/>
                  </a:cubicBezTo>
                  <a:cubicBezTo>
                    <a:pt x="215265" y="3096"/>
                    <a:pt x="224790" y="19288"/>
                    <a:pt x="236220" y="28813"/>
                  </a:cubicBezTo>
                  <a:cubicBezTo>
                    <a:pt x="225743" y="39291"/>
                    <a:pt x="215265" y="57388"/>
                    <a:pt x="202883" y="59293"/>
                  </a:cubicBezTo>
                  <a:cubicBezTo>
                    <a:pt x="176213" y="64056"/>
                    <a:pt x="146685" y="61198"/>
                    <a:pt x="118110" y="61198"/>
                  </a:cubicBezTo>
                  <a:cubicBezTo>
                    <a:pt x="118110" y="61198"/>
                    <a:pt x="118110" y="61198"/>
                    <a:pt x="118110" y="611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90" name="任意多边形: 形状 25">
              <a:extLst>
                <a:ext uri="{FF2B5EF4-FFF2-40B4-BE49-F238E27FC236}">
                  <a16:creationId xmlns:a16="http://schemas.microsoft.com/office/drawing/2014/main" id="{944255CB-5F82-4C22-953D-4D4D5597F139}"/>
                </a:ext>
              </a:extLst>
            </p:cNvPr>
            <p:cNvSpPr/>
            <p:nvPr/>
          </p:nvSpPr>
          <p:spPr>
            <a:xfrm>
              <a:off x="4406077" y="-7329260"/>
              <a:ext cx="55427" cy="72390"/>
            </a:xfrm>
            <a:custGeom>
              <a:avLst/>
              <a:gdLst>
                <a:gd name="connsiteX0" fmla="*/ 31432 w 55427"/>
                <a:gd name="connsiteY0" fmla="*/ 0 h 72390"/>
                <a:gd name="connsiteX1" fmla="*/ 55245 w 55427"/>
                <a:gd name="connsiteY1" fmla="*/ 43815 h 72390"/>
                <a:gd name="connsiteX2" fmla="*/ 25717 w 55427"/>
                <a:gd name="connsiteY2" fmla="*/ 72390 h 72390"/>
                <a:gd name="connsiteX3" fmla="*/ 0 w 55427"/>
                <a:gd name="connsiteY3" fmla="*/ 40005 h 72390"/>
                <a:gd name="connsiteX4" fmla="*/ 31432 w 55427"/>
                <a:gd name="connsiteY4" fmla="*/ 0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27" h="72390">
                  <a:moveTo>
                    <a:pt x="31432" y="0"/>
                  </a:moveTo>
                  <a:cubicBezTo>
                    <a:pt x="43815" y="20003"/>
                    <a:pt x="57150" y="33338"/>
                    <a:pt x="55245" y="43815"/>
                  </a:cubicBezTo>
                  <a:cubicBezTo>
                    <a:pt x="53340" y="54293"/>
                    <a:pt x="36195" y="62865"/>
                    <a:pt x="25717" y="72390"/>
                  </a:cubicBezTo>
                  <a:cubicBezTo>
                    <a:pt x="16192" y="61913"/>
                    <a:pt x="0" y="51435"/>
                    <a:pt x="0" y="40005"/>
                  </a:cubicBezTo>
                  <a:cubicBezTo>
                    <a:pt x="952" y="29528"/>
                    <a:pt x="16192" y="18098"/>
                    <a:pt x="3143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91" name="任意多边形: 形状 26">
              <a:extLst>
                <a:ext uri="{FF2B5EF4-FFF2-40B4-BE49-F238E27FC236}">
                  <a16:creationId xmlns:a16="http://schemas.microsoft.com/office/drawing/2014/main" id="{B543E6B5-FE33-44F6-84E8-38A1CB335398}"/>
                </a:ext>
              </a:extLst>
            </p:cNvPr>
            <p:cNvSpPr/>
            <p:nvPr/>
          </p:nvSpPr>
          <p:spPr>
            <a:xfrm>
              <a:off x="4175572" y="-7315965"/>
              <a:ext cx="69532" cy="57232"/>
            </a:xfrm>
            <a:custGeom>
              <a:avLst/>
              <a:gdLst>
                <a:gd name="connsiteX0" fmla="*/ 0 w 69532"/>
                <a:gd name="connsiteY0" fmla="*/ 29568 h 57232"/>
                <a:gd name="connsiteX1" fmla="*/ 40957 w 69532"/>
                <a:gd name="connsiteY1" fmla="*/ 40 h 57232"/>
                <a:gd name="connsiteX2" fmla="*/ 69532 w 69532"/>
                <a:gd name="connsiteY2" fmla="*/ 27663 h 57232"/>
                <a:gd name="connsiteX3" fmla="*/ 42863 w 69532"/>
                <a:gd name="connsiteY3" fmla="*/ 57190 h 57232"/>
                <a:gd name="connsiteX4" fmla="*/ 0 w 69532"/>
                <a:gd name="connsiteY4" fmla="*/ 29568 h 5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" h="57232">
                  <a:moveTo>
                    <a:pt x="0" y="29568"/>
                  </a:moveTo>
                  <a:cubicBezTo>
                    <a:pt x="18097" y="15280"/>
                    <a:pt x="30480" y="-912"/>
                    <a:pt x="40957" y="40"/>
                  </a:cubicBezTo>
                  <a:cubicBezTo>
                    <a:pt x="51435" y="40"/>
                    <a:pt x="69532" y="17185"/>
                    <a:pt x="69532" y="27663"/>
                  </a:cubicBezTo>
                  <a:cubicBezTo>
                    <a:pt x="69532" y="38140"/>
                    <a:pt x="53340" y="56238"/>
                    <a:pt x="42863" y="57190"/>
                  </a:cubicBezTo>
                  <a:cubicBezTo>
                    <a:pt x="32385" y="58143"/>
                    <a:pt x="19050" y="42903"/>
                    <a:pt x="0" y="295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  <p:sp>
          <p:nvSpPr>
            <p:cNvPr id="92" name="任意多边形: 形状 27">
              <a:extLst>
                <a:ext uri="{FF2B5EF4-FFF2-40B4-BE49-F238E27FC236}">
                  <a16:creationId xmlns:a16="http://schemas.microsoft.com/office/drawing/2014/main" id="{79FAD2C3-1836-441F-9452-43AE5CA65529}"/>
                </a:ext>
              </a:extLst>
            </p:cNvPr>
            <p:cNvSpPr/>
            <p:nvPr/>
          </p:nvSpPr>
          <p:spPr>
            <a:xfrm>
              <a:off x="4298444" y="-7316877"/>
              <a:ext cx="69532" cy="57192"/>
            </a:xfrm>
            <a:custGeom>
              <a:avLst/>
              <a:gdLst>
                <a:gd name="connsiteX0" fmla="*/ 69533 w 69532"/>
                <a:gd name="connsiteY0" fmla="*/ 29527 h 57192"/>
                <a:gd name="connsiteX1" fmla="*/ 27623 w 69532"/>
                <a:gd name="connsiteY1" fmla="*/ 57150 h 57192"/>
                <a:gd name="connsiteX2" fmla="*/ 0 w 69532"/>
                <a:gd name="connsiteY2" fmla="*/ 28575 h 57192"/>
                <a:gd name="connsiteX3" fmla="*/ 27623 w 69532"/>
                <a:gd name="connsiteY3" fmla="*/ 0 h 57192"/>
                <a:gd name="connsiteX4" fmla="*/ 69533 w 69532"/>
                <a:gd name="connsiteY4" fmla="*/ 29527 h 5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" h="57192">
                  <a:moveTo>
                    <a:pt x="69533" y="29527"/>
                  </a:moveTo>
                  <a:cubicBezTo>
                    <a:pt x="50483" y="42863"/>
                    <a:pt x="38100" y="58103"/>
                    <a:pt x="27623" y="57150"/>
                  </a:cubicBezTo>
                  <a:cubicBezTo>
                    <a:pt x="17145" y="56197"/>
                    <a:pt x="0" y="38100"/>
                    <a:pt x="0" y="28575"/>
                  </a:cubicBezTo>
                  <a:cubicBezTo>
                    <a:pt x="0" y="18098"/>
                    <a:pt x="17145" y="952"/>
                    <a:pt x="27623" y="0"/>
                  </a:cubicBezTo>
                  <a:cubicBezTo>
                    <a:pt x="39053" y="0"/>
                    <a:pt x="51435" y="16192"/>
                    <a:pt x="69533" y="29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思源黑体 CN Regular"/>
                <a:cs typeface="+mn-cs"/>
              </a:endParaRPr>
            </a:p>
          </p:txBody>
        </p:sp>
      </p:grpSp>
      <p:sp>
        <p:nvSpPr>
          <p:cNvPr id="93" name="任意多边形: 形状 30">
            <a:extLst>
              <a:ext uri="{FF2B5EF4-FFF2-40B4-BE49-F238E27FC236}">
                <a16:creationId xmlns:a16="http://schemas.microsoft.com/office/drawing/2014/main" id="{E0DEE005-9884-42F3-9CCA-D45D369C7AF5}"/>
              </a:ext>
            </a:extLst>
          </p:cNvPr>
          <p:cNvSpPr/>
          <p:nvPr/>
        </p:nvSpPr>
        <p:spPr>
          <a:xfrm>
            <a:off x="10122913" y="2059610"/>
            <a:ext cx="639832" cy="637860"/>
          </a:xfrm>
          <a:custGeom>
            <a:avLst/>
            <a:gdLst>
              <a:gd name="connsiteX0" fmla="*/ 532686 w 2138641"/>
              <a:gd name="connsiteY0" fmla="*/ 375285 h 2132048"/>
              <a:gd name="connsiteX1" fmla="*/ 559356 w 2138641"/>
              <a:gd name="connsiteY1" fmla="*/ 220028 h 2132048"/>
              <a:gd name="connsiteX2" fmla="*/ 668893 w 2138641"/>
              <a:gd name="connsiteY2" fmla="*/ 107632 h 2132048"/>
              <a:gd name="connsiteX3" fmla="*/ 847011 w 2138641"/>
              <a:gd name="connsiteY3" fmla="*/ 150495 h 2132048"/>
              <a:gd name="connsiteX4" fmla="*/ 937498 w 2138641"/>
              <a:gd name="connsiteY4" fmla="*/ 0 h 2132048"/>
              <a:gd name="connsiteX5" fmla="*/ 1196578 w 2138641"/>
              <a:gd name="connsiteY5" fmla="*/ 0 h 2132048"/>
              <a:gd name="connsiteX6" fmla="*/ 1288018 w 2138641"/>
              <a:gd name="connsiteY6" fmla="*/ 151447 h 2132048"/>
              <a:gd name="connsiteX7" fmla="*/ 1463278 w 2138641"/>
              <a:gd name="connsiteY7" fmla="*/ 108585 h 2132048"/>
              <a:gd name="connsiteX8" fmla="*/ 1630918 w 2138641"/>
              <a:gd name="connsiteY8" fmla="*/ 279082 h 2132048"/>
              <a:gd name="connsiteX9" fmla="*/ 1629966 w 2138641"/>
              <a:gd name="connsiteY9" fmla="*/ 317182 h 2132048"/>
              <a:gd name="connsiteX10" fmla="*/ 1609011 w 2138641"/>
              <a:gd name="connsiteY10" fmla="*/ 373380 h 2132048"/>
              <a:gd name="connsiteX11" fmla="*/ 1852851 w 2138641"/>
              <a:gd name="connsiteY11" fmla="*/ 581025 h 2132048"/>
              <a:gd name="connsiteX12" fmla="*/ 1740456 w 2138641"/>
              <a:gd name="connsiteY12" fmla="*/ 893445 h 2132048"/>
              <a:gd name="connsiteX13" fmla="*/ 1939528 w 2138641"/>
              <a:gd name="connsiteY13" fmla="*/ 947738 h 2132048"/>
              <a:gd name="connsiteX14" fmla="*/ 1994773 w 2138641"/>
              <a:gd name="connsiteY14" fmla="*/ 923925 h 2132048"/>
              <a:gd name="connsiteX15" fmla="*/ 2133838 w 2138641"/>
              <a:gd name="connsiteY15" fmla="*/ 898207 h 2132048"/>
              <a:gd name="connsiteX16" fmla="*/ 2133838 w 2138641"/>
              <a:gd name="connsiteY16" fmla="*/ 1239202 h 2132048"/>
              <a:gd name="connsiteX17" fmla="*/ 2125266 w 2138641"/>
              <a:gd name="connsiteY17" fmla="*/ 1392555 h 2132048"/>
              <a:gd name="connsiteX18" fmla="*/ 1995726 w 2138641"/>
              <a:gd name="connsiteY18" fmla="*/ 1464945 h 2132048"/>
              <a:gd name="connsiteX19" fmla="*/ 1557576 w 2138641"/>
              <a:gd name="connsiteY19" fmla="*/ 1684020 h 2132048"/>
              <a:gd name="connsiteX20" fmla="*/ 1510903 w 2138641"/>
              <a:gd name="connsiteY20" fmla="*/ 1741170 h 2132048"/>
              <a:gd name="connsiteX21" fmla="*/ 1506141 w 2138641"/>
              <a:gd name="connsiteY21" fmla="*/ 1754505 h 2132048"/>
              <a:gd name="connsiteX22" fmla="*/ 1413748 w 2138641"/>
              <a:gd name="connsiteY22" fmla="*/ 1832610 h 2132048"/>
              <a:gd name="connsiteX23" fmla="*/ 1335643 w 2138641"/>
              <a:gd name="connsiteY23" fmla="*/ 1922145 h 2132048"/>
              <a:gd name="connsiteX24" fmla="*/ 1303258 w 2138641"/>
              <a:gd name="connsiteY24" fmla="*/ 1953577 h 2132048"/>
              <a:gd name="connsiteX25" fmla="*/ 1299448 w 2138641"/>
              <a:gd name="connsiteY25" fmla="*/ 1962150 h 2132048"/>
              <a:gd name="connsiteX26" fmla="*/ 1208961 w 2138641"/>
              <a:gd name="connsiteY26" fmla="*/ 2036445 h 2132048"/>
              <a:gd name="connsiteX27" fmla="*/ 1137523 w 2138641"/>
              <a:gd name="connsiteY27" fmla="*/ 2124075 h 2132048"/>
              <a:gd name="connsiteX28" fmla="*/ 1021318 w 2138641"/>
              <a:gd name="connsiteY28" fmla="*/ 2105025 h 2132048"/>
              <a:gd name="connsiteX29" fmla="*/ 964168 w 2138641"/>
              <a:gd name="connsiteY29" fmla="*/ 2093595 h 2132048"/>
              <a:gd name="connsiteX30" fmla="*/ 829866 w 2138641"/>
              <a:gd name="connsiteY30" fmla="*/ 2022157 h 2132048"/>
              <a:gd name="connsiteX31" fmla="*/ 798433 w 2138641"/>
              <a:gd name="connsiteY31" fmla="*/ 1988820 h 2132048"/>
              <a:gd name="connsiteX32" fmla="*/ 789861 w 2138641"/>
              <a:gd name="connsiteY32" fmla="*/ 1985963 h 2132048"/>
              <a:gd name="connsiteX33" fmla="*/ 715566 w 2138641"/>
              <a:gd name="connsiteY33" fmla="*/ 1894523 h 2132048"/>
              <a:gd name="connsiteX34" fmla="*/ 625078 w 2138641"/>
              <a:gd name="connsiteY34" fmla="*/ 1817370 h 2132048"/>
              <a:gd name="connsiteX35" fmla="*/ 589836 w 2138641"/>
              <a:gd name="connsiteY35" fmla="*/ 1781175 h 2132048"/>
              <a:gd name="connsiteX36" fmla="*/ 532686 w 2138641"/>
              <a:gd name="connsiteY36" fmla="*/ 1733550 h 2132048"/>
              <a:gd name="connsiteX37" fmla="*/ 421243 w 2138641"/>
              <a:gd name="connsiteY37" fmla="*/ 1627823 h 2132048"/>
              <a:gd name="connsiteX38" fmla="*/ 421243 w 2138641"/>
              <a:gd name="connsiteY38" fmla="*/ 1641157 h 2132048"/>
              <a:gd name="connsiteX39" fmla="*/ 327898 w 2138641"/>
              <a:gd name="connsiteY39" fmla="*/ 1644968 h 2132048"/>
              <a:gd name="connsiteX40" fmla="*/ 25956 w 2138641"/>
              <a:gd name="connsiteY40" fmla="*/ 1544955 h 2132048"/>
              <a:gd name="connsiteX41" fmla="*/ 1191 w 2138641"/>
              <a:gd name="connsiteY41" fmla="*/ 1513523 h 2132048"/>
              <a:gd name="connsiteX42" fmla="*/ 238 w 2138641"/>
              <a:gd name="connsiteY42" fmla="*/ 827723 h 2132048"/>
              <a:gd name="connsiteX43" fmla="*/ 156448 w 2138641"/>
              <a:gd name="connsiteY43" fmla="*/ 848677 h 2132048"/>
              <a:gd name="connsiteX44" fmla="*/ 217408 w 2138641"/>
              <a:gd name="connsiteY44" fmla="*/ 885825 h 2132048"/>
              <a:gd name="connsiteX45" fmla="*/ 382191 w 2138641"/>
              <a:gd name="connsiteY45" fmla="*/ 894398 h 2132048"/>
              <a:gd name="connsiteX46" fmla="*/ 276463 w 2138641"/>
              <a:gd name="connsiteY46" fmla="*/ 697230 h 2132048"/>
              <a:gd name="connsiteX47" fmla="*/ 320278 w 2138641"/>
              <a:gd name="connsiteY47" fmla="*/ 478155 h 2132048"/>
              <a:gd name="connsiteX48" fmla="*/ 532686 w 2138641"/>
              <a:gd name="connsiteY48" fmla="*/ 375285 h 2132048"/>
              <a:gd name="connsiteX49" fmla="*/ 2065258 w 2138641"/>
              <a:gd name="connsiteY49" fmla="*/ 968693 h 2132048"/>
              <a:gd name="connsiteX50" fmla="*/ 2017633 w 2138641"/>
              <a:gd name="connsiteY50" fmla="*/ 990600 h 2132048"/>
              <a:gd name="connsiteX51" fmla="*/ 1463278 w 2138641"/>
              <a:gd name="connsiteY51" fmla="*/ 1283970 h 2132048"/>
              <a:gd name="connsiteX52" fmla="*/ 1340406 w 2138641"/>
              <a:gd name="connsiteY52" fmla="*/ 1296352 h 2132048"/>
              <a:gd name="connsiteX53" fmla="*/ 1152763 w 2138641"/>
              <a:gd name="connsiteY53" fmla="*/ 1244918 h 2132048"/>
              <a:gd name="connsiteX54" fmla="*/ 1060371 w 2138641"/>
              <a:gd name="connsiteY54" fmla="*/ 1248727 h 2132048"/>
              <a:gd name="connsiteX55" fmla="*/ 855583 w 2138641"/>
              <a:gd name="connsiteY55" fmla="*/ 1348740 h 2132048"/>
              <a:gd name="connsiteX56" fmla="*/ 835581 w 2138641"/>
              <a:gd name="connsiteY56" fmla="*/ 1422082 h 2132048"/>
              <a:gd name="connsiteX57" fmla="*/ 901303 w 2138641"/>
              <a:gd name="connsiteY57" fmla="*/ 1434465 h 2132048"/>
              <a:gd name="connsiteX58" fmla="*/ 999411 w 2138641"/>
              <a:gd name="connsiteY58" fmla="*/ 1376363 h 2132048"/>
              <a:gd name="connsiteX59" fmla="*/ 1212771 w 2138641"/>
              <a:gd name="connsiteY59" fmla="*/ 1398270 h 2132048"/>
              <a:gd name="connsiteX60" fmla="*/ 1456611 w 2138641"/>
              <a:gd name="connsiteY60" fmla="*/ 1618298 h 2132048"/>
              <a:gd name="connsiteX61" fmla="*/ 1514713 w 2138641"/>
              <a:gd name="connsiteY61" fmla="*/ 1630680 h 2132048"/>
              <a:gd name="connsiteX62" fmla="*/ 2036683 w 2138641"/>
              <a:gd name="connsiteY62" fmla="*/ 1367790 h 2132048"/>
              <a:gd name="connsiteX63" fmla="*/ 2064306 w 2138641"/>
              <a:gd name="connsiteY63" fmla="*/ 1335405 h 2132048"/>
              <a:gd name="connsiteX64" fmla="*/ 2065258 w 2138641"/>
              <a:gd name="connsiteY64" fmla="*/ 968693 h 2132048"/>
              <a:gd name="connsiteX65" fmla="*/ 1192768 w 2138641"/>
              <a:gd name="connsiteY65" fmla="*/ 1588770 h 2132048"/>
              <a:gd name="connsiteX66" fmla="*/ 1368028 w 2138641"/>
              <a:gd name="connsiteY66" fmla="*/ 1734502 h 2132048"/>
              <a:gd name="connsiteX67" fmla="*/ 1435656 w 2138641"/>
              <a:gd name="connsiteY67" fmla="*/ 1737360 h 2132048"/>
              <a:gd name="connsiteX68" fmla="*/ 1421368 w 2138641"/>
              <a:gd name="connsiteY68" fmla="*/ 1677352 h 2132048"/>
              <a:gd name="connsiteX69" fmla="*/ 1152763 w 2138641"/>
              <a:gd name="connsiteY69" fmla="*/ 1435418 h 2132048"/>
              <a:gd name="connsiteX70" fmla="*/ 1045131 w 2138641"/>
              <a:gd name="connsiteY70" fmla="*/ 1426845 h 2132048"/>
              <a:gd name="connsiteX71" fmla="*/ 934641 w 2138641"/>
              <a:gd name="connsiteY71" fmla="*/ 1491615 h 2132048"/>
              <a:gd name="connsiteX72" fmla="*/ 844153 w 2138641"/>
              <a:gd name="connsiteY72" fmla="*/ 1505902 h 2132048"/>
              <a:gd name="connsiteX73" fmla="*/ 759381 w 2138641"/>
              <a:gd name="connsiteY73" fmla="*/ 1409700 h 2132048"/>
              <a:gd name="connsiteX74" fmla="*/ 816531 w 2138641"/>
              <a:gd name="connsiteY74" fmla="*/ 1289685 h 2132048"/>
              <a:gd name="connsiteX75" fmla="*/ 987028 w 2138641"/>
              <a:gd name="connsiteY75" fmla="*/ 1201102 h 2132048"/>
              <a:gd name="connsiteX76" fmla="*/ 761286 w 2138641"/>
              <a:gd name="connsiteY76" fmla="*/ 1175385 h 2132048"/>
              <a:gd name="connsiteX77" fmla="*/ 561261 w 2138641"/>
              <a:gd name="connsiteY77" fmla="*/ 1218248 h 2132048"/>
              <a:gd name="connsiteX78" fmla="*/ 512683 w 2138641"/>
              <a:gd name="connsiteY78" fmla="*/ 1265873 h 2132048"/>
              <a:gd name="connsiteX79" fmla="*/ 459343 w 2138641"/>
              <a:gd name="connsiteY79" fmla="*/ 1453515 h 2132048"/>
              <a:gd name="connsiteX80" fmla="*/ 532686 w 2138641"/>
              <a:gd name="connsiteY80" fmla="*/ 1609725 h 2132048"/>
              <a:gd name="connsiteX81" fmla="*/ 546021 w 2138641"/>
              <a:gd name="connsiteY81" fmla="*/ 1611630 h 2132048"/>
              <a:gd name="connsiteX82" fmla="*/ 606028 w 2138641"/>
              <a:gd name="connsiteY82" fmla="*/ 1545907 h 2132048"/>
              <a:gd name="connsiteX83" fmla="*/ 786051 w 2138641"/>
              <a:gd name="connsiteY83" fmla="*/ 1588770 h 2132048"/>
              <a:gd name="connsiteX84" fmla="*/ 818436 w 2138641"/>
              <a:gd name="connsiteY84" fmla="*/ 1620202 h 2132048"/>
              <a:gd name="connsiteX85" fmla="*/ 899398 w 2138641"/>
              <a:gd name="connsiteY85" fmla="*/ 1712595 h 2132048"/>
              <a:gd name="connsiteX86" fmla="*/ 990838 w 2138641"/>
              <a:gd name="connsiteY86" fmla="*/ 1792605 h 2132048"/>
              <a:gd name="connsiteX87" fmla="*/ 1027033 w 2138641"/>
              <a:gd name="connsiteY87" fmla="*/ 1827848 h 2132048"/>
              <a:gd name="connsiteX88" fmla="*/ 1072753 w 2138641"/>
              <a:gd name="connsiteY88" fmla="*/ 1860232 h 2132048"/>
              <a:gd name="connsiteX89" fmla="*/ 1155621 w 2138641"/>
              <a:gd name="connsiteY89" fmla="*/ 1938338 h 2132048"/>
              <a:gd name="connsiteX90" fmla="*/ 1226106 w 2138641"/>
              <a:gd name="connsiteY90" fmla="*/ 1945957 h 2132048"/>
              <a:gd name="connsiteX91" fmla="*/ 1204198 w 2138641"/>
              <a:gd name="connsiteY91" fmla="*/ 1880235 h 2132048"/>
              <a:gd name="connsiteX92" fmla="*/ 1042273 w 2138641"/>
              <a:gd name="connsiteY92" fmla="*/ 1744980 h 2132048"/>
              <a:gd name="connsiteX93" fmla="*/ 1087041 w 2138641"/>
              <a:gd name="connsiteY93" fmla="*/ 1693545 h 2132048"/>
              <a:gd name="connsiteX94" fmla="*/ 1255633 w 2138641"/>
              <a:gd name="connsiteY94" fmla="*/ 1833563 h 2132048"/>
              <a:gd name="connsiteX95" fmla="*/ 1329928 w 2138641"/>
              <a:gd name="connsiteY95" fmla="*/ 1841182 h 2132048"/>
              <a:gd name="connsiteX96" fmla="*/ 1305163 w 2138641"/>
              <a:gd name="connsiteY96" fmla="*/ 1776413 h 2132048"/>
              <a:gd name="connsiteX97" fmla="*/ 1145143 w 2138641"/>
              <a:gd name="connsiteY97" fmla="*/ 1642110 h 2132048"/>
              <a:gd name="connsiteX98" fmla="*/ 1192768 w 2138641"/>
              <a:gd name="connsiteY98" fmla="*/ 1588770 h 2132048"/>
              <a:gd name="connsiteX99" fmla="*/ 727948 w 2138641"/>
              <a:gd name="connsiteY99" fmla="*/ 1111568 h 2132048"/>
              <a:gd name="connsiteX100" fmla="*/ 975598 w 2138641"/>
              <a:gd name="connsiteY100" fmla="*/ 1122045 h 2132048"/>
              <a:gd name="connsiteX101" fmla="*/ 1359456 w 2138641"/>
              <a:gd name="connsiteY101" fmla="*/ 1229677 h 2132048"/>
              <a:gd name="connsiteX102" fmla="*/ 1406128 w 2138641"/>
              <a:gd name="connsiteY102" fmla="*/ 1236345 h 2132048"/>
              <a:gd name="connsiteX103" fmla="*/ 1410891 w 2138641"/>
              <a:gd name="connsiteY103" fmla="*/ 1214438 h 2132048"/>
              <a:gd name="connsiteX104" fmla="*/ 1410891 w 2138641"/>
              <a:gd name="connsiteY104" fmla="*/ 1109663 h 2132048"/>
              <a:gd name="connsiteX105" fmla="*/ 1324213 w 2138641"/>
              <a:gd name="connsiteY105" fmla="*/ 1000125 h 2132048"/>
              <a:gd name="connsiteX106" fmla="*/ 1176576 w 2138641"/>
              <a:gd name="connsiteY106" fmla="*/ 962977 h 2132048"/>
              <a:gd name="connsiteX107" fmla="*/ 1137523 w 2138641"/>
              <a:gd name="connsiteY107" fmla="*/ 938213 h 2132048"/>
              <a:gd name="connsiteX108" fmla="*/ 1148953 w 2138641"/>
              <a:gd name="connsiteY108" fmla="*/ 841057 h 2132048"/>
              <a:gd name="connsiteX109" fmla="*/ 1237536 w 2138641"/>
              <a:gd name="connsiteY109" fmla="*/ 610553 h 2132048"/>
              <a:gd name="connsiteX110" fmla="*/ 1127046 w 2138641"/>
              <a:gd name="connsiteY110" fmla="*/ 457200 h 2132048"/>
              <a:gd name="connsiteX111" fmla="*/ 949881 w 2138641"/>
              <a:gd name="connsiteY111" fmla="*/ 490538 h 2132048"/>
              <a:gd name="connsiteX112" fmla="*/ 956548 w 2138641"/>
              <a:gd name="connsiteY112" fmla="*/ 813435 h 2132048"/>
              <a:gd name="connsiteX113" fmla="*/ 1000363 w 2138641"/>
              <a:gd name="connsiteY113" fmla="*/ 913448 h 2132048"/>
              <a:gd name="connsiteX114" fmla="*/ 959406 w 2138641"/>
              <a:gd name="connsiteY114" fmla="*/ 963930 h 2132048"/>
              <a:gd name="connsiteX115" fmla="*/ 807006 w 2138641"/>
              <a:gd name="connsiteY115" fmla="*/ 1001077 h 2132048"/>
              <a:gd name="connsiteX116" fmla="*/ 727948 w 2138641"/>
              <a:gd name="connsiteY116" fmla="*/ 1111568 h 2132048"/>
              <a:gd name="connsiteX117" fmla="*/ 1489948 w 2138641"/>
              <a:gd name="connsiteY117" fmla="*/ 1190625 h 2132048"/>
              <a:gd name="connsiteX118" fmla="*/ 1856661 w 2138641"/>
              <a:gd name="connsiteY118" fmla="*/ 997268 h 2132048"/>
              <a:gd name="connsiteX119" fmla="*/ 1730931 w 2138641"/>
              <a:gd name="connsiteY119" fmla="*/ 964882 h 2132048"/>
              <a:gd name="connsiteX120" fmla="*/ 1689021 w 2138641"/>
              <a:gd name="connsiteY120" fmla="*/ 938213 h 2132048"/>
              <a:gd name="connsiteX121" fmla="*/ 1700451 w 2138641"/>
              <a:gd name="connsiteY121" fmla="*/ 841057 h 2132048"/>
              <a:gd name="connsiteX122" fmla="*/ 1789033 w 2138641"/>
              <a:gd name="connsiteY122" fmla="*/ 615315 h 2132048"/>
              <a:gd name="connsiteX123" fmla="*/ 1658541 w 2138641"/>
              <a:gd name="connsiteY123" fmla="*/ 451485 h 2132048"/>
              <a:gd name="connsiteX124" fmla="*/ 1475661 w 2138641"/>
              <a:gd name="connsiteY124" fmla="*/ 521018 h 2132048"/>
              <a:gd name="connsiteX125" fmla="*/ 1525191 w 2138641"/>
              <a:gd name="connsiteY125" fmla="*/ 830580 h 2132048"/>
              <a:gd name="connsiteX126" fmla="*/ 1548051 w 2138641"/>
              <a:gd name="connsiteY126" fmla="*/ 872490 h 2132048"/>
              <a:gd name="connsiteX127" fmla="*/ 1475661 w 2138641"/>
              <a:gd name="connsiteY127" fmla="*/ 971550 h 2132048"/>
              <a:gd name="connsiteX128" fmla="*/ 1450896 w 2138641"/>
              <a:gd name="connsiteY128" fmla="*/ 979170 h 2132048"/>
              <a:gd name="connsiteX129" fmla="*/ 1489948 w 2138641"/>
              <a:gd name="connsiteY129" fmla="*/ 1190625 h 2132048"/>
              <a:gd name="connsiteX130" fmla="*/ 689848 w 2138641"/>
              <a:gd name="connsiteY130" fmla="*/ 980123 h 2132048"/>
              <a:gd name="connsiteX131" fmla="*/ 629841 w 2138641"/>
              <a:gd name="connsiteY131" fmla="*/ 963930 h 2132048"/>
              <a:gd name="connsiteX132" fmla="*/ 588883 w 2138641"/>
              <a:gd name="connsiteY132" fmla="*/ 936307 h 2132048"/>
              <a:gd name="connsiteX133" fmla="*/ 601266 w 2138641"/>
              <a:gd name="connsiteY133" fmla="*/ 839152 h 2132048"/>
              <a:gd name="connsiteX134" fmla="*/ 686038 w 2138641"/>
              <a:gd name="connsiteY134" fmla="*/ 602932 h 2132048"/>
              <a:gd name="connsiteX135" fmla="*/ 573643 w 2138641"/>
              <a:gd name="connsiteY135" fmla="*/ 456247 h 2132048"/>
              <a:gd name="connsiteX136" fmla="*/ 397431 w 2138641"/>
              <a:gd name="connsiteY136" fmla="*/ 493395 h 2132048"/>
              <a:gd name="connsiteX137" fmla="*/ 418386 w 2138641"/>
              <a:gd name="connsiteY137" fmla="*/ 826770 h 2132048"/>
              <a:gd name="connsiteX138" fmla="*/ 447913 w 2138641"/>
              <a:gd name="connsiteY138" fmla="*/ 873443 h 2132048"/>
              <a:gd name="connsiteX139" fmla="*/ 376476 w 2138641"/>
              <a:gd name="connsiteY139" fmla="*/ 971550 h 2132048"/>
              <a:gd name="connsiteX140" fmla="*/ 478393 w 2138641"/>
              <a:gd name="connsiteY140" fmla="*/ 1035368 h 2132048"/>
              <a:gd name="connsiteX141" fmla="*/ 548878 w 2138641"/>
              <a:gd name="connsiteY141" fmla="*/ 1151573 h 2132048"/>
              <a:gd name="connsiteX142" fmla="*/ 645081 w 2138641"/>
              <a:gd name="connsiteY142" fmla="*/ 1129665 h 2132048"/>
              <a:gd name="connsiteX143" fmla="*/ 689848 w 2138641"/>
              <a:gd name="connsiteY143" fmla="*/ 980123 h 2132048"/>
              <a:gd name="connsiteX144" fmla="*/ 655558 w 2138641"/>
              <a:gd name="connsiteY144" fmla="*/ 895350 h 2132048"/>
              <a:gd name="connsiteX145" fmla="*/ 927021 w 2138641"/>
              <a:gd name="connsiteY145" fmla="*/ 895350 h 2132048"/>
              <a:gd name="connsiteX146" fmla="*/ 923211 w 2138641"/>
              <a:gd name="connsiteY146" fmla="*/ 881063 h 2132048"/>
              <a:gd name="connsiteX147" fmla="*/ 827961 w 2138641"/>
              <a:gd name="connsiteY147" fmla="*/ 601980 h 2132048"/>
              <a:gd name="connsiteX148" fmla="*/ 957501 w 2138641"/>
              <a:gd name="connsiteY148" fmla="*/ 404813 h 2132048"/>
              <a:gd name="connsiteX149" fmla="*/ 1193721 w 2138641"/>
              <a:gd name="connsiteY149" fmla="*/ 413385 h 2132048"/>
              <a:gd name="connsiteX150" fmla="*/ 1235631 w 2138641"/>
              <a:gd name="connsiteY150" fmla="*/ 858202 h 2132048"/>
              <a:gd name="connsiteX151" fmla="*/ 1202293 w 2138641"/>
              <a:gd name="connsiteY151" fmla="*/ 893445 h 2132048"/>
              <a:gd name="connsiteX152" fmla="*/ 1478518 w 2138641"/>
              <a:gd name="connsiteY152" fmla="*/ 895350 h 2132048"/>
              <a:gd name="connsiteX153" fmla="*/ 1475661 w 2138641"/>
              <a:gd name="connsiteY153" fmla="*/ 882968 h 2132048"/>
              <a:gd name="connsiteX154" fmla="*/ 1395651 w 2138641"/>
              <a:gd name="connsiteY154" fmla="*/ 525780 h 2132048"/>
              <a:gd name="connsiteX155" fmla="*/ 1388031 w 2138641"/>
              <a:gd name="connsiteY155" fmla="*/ 487680 h 2132048"/>
              <a:gd name="connsiteX156" fmla="*/ 747951 w 2138641"/>
              <a:gd name="connsiteY156" fmla="*/ 488632 h 2132048"/>
              <a:gd name="connsiteX157" fmla="*/ 742236 w 2138641"/>
              <a:gd name="connsiteY157" fmla="*/ 536257 h 2132048"/>
              <a:gd name="connsiteX158" fmla="*/ 662226 w 2138641"/>
              <a:gd name="connsiteY158" fmla="*/ 880110 h 2132048"/>
              <a:gd name="connsiteX159" fmla="*/ 655558 w 2138641"/>
              <a:gd name="connsiteY159" fmla="*/ 895350 h 2132048"/>
              <a:gd name="connsiteX160" fmla="*/ 1452801 w 2138641"/>
              <a:gd name="connsiteY160" fmla="*/ 186690 h 2132048"/>
              <a:gd name="connsiteX161" fmla="*/ 1261348 w 2138641"/>
              <a:gd name="connsiteY161" fmla="*/ 214313 h 2132048"/>
              <a:gd name="connsiteX162" fmla="*/ 1142286 w 2138641"/>
              <a:gd name="connsiteY162" fmla="*/ 77153 h 2132048"/>
              <a:gd name="connsiteX163" fmla="*/ 1136571 w 2138641"/>
              <a:gd name="connsiteY163" fmla="*/ 68580 h 2132048"/>
              <a:gd name="connsiteX164" fmla="*/ 990838 w 2138641"/>
              <a:gd name="connsiteY164" fmla="*/ 68580 h 2132048"/>
              <a:gd name="connsiteX165" fmla="*/ 880348 w 2138641"/>
              <a:gd name="connsiteY165" fmla="*/ 211455 h 2132048"/>
              <a:gd name="connsiteX166" fmla="*/ 683181 w 2138641"/>
              <a:gd name="connsiteY166" fmla="*/ 189547 h 2132048"/>
              <a:gd name="connsiteX167" fmla="*/ 594598 w 2138641"/>
              <a:gd name="connsiteY167" fmla="*/ 285750 h 2132048"/>
              <a:gd name="connsiteX168" fmla="*/ 586026 w 2138641"/>
              <a:gd name="connsiteY168" fmla="*/ 334328 h 2132048"/>
              <a:gd name="connsiteX169" fmla="*/ 689848 w 2138641"/>
              <a:gd name="connsiteY169" fmla="*/ 446722 h 2132048"/>
              <a:gd name="connsiteX170" fmla="*/ 1065133 w 2138641"/>
              <a:gd name="connsiteY170" fmla="*/ 240030 h 2132048"/>
              <a:gd name="connsiteX171" fmla="*/ 1446133 w 2138641"/>
              <a:gd name="connsiteY171" fmla="*/ 445770 h 2132048"/>
              <a:gd name="connsiteX172" fmla="*/ 1490901 w 2138641"/>
              <a:gd name="connsiteY172" fmla="*/ 413385 h 2132048"/>
              <a:gd name="connsiteX173" fmla="*/ 1510903 w 2138641"/>
              <a:gd name="connsiteY173" fmla="*/ 253365 h 2132048"/>
              <a:gd name="connsiteX174" fmla="*/ 1452801 w 2138641"/>
              <a:gd name="connsiteY174" fmla="*/ 186690 h 2132048"/>
              <a:gd name="connsiteX175" fmla="*/ 216456 w 2138641"/>
              <a:gd name="connsiteY175" fmla="*/ 1535430 h 2132048"/>
              <a:gd name="connsiteX176" fmla="*/ 341233 w 2138641"/>
              <a:gd name="connsiteY176" fmla="*/ 1036320 h 2132048"/>
              <a:gd name="connsiteX177" fmla="*/ 68818 w 2138641"/>
              <a:gd name="connsiteY177" fmla="*/ 881063 h 2132048"/>
              <a:gd name="connsiteX178" fmla="*/ 69771 w 2138641"/>
              <a:gd name="connsiteY178" fmla="*/ 1458277 h 2132048"/>
              <a:gd name="connsiteX179" fmla="*/ 87868 w 2138641"/>
              <a:gd name="connsiteY179" fmla="*/ 1490663 h 2132048"/>
              <a:gd name="connsiteX180" fmla="*/ 216456 w 2138641"/>
              <a:gd name="connsiteY180" fmla="*/ 1535430 h 2132048"/>
              <a:gd name="connsiteX181" fmla="*/ 350758 w 2138641"/>
              <a:gd name="connsiteY181" fmla="*/ 1579245 h 2132048"/>
              <a:gd name="connsiteX182" fmla="*/ 363141 w 2138641"/>
              <a:gd name="connsiteY182" fmla="*/ 1543050 h 2132048"/>
              <a:gd name="connsiteX183" fmla="*/ 465058 w 2138641"/>
              <a:gd name="connsiteY183" fmla="*/ 1187768 h 2132048"/>
              <a:gd name="connsiteX184" fmla="*/ 401241 w 2138641"/>
              <a:gd name="connsiteY184" fmla="*/ 1082040 h 2132048"/>
              <a:gd name="connsiteX185" fmla="*/ 283131 w 2138641"/>
              <a:gd name="connsiteY185" fmla="*/ 1556385 h 2132048"/>
              <a:gd name="connsiteX186" fmla="*/ 307896 w 2138641"/>
              <a:gd name="connsiteY186" fmla="*/ 1567815 h 2132048"/>
              <a:gd name="connsiteX187" fmla="*/ 350758 w 2138641"/>
              <a:gd name="connsiteY187" fmla="*/ 1579245 h 2132048"/>
              <a:gd name="connsiteX188" fmla="*/ 927021 w 2138641"/>
              <a:gd name="connsiteY188" fmla="*/ 1824990 h 2132048"/>
              <a:gd name="connsiteX189" fmla="*/ 869871 w 2138641"/>
              <a:gd name="connsiteY189" fmla="*/ 1796415 h 2132048"/>
              <a:gd name="connsiteX190" fmla="*/ 800338 w 2138641"/>
              <a:gd name="connsiteY190" fmla="*/ 1865948 h 2132048"/>
              <a:gd name="connsiteX191" fmla="*/ 828913 w 2138641"/>
              <a:gd name="connsiteY191" fmla="*/ 1923098 h 2132048"/>
              <a:gd name="connsiteX192" fmla="*/ 927021 w 2138641"/>
              <a:gd name="connsiteY192" fmla="*/ 1824990 h 2132048"/>
              <a:gd name="connsiteX193" fmla="*/ 1029891 w 2138641"/>
              <a:gd name="connsiteY193" fmla="*/ 1926907 h 2132048"/>
              <a:gd name="connsiteX194" fmla="*/ 970836 w 2138641"/>
              <a:gd name="connsiteY194" fmla="*/ 1900238 h 2132048"/>
              <a:gd name="connsiteX195" fmla="*/ 904161 w 2138641"/>
              <a:gd name="connsiteY195" fmla="*/ 1967865 h 2132048"/>
              <a:gd name="connsiteX196" fmla="*/ 931783 w 2138641"/>
              <a:gd name="connsiteY196" fmla="*/ 2026920 h 2132048"/>
              <a:gd name="connsiteX197" fmla="*/ 1029891 w 2138641"/>
              <a:gd name="connsiteY197" fmla="*/ 1926907 h 2132048"/>
              <a:gd name="connsiteX198" fmla="*/ 775573 w 2138641"/>
              <a:gd name="connsiteY198" fmla="*/ 1684973 h 2132048"/>
              <a:gd name="connsiteX199" fmla="*/ 700326 w 2138641"/>
              <a:gd name="connsiteY199" fmla="*/ 1760220 h 2132048"/>
              <a:gd name="connsiteX200" fmla="*/ 701278 w 2138641"/>
              <a:gd name="connsiteY200" fmla="*/ 1804988 h 2132048"/>
              <a:gd name="connsiteX201" fmla="*/ 749856 w 2138641"/>
              <a:gd name="connsiteY201" fmla="*/ 1811655 h 2132048"/>
              <a:gd name="connsiteX202" fmla="*/ 819388 w 2138641"/>
              <a:gd name="connsiteY202" fmla="*/ 1742123 h 2132048"/>
              <a:gd name="connsiteX203" fmla="*/ 775573 w 2138641"/>
              <a:gd name="connsiteY203" fmla="*/ 1684973 h 2132048"/>
              <a:gd name="connsiteX204" fmla="*/ 722233 w 2138641"/>
              <a:gd name="connsiteY204" fmla="*/ 1618298 h 2132048"/>
              <a:gd name="connsiteX205" fmla="*/ 667941 w 2138641"/>
              <a:gd name="connsiteY205" fmla="*/ 1586865 h 2132048"/>
              <a:gd name="connsiteX206" fmla="*/ 593646 w 2138641"/>
              <a:gd name="connsiteY206" fmla="*/ 1659255 h 2132048"/>
              <a:gd name="connsiteX207" fmla="*/ 621268 w 2138641"/>
              <a:gd name="connsiteY207" fmla="*/ 1715452 h 2132048"/>
              <a:gd name="connsiteX208" fmla="*/ 722233 w 2138641"/>
              <a:gd name="connsiteY208" fmla="*/ 1618298 h 2132048"/>
              <a:gd name="connsiteX209" fmla="*/ 1093708 w 2138641"/>
              <a:gd name="connsiteY209" fmla="*/ 1975485 h 2132048"/>
              <a:gd name="connsiteX210" fmla="*/ 1047988 w 2138641"/>
              <a:gd name="connsiteY210" fmla="*/ 2031682 h 2132048"/>
              <a:gd name="connsiteX211" fmla="*/ 1126093 w 2138641"/>
              <a:gd name="connsiteY211" fmla="*/ 2046923 h 2132048"/>
              <a:gd name="connsiteX212" fmla="*/ 1093708 w 2138641"/>
              <a:gd name="connsiteY212" fmla="*/ 1975485 h 21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138641" h="2132048">
                <a:moveTo>
                  <a:pt x="532686" y="375285"/>
                </a:moveTo>
                <a:cubicBezTo>
                  <a:pt x="470773" y="303847"/>
                  <a:pt x="511731" y="261938"/>
                  <a:pt x="559356" y="220028"/>
                </a:cubicBezTo>
                <a:cubicBezTo>
                  <a:pt x="598408" y="185738"/>
                  <a:pt x="632698" y="145732"/>
                  <a:pt x="668893" y="107632"/>
                </a:cubicBezTo>
                <a:cubicBezTo>
                  <a:pt x="726996" y="135255"/>
                  <a:pt x="766048" y="184785"/>
                  <a:pt x="847011" y="150495"/>
                </a:cubicBezTo>
                <a:cubicBezTo>
                  <a:pt x="927021" y="117157"/>
                  <a:pt x="915591" y="55245"/>
                  <a:pt x="937498" y="0"/>
                </a:cubicBezTo>
                <a:cubicBezTo>
                  <a:pt x="1022271" y="0"/>
                  <a:pt x="1107996" y="0"/>
                  <a:pt x="1196578" y="0"/>
                </a:cubicBezTo>
                <a:cubicBezTo>
                  <a:pt x="1218486" y="54293"/>
                  <a:pt x="1208961" y="117157"/>
                  <a:pt x="1288018" y="151447"/>
                </a:cubicBezTo>
                <a:cubicBezTo>
                  <a:pt x="1368028" y="185738"/>
                  <a:pt x="1404223" y="134303"/>
                  <a:pt x="1463278" y="108585"/>
                </a:cubicBezTo>
                <a:cubicBezTo>
                  <a:pt x="1518523" y="164782"/>
                  <a:pt x="1576626" y="220980"/>
                  <a:pt x="1630918" y="279082"/>
                </a:cubicBezTo>
                <a:cubicBezTo>
                  <a:pt x="1637586" y="285750"/>
                  <a:pt x="1633776" y="304800"/>
                  <a:pt x="1629966" y="317182"/>
                </a:cubicBezTo>
                <a:cubicBezTo>
                  <a:pt x="1625203" y="335280"/>
                  <a:pt x="1616631" y="352425"/>
                  <a:pt x="1609011" y="373380"/>
                </a:cubicBezTo>
                <a:cubicBezTo>
                  <a:pt x="1743313" y="383857"/>
                  <a:pt x="1830943" y="452438"/>
                  <a:pt x="1852851" y="581025"/>
                </a:cubicBezTo>
                <a:cubicBezTo>
                  <a:pt x="1872853" y="697230"/>
                  <a:pt x="1862376" y="810577"/>
                  <a:pt x="1740456" y="893445"/>
                </a:cubicBezTo>
                <a:cubicBezTo>
                  <a:pt x="1815703" y="914400"/>
                  <a:pt x="1876663" y="934402"/>
                  <a:pt x="1939528" y="947738"/>
                </a:cubicBezTo>
                <a:cubicBezTo>
                  <a:pt x="1955721" y="951548"/>
                  <a:pt x="1977628" y="934402"/>
                  <a:pt x="1994773" y="923925"/>
                </a:cubicBezTo>
                <a:cubicBezTo>
                  <a:pt x="2036683" y="899160"/>
                  <a:pt x="2079546" y="882968"/>
                  <a:pt x="2133838" y="898207"/>
                </a:cubicBezTo>
                <a:cubicBezTo>
                  <a:pt x="2133838" y="1011555"/>
                  <a:pt x="2133838" y="1124902"/>
                  <a:pt x="2133838" y="1239202"/>
                </a:cubicBezTo>
                <a:cubicBezTo>
                  <a:pt x="2133838" y="1291590"/>
                  <a:pt x="2149078" y="1353502"/>
                  <a:pt x="2125266" y="1392555"/>
                </a:cubicBezTo>
                <a:cubicBezTo>
                  <a:pt x="2103358" y="1429702"/>
                  <a:pt x="2040493" y="1443038"/>
                  <a:pt x="1995726" y="1464945"/>
                </a:cubicBezTo>
                <a:cubicBezTo>
                  <a:pt x="1849993" y="1538288"/>
                  <a:pt x="1704261" y="1611630"/>
                  <a:pt x="1557576" y="1684020"/>
                </a:cubicBezTo>
                <a:cubicBezTo>
                  <a:pt x="1532811" y="1696402"/>
                  <a:pt x="1508998" y="1707832"/>
                  <a:pt x="1510903" y="1741170"/>
                </a:cubicBezTo>
                <a:cubicBezTo>
                  <a:pt x="1510903" y="1745932"/>
                  <a:pt x="1508998" y="1751648"/>
                  <a:pt x="1506141" y="1754505"/>
                </a:cubicBezTo>
                <a:cubicBezTo>
                  <a:pt x="1474708" y="1780223"/>
                  <a:pt x="1431846" y="1800225"/>
                  <a:pt x="1413748" y="1832610"/>
                </a:cubicBezTo>
                <a:cubicBezTo>
                  <a:pt x="1392793" y="1869757"/>
                  <a:pt x="1378506" y="1905000"/>
                  <a:pt x="1335643" y="1922145"/>
                </a:cubicBezTo>
                <a:cubicBezTo>
                  <a:pt x="1322308" y="1927860"/>
                  <a:pt x="1313736" y="1942148"/>
                  <a:pt x="1303258" y="1953577"/>
                </a:cubicBezTo>
                <a:cubicBezTo>
                  <a:pt x="1301353" y="1955482"/>
                  <a:pt x="1301353" y="1959293"/>
                  <a:pt x="1299448" y="1962150"/>
                </a:cubicBezTo>
                <a:cubicBezTo>
                  <a:pt x="1283256" y="2005965"/>
                  <a:pt x="1233726" y="2009775"/>
                  <a:pt x="1208961" y="2036445"/>
                </a:cubicBezTo>
                <a:cubicBezTo>
                  <a:pt x="1184196" y="2063115"/>
                  <a:pt x="1178481" y="2107883"/>
                  <a:pt x="1137523" y="2124075"/>
                </a:cubicBezTo>
                <a:cubicBezTo>
                  <a:pt x="1094661" y="2140268"/>
                  <a:pt x="1058466" y="2130743"/>
                  <a:pt x="1021318" y="2105025"/>
                </a:cubicBezTo>
                <a:cubicBezTo>
                  <a:pt x="1006078" y="2094548"/>
                  <a:pt x="982266" y="2089785"/>
                  <a:pt x="964168" y="2093595"/>
                </a:cubicBezTo>
                <a:cubicBezTo>
                  <a:pt x="903208" y="2105025"/>
                  <a:pt x="854631" y="2080260"/>
                  <a:pt x="829866" y="2022157"/>
                </a:cubicBezTo>
                <a:cubicBezTo>
                  <a:pt x="824151" y="2008823"/>
                  <a:pt x="808911" y="1999298"/>
                  <a:pt x="798433" y="1988820"/>
                </a:cubicBezTo>
                <a:cubicBezTo>
                  <a:pt x="796528" y="1986915"/>
                  <a:pt x="791766" y="1987868"/>
                  <a:pt x="789861" y="1985963"/>
                </a:cubicBezTo>
                <a:cubicBezTo>
                  <a:pt x="765096" y="1954530"/>
                  <a:pt x="746998" y="1914525"/>
                  <a:pt x="715566" y="1894523"/>
                </a:cubicBezTo>
                <a:cubicBezTo>
                  <a:pt x="680323" y="1872615"/>
                  <a:pt x="642223" y="1861185"/>
                  <a:pt x="625078" y="1817370"/>
                </a:cubicBezTo>
                <a:cubicBezTo>
                  <a:pt x="619363" y="1803082"/>
                  <a:pt x="602218" y="1791652"/>
                  <a:pt x="589836" y="1781175"/>
                </a:cubicBezTo>
                <a:cubicBezTo>
                  <a:pt x="570786" y="1764982"/>
                  <a:pt x="546021" y="1753552"/>
                  <a:pt x="532686" y="1733550"/>
                </a:cubicBezTo>
                <a:cubicBezTo>
                  <a:pt x="489823" y="1666875"/>
                  <a:pt x="490776" y="1665923"/>
                  <a:pt x="421243" y="1627823"/>
                </a:cubicBezTo>
                <a:cubicBezTo>
                  <a:pt x="421243" y="1632585"/>
                  <a:pt x="421243" y="1636395"/>
                  <a:pt x="421243" y="1641157"/>
                </a:cubicBezTo>
                <a:cubicBezTo>
                  <a:pt x="389811" y="1643063"/>
                  <a:pt x="356473" y="1652588"/>
                  <a:pt x="327898" y="1644968"/>
                </a:cubicBezTo>
                <a:cubicBezTo>
                  <a:pt x="225981" y="1615440"/>
                  <a:pt x="125968" y="1580198"/>
                  <a:pt x="25956" y="1544955"/>
                </a:cubicBezTo>
                <a:cubicBezTo>
                  <a:pt x="14526" y="1541145"/>
                  <a:pt x="1191" y="1524000"/>
                  <a:pt x="1191" y="1513523"/>
                </a:cubicBezTo>
                <a:cubicBezTo>
                  <a:pt x="-714" y="1286827"/>
                  <a:pt x="238" y="1060132"/>
                  <a:pt x="238" y="827723"/>
                </a:cubicBezTo>
                <a:cubicBezTo>
                  <a:pt x="54531" y="826770"/>
                  <a:pt x="107871" y="813435"/>
                  <a:pt x="156448" y="848677"/>
                </a:cubicBezTo>
                <a:cubicBezTo>
                  <a:pt x="175498" y="862965"/>
                  <a:pt x="199311" y="870585"/>
                  <a:pt x="217408" y="885825"/>
                </a:cubicBezTo>
                <a:cubicBezTo>
                  <a:pt x="267891" y="927735"/>
                  <a:pt x="320278" y="925830"/>
                  <a:pt x="382191" y="894398"/>
                </a:cubicBezTo>
                <a:cubicBezTo>
                  <a:pt x="327898" y="839152"/>
                  <a:pt x="276463" y="781050"/>
                  <a:pt x="276463" y="697230"/>
                </a:cubicBezTo>
                <a:cubicBezTo>
                  <a:pt x="276463" y="621030"/>
                  <a:pt x="269796" y="544830"/>
                  <a:pt x="320278" y="478155"/>
                </a:cubicBezTo>
                <a:cubicBezTo>
                  <a:pt x="370761" y="410528"/>
                  <a:pt x="437436" y="377190"/>
                  <a:pt x="532686" y="375285"/>
                </a:cubicBezTo>
                <a:close/>
                <a:moveTo>
                  <a:pt x="2065258" y="968693"/>
                </a:moveTo>
                <a:cubicBezTo>
                  <a:pt x="2045256" y="978218"/>
                  <a:pt x="2030968" y="983932"/>
                  <a:pt x="2017633" y="990600"/>
                </a:cubicBezTo>
                <a:cubicBezTo>
                  <a:pt x="1832848" y="1087755"/>
                  <a:pt x="1647111" y="1184910"/>
                  <a:pt x="1463278" y="1283970"/>
                </a:cubicBezTo>
                <a:cubicBezTo>
                  <a:pt x="1422321" y="1305877"/>
                  <a:pt x="1383268" y="1309688"/>
                  <a:pt x="1340406" y="1296352"/>
                </a:cubicBezTo>
                <a:cubicBezTo>
                  <a:pt x="1278493" y="1278255"/>
                  <a:pt x="1215628" y="1258252"/>
                  <a:pt x="1152763" y="1244918"/>
                </a:cubicBezTo>
                <a:cubicBezTo>
                  <a:pt x="1123236" y="1238250"/>
                  <a:pt x="1087041" y="1237298"/>
                  <a:pt x="1060371" y="1248727"/>
                </a:cubicBezTo>
                <a:cubicBezTo>
                  <a:pt x="989886" y="1277302"/>
                  <a:pt x="923211" y="1313498"/>
                  <a:pt x="855583" y="1348740"/>
                </a:cubicBezTo>
                <a:cubicBezTo>
                  <a:pt x="824151" y="1364932"/>
                  <a:pt x="820341" y="1393507"/>
                  <a:pt x="835581" y="1422082"/>
                </a:cubicBezTo>
                <a:cubicBezTo>
                  <a:pt x="850821" y="1448752"/>
                  <a:pt x="875586" y="1449705"/>
                  <a:pt x="901303" y="1434465"/>
                </a:cubicBezTo>
                <a:cubicBezTo>
                  <a:pt x="933688" y="1415415"/>
                  <a:pt x="966073" y="1395413"/>
                  <a:pt x="999411" y="1376363"/>
                </a:cubicBezTo>
                <a:cubicBezTo>
                  <a:pt x="1087993" y="1323975"/>
                  <a:pt x="1136571" y="1329690"/>
                  <a:pt x="1212771" y="1398270"/>
                </a:cubicBezTo>
                <a:cubicBezTo>
                  <a:pt x="1293733" y="1471613"/>
                  <a:pt x="1375648" y="1544955"/>
                  <a:pt x="1456611" y="1618298"/>
                </a:cubicBezTo>
                <a:cubicBezTo>
                  <a:pt x="1473756" y="1634490"/>
                  <a:pt x="1488043" y="1644015"/>
                  <a:pt x="1514713" y="1630680"/>
                </a:cubicBezTo>
                <a:cubicBezTo>
                  <a:pt x="1688068" y="1542098"/>
                  <a:pt x="1863328" y="1456373"/>
                  <a:pt x="2036683" y="1367790"/>
                </a:cubicBezTo>
                <a:cubicBezTo>
                  <a:pt x="2049066" y="1362075"/>
                  <a:pt x="2064306" y="1346835"/>
                  <a:pt x="2064306" y="1335405"/>
                </a:cubicBezTo>
                <a:cubicBezTo>
                  <a:pt x="2066211" y="1214438"/>
                  <a:pt x="2065258" y="1094423"/>
                  <a:pt x="2065258" y="968693"/>
                </a:cubicBezTo>
                <a:close/>
                <a:moveTo>
                  <a:pt x="1192768" y="1588770"/>
                </a:moveTo>
                <a:cubicBezTo>
                  <a:pt x="1253728" y="1639252"/>
                  <a:pt x="1310878" y="1686877"/>
                  <a:pt x="1368028" y="1734502"/>
                </a:cubicBezTo>
                <a:cubicBezTo>
                  <a:pt x="1389936" y="1752600"/>
                  <a:pt x="1413748" y="1762125"/>
                  <a:pt x="1435656" y="1737360"/>
                </a:cubicBezTo>
                <a:cubicBezTo>
                  <a:pt x="1457563" y="1712595"/>
                  <a:pt x="1440418" y="1693545"/>
                  <a:pt x="1421368" y="1677352"/>
                </a:cubicBezTo>
                <a:cubicBezTo>
                  <a:pt x="1331833" y="1596390"/>
                  <a:pt x="1242298" y="1516380"/>
                  <a:pt x="1152763" y="1435418"/>
                </a:cubicBezTo>
                <a:cubicBezTo>
                  <a:pt x="1118473" y="1403985"/>
                  <a:pt x="1084183" y="1402080"/>
                  <a:pt x="1045131" y="1426845"/>
                </a:cubicBezTo>
                <a:cubicBezTo>
                  <a:pt x="1008936" y="1449705"/>
                  <a:pt x="973693" y="1474470"/>
                  <a:pt x="934641" y="1491615"/>
                </a:cubicBezTo>
                <a:cubicBezTo>
                  <a:pt x="907018" y="1503045"/>
                  <a:pt x="872728" y="1510665"/>
                  <a:pt x="844153" y="1505902"/>
                </a:cubicBezTo>
                <a:cubicBezTo>
                  <a:pt x="794623" y="1497330"/>
                  <a:pt x="766048" y="1461135"/>
                  <a:pt x="759381" y="1409700"/>
                </a:cubicBezTo>
                <a:cubicBezTo>
                  <a:pt x="752713" y="1357313"/>
                  <a:pt x="769858" y="1315402"/>
                  <a:pt x="816531" y="1289685"/>
                </a:cubicBezTo>
                <a:cubicBezTo>
                  <a:pt x="870823" y="1260157"/>
                  <a:pt x="927021" y="1232535"/>
                  <a:pt x="987028" y="1201102"/>
                </a:cubicBezTo>
                <a:cubicBezTo>
                  <a:pt x="908923" y="1168718"/>
                  <a:pt x="836533" y="1159193"/>
                  <a:pt x="761286" y="1175385"/>
                </a:cubicBezTo>
                <a:cubicBezTo>
                  <a:pt x="694611" y="1189673"/>
                  <a:pt x="627936" y="1204913"/>
                  <a:pt x="561261" y="1218248"/>
                </a:cubicBezTo>
                <a:cubicBezTo>
                  <a:pt x="532686" y="1223963"/>
                  <a:pt x="519351" y="1237298"/>
                  <a:pt x="512683" y="1265873"/>
                </a:cubicBezTo>
                <a:cubicBezTo>
                  <a:pt x="497443" y="1328738"/>
                  <a:pt x="477441" y="1390650"/>
                  <a:pt x="459343" y="1453515"/>
                </a:cubicBezTo>
                <a:cubicBezTo>
                  <a:pt x="427911" y="1562100"/>
                  <a:pt x="427911" y="1562100"/>
                  <a:pt x="532686" y="1609725"/>
                </a:cubicBezTo>
                <a:cubicBezTo>
                  <a:pt x="533638" y="1610677"/>
                  <a:pt x="535543" y="1609725"/>
                  <a:pt x="546021" y="1611630"/>
                </a:cubicBezTo>
                <a:cubicBezTo>
                  <a:pt x="563166" y="1592580"/>
                  <a:pt x="582216" y="1566863"/>
                  <a:pt x="606028" y="1545907"/>
                </a:cubicBezTo>
                <a:cubicBezTo>
                  <a:pt x="670798" y="1486852"/>
                  <a:pt x="752713" y="1507807"/>
                  <a:pt x="786051" y="1588770"/>
                </a:cubicBezTo>
                <a:cubicBezTo>
                  <a:pt x="791766" y="1601152"/>
                  <a:pt x="805101" y="1614488"/>
                  <a:pt x="818436" y="1620202"/>
                </a:cubicBezTo>
                <a:cubicBezTo>
                  <a:pt x="863203" y="1637348"/>
                  <a:pt x="872728" y="1683068"/>
                  <a:pt x="899398" y="1712595"/>
                </a:cubicBezTo>
                <a:cubicBezTo>
                  <a:pt x="925116" y="1740218"/>
                  <a:pt x="974646" y="1746885"/>
                  <a:pt x="990838" y="1792605"/>
                </a:cubicBezTo>
                <a:cubicBezTo>
                  <a:pt x="996553" y="1806893"/>
                  <a:pt x="1013698" y="1817370"/>
                  <a:pt x="1027033" y="1827848"/>
                </a:cubicBezTo>
                <a:cubicBezTo>
                  <a:pt x="1041321" y="1839277"/>
                  <a:pt x="1059418" y="1847850"/>
                  <a:pt x="1072753" y="1860232"/>
                </a:cubicBezTo>
                <a:cubicBezTo>
                  <a:pt x="1101328" y="1884998"/>
                  <a:pt x="1127046" y="1913573"/>
                  <a:pt x="1155621" y="1938338"/>
                </a:cubicBezTo>
                <a:cubicBezTo>
                  <a:pt x="1176576" y="1956435"/>
                  <a:pt x="1202293" y="1973580"/>
                  <a:pt x="1226106" y="1945957"/>
                </a:cubicBezTo>
                <a:cubicBezTo>
                  <a:pt x="1251823" y="1916430"/>
                  <a:pt x="1225153" y="1897380"/>
                  <a:pt x="1204198" y="1880235"/>
                </a:cubicBezTo>
                <a:cubicBezTo>
                  <a:pt x="1150858" y="1835468"/>
                  <a:pt x="1098471" y="1791652"/>
                  <a:pt x="1042273" y="1744980"/>
                </a:cubicBezTo>
                <a:cubicBezTo>
                  <a:pt x="1059418" y="1725930"/>
                  <a:pt x="1072753" y="1709738"/>
                  <a:pt x="1087041" y="1693545"/>
                </a:cubicBezTo>
                <a:cubicBezTo>
                  <a:pt x="1146096" y="1742123"/>
                  <a:pt x="1201341" y="1787843"/>
                  <a:pt x="1255633" y="1833563"/>
                </a:cubicBezTo>
                <a:cubicBezTo>
                  <a:pt x="1279446" y="1853565"/>
                  <a:pt x="1305163" y="1870710"/>
                  <a:pt x="1329928" y="1841182"/>
                </a:cubicBezTo>
                <a:cubicBezTo>
                  <a:pt x="1355646" y="1810702"/>
                  <a:pt x="1325166" y="1793557"/>
                  <a:pt x="1305163" y="1776413"/>
                </a:cubicBezTo>
                <a:cubicBezTo>
                  <a:pt x="1252776" y="1731645"/>
                  <a:pt x="1199436" y="1687830"/>
                  <a:pt x="1145143" y="1642110"/>
                </a:cubicBezTo>
                <a:cubicBezTo>
                  <a:pt x="1164193" y="1622107"/>
                  <a:pt x="1176576" y="1607820"/>
                  <a:pt x="1192768" y="1588770"/>
                </a:cubicBezTo>
                <a:close/>
                <a:moveTo>
                  <a:pt x="727948" y="1111568"/>
                </a:moveTo>
                <a:cubicBezTo>
                  <a:pt x="813673" y="1094423"/>
                  <a:pt x="894636" y="1098232"/>
                  <a:pt x="975598" y="1122045"/>
                </a:cubicBezTo>
                <a:cubicBezTo>
                  <a:pt x="1103233" y="1160145"/>
                  <a:pt x="1230868" y="1194435"/>
                  <a:pt x="1359456" y="1229677"/>
                </a:cubicBezTo>
                <a:cubicBezTo>
                  <a:pt x="1373743" y="1233488"/>
                  <a:pt x="1389936" y="1234440"/>
                  <a:pt x="1406128" y="1236345"/>
                </a:cubicBezTo>
                <a:cubicBezTo>
                  <a:pt x="1408033" y="1225868"/>
                  <a:pt x="1410891" y="1220152"/>
                  <a:pt x="1410891" y="1214438"/>
                </a:cubicBezTo>
                <a:cubicBezTo>
                  <a:pt x="1410891" y="1179195"/>
                  <a:pt x="1411843" y="1144905"/>
                  <a:pt x="1410891" y="1109663"/>
                </a:cubicBezTo>
                <a:cubicBezTo>
                  <a:pt x="1408986" y="1049655"/>
                  <a:pt x="1381363" y="1015365"/>
                  <a:pt x="1324213" y="1000125"/>
                </a:cubicBezTo>
                <a:cubicBezTo>
                  <a:pt x="1275636" y="986790"/>
                  <a:pt x="1225153" y="976313"/>
                  <a:pt x="1176576" y="962977"/>
                </a:cubicBezTo>
                <a:cubicBezTo>
                  <a:pt x="1161336" y="959168"/>
                  <a:pt x="1137523" y="947738"/>
                  <a:pt x="1137523" y="938213"/>
                </a:cubicBezTo>
                <a:cubicBezTo>
                  <a:pt x="1136571" y="904875"/>
                  <a:pt x="1130856" y="852488"/>
                  <a:pt x="1148953" y="841057"/>
                </a:cubicBezTo>
                <a:cubicBezTo>
                  <a:pt x="1236583" y="782955"/>
                  <a:pt x="1245156" y="701040"/>
                  <a:pt x="1237536" y="610553"/>
                </a:cubicBezTo>
                <a:cubicBezTo>
                  <a:pt x="1230868" y="538163"/>
                  <a:pt x="1194673" y="484822"/>
                  <a:pt x="1127046" y="457200"/>
                </a:cubicBezTo>
                <a:cubicBezTo>
                  <a:pt x="1062276" y="430530"/>
                  <a:pt x="1004173" y="448628"/>
                  <a:pt x="949881" y="490538"/>
                </a:cubicBezTo>
                <a:cubicBezTo>
                  <a:pt x="876538" y="547688"/>
                  <a:pt x="870823" y="762000"/>
                  <a:pt x="956548" y="813435"/>
                </a:cubicBezTo>
                <a:cubicBezTo>
                  <a:pt x="999411" y="839152"/>
                  <a:pt x="998458" y="872490"/>
                  <a:pt x="1000363" y="913448"/>
                </a:cubicBezTo>
                <a:cubicBezTo>
                  <a:pt x="1001316" y="945832"/>
                  <a:pt x="989886" y="957263"/>
                  <a:pt x="959406" y="963930"/>
                </a:cubicBezTo>
                <a:cubicBezTo>
                  <a:pt x="907971" y="974407"/>
                  <a:pt x="857488" y="987743"/>
                  <a:pt x="807006" y="1001077"/>
                </a:cubicBezTo>
                <a:cubicBezTo>
                  <a:pt x="749856" y="1017270"/>
                  <a:pt x="725091" y="1051560"/>
                  <a:pt x="727948" y="1111568"/>
                </a:cubicBezTo>
                <a:close/>
                <a:moveTo>
                  <a:pt x="1489948" y="1190625"/>
                </a:moveTo>
                <a:cubicBezTo>
                  <a:pt x="1607106" y="1128713"/>
                  <a:pt x="1726168" y="1065848"/>
                  <a:pt x="1856661" y="997268"/>
                </a:cubicBezTo>
                <a:cubicBezTo>
                  <a:pt x="1806178" y="983932"/>
                  <a:pt x="1768078" y="976313"/>
                  <a:pt x="1730931" y="964882"/>
                </a:cubicBezTo>
                <a:cubicBezTo>
                  <a:pt x="1714738" y="960120"/>
                  <a:pt x="1689021" y="948690"/>
                  <a:pt x="1689021" y="938213"/>
                </a:cubicBezTo>
                <a:cubicBezTo>
                  <a:pt x="1687116" y="904875"/>
                  <a:pt x="1682353" y="853440"/>
                  <a:pt x="1700451" y="841057"/>
                </a:cubicBezTo>
                <a:cubicBezTo>
                  <a:pt x="1785223" y="783907"/>
                  <a:pt x="1795701" y="703897"/>
                  <a:pt x="1789033" y="615315"/>
                </a:cubicBezTo>
                <a:cubicBezTo>
                  <a:pt x="1783318" y="536257"/>
                  <a:pt x="1731883" y="471488"/>
                  <a:pt x="1658541" y="451485"/>
                </a:cubicBezTo>
                <a:cubicBezTo>
                  <a:pt x="1590913" y="432435"/>
                  <a:pt x="1516618" y="461010"/>
                  <a:pt x="1475661" y="521018"/>
                </a:cubicBezTo>
                <a:cubicBezTo>
                  <a:pt x="1415653" y="608647"/>
                  <a:pt x="1441371" y="764857"/>
                  <a:pt x="1525191" y="830580"/>
                </a:cubicBezTo>
                <a:cubicBezTo>
                  <a:pt x="1536621" y="840105"/>
                  <a:pt x="1547098" y="857250"/>
                  <a:pt x="1548051" y="872490"/>
                </a:cubicBezTo>
                <a:cubicBezTo>
                  <a:pt x="1553766" y="951548"/>
                  <a:pt x="1552813" y="951548"/>
                  <a:pt x="1475661" y="971550"/>
                </a:cubicBezTo>
                <a:cubicBezTo>
                  <a:pt x="1463278" y="974407"/>
                  <a:pt x="1451848" y="979170"/>
                  <a:pt x="1450896" y="979170"/>
                </a:cubicBezTo>
                <a:cubicBezTo>
                  <a:pt x="1463278" y="1049655"/>
                  <a:pt x="1475661" y="1116330"/>
                  <a:pt x="1489948" y="1190625"/>
                </a:cubicBezTo>
                <a:close/>
                <a:moveTo>
                  <a:pt x="689848" y="980123"/>
                </a:moveTo>
                <a:cubicBezTo>
                  <a:pt x="672703" y="975360"/>
                  <a:pt x="649843" y="971550"/>
                  <a:pt x="629841" y="963930"/>
                </a:cubicBezTo>
                <a:cubicBezTo>
                  <a:pt x="614601" y="957263"/>
                  <a:pt x="588883" y="945832"/>
                  <a:pt x="588883" y="936307"/>
                </a:cubicBezTo>
                <a:cubicBezTo>
                  <a:pt x="586978" y="902970"/>
                  <a:pt x="583168" y="851535"/>
                  <a:pt x="601266" y="839152"/>
                </a:cubicBezTo>
                <a:cubicBezTo>
                  <a:pt x="690801" y="779145"/>
                  <a:pt x="694611" y="693420"/>
                  <a:pt x="686038" y="602932"/>
                </a:cubicBezTo>
                <a:cubicBezTo>
                  <a:pt x="679371" y="532447"/>
                  <a:pt x="640318" y="481965"/>
                  <a:pt x="573643" y="456247"/>
                </a:cubicBezTo>
                <a:cubicBezTo>
                  <a:pt x="507921" y="431482"/>
                  <a:pt x="449818" y="449580"/>
                  <a:pt x="397431" y="493395"/>
                </a:cubicBezTo>
                <a:cubicBezTo>
                  <a:pt x="325041" y="553403"/>
                  <a:pt x="319326" y="769620"/>
                  <a:pt x="418386" y="826770"/>
                </a:cubicBezTo>
                <a:cubicBezTo>
                  <a:pt x="432673" y="835343"/>
                  <a:pt x="445056" y="856298"/>
                  <a:pt x="447913" y="873443"/>
                </a:cubicBezTo>
                <a:cubicBezTo>
                  <a:pt x="455533" y="923925"/>
                  <a:pt x="456486" y="974407"/>
                  <a:pt x="376476" y="971550"/>
                </a:cubicBezTo>
                <a:cubicBezTo>
                  <a:pt x="413623" y="997268"/>
                  <a:pt x="446008" y="1016318"/>
                  <a:pt x="478393" y="1035368"/>
                </a:cubicBezTo>
                <a:cubicBezTo>
                  <a:pt x="522208" y="1060132"/>
                  <a:pt x="574596" y="1079182"/>
                  <a:pt x="548878" y="1151573"/>
                </a:cubicBezTo>
                <a:cubicBezTo>
                  <a:pt x="588883" y="1142048"/>
                  <a:pt x="621268" y="1135380"/>
                  <a:pt x="645081" y="1129665"/>
                </a:cubicBezTo>
                <a:cubicBezTo>
                  <a:pt x="660321" y="1077277"/>
                  <a:pt x="674608" y="1031557"/>
                  <a:pt x="689848" y="980123"/>
                </a:cubicBezTo>
                <a:close/>
                <a:moveTo>
                  <a:pt x="655558" y="895350"/>
                </a:moveTo>
                <a:cubicBezTo>
                  <a:pt x="747951" y="937260"/>
                  <a:pt x="836533" y="940118"/>
                  <a:pt x="927021" y="895350"/>
                </a:cubicBezTo>
                <a:cubicBezTo>
                  <a:pt x="926068" y="889635"/>
                  <a:pt x="926068" y="883920"/>
                  <a:pt x="923211" y="881063"/>
                </a:cubicBezTo>
                <a:cubicBezTo>
                  <a:pt x="830818" y="808673"/>
                  <a:pt x="820341" y="708660"/>
                  <a:pt x="827961" y="601980"/>
                </a:cubicBezTo>
                <a:cubicBezTo>
                  <a:pt x="834628" y="512445"/>
                  <a:pt x="878443" y="445770"/>
                  <a:pt x="957501" y="404813"/>
                </a:cubicBezTo>
                <a:cubicBezTo>
                  <a:pt x="1036558" y="363855"/>
                  <a:pt x="1114663" y="369570"/>
                  <a:pt x="1193721" y="413385"/>
                </a:cubicBezTo>
                <a:cubicBezTo>
                  <a:pt x="1341358" y="496253"/>
                  <a:pt x="1343263" y="771525"/>
                  <a:pt x="1235631" y="858202"/>
                </a:cubicBezTo>
                <a:cubicBezTo>
                  <a:pt x="1224201" y="867727"/>
                  <a:pt x="1215628" y="880110"/>
                  <a:pt x="1202293" y="893445"/>
                </a:cubicBezTo>
                <a:cubicBezTo>
                  <a:pt x="1299448" y="937260"/>
                  <a:pt x="1388983" y="938213"/>
                  <a:pt x="1478518" y="895350"/>
                </a:cubicBezTo>
                <a:cubicBezTo>
                  <a:pt x="1477566" y="888682"/>
                  <a:pt x="1477566" y="883920"/>
                  <a:pt x="1475661" y="882968"/>
                </a:cubicBezTo>
                <a:cubicBezTo>
                  <a:pt x="1360408" y="783907"/>
                  <a:pt x="1361361" y="658178"/>
                  <a:pt x="1395651" y="525780"/>
                </a:cubicBezTo>
                <a:cubicBezTo>
                  <a:pt x="1398508" y="514350"/>
                  <a:pt x="1394698" y="498157"/>
                  <a:pt x="1388031" y="487680"/>
                </a:cubicBezTo>
                <a:cubicBezTo>
                  <a:pt x="1249918" y="251460"/>
                  <a:pt x="885111" y="251460"/>
                  <a:pt x="747951" y="488632"/>
                </a:cubicBezTo>
                <a:cubicBezTo>
                  <a:pt x="740331" y="501015"/>
                  <a:pt x="738426" y="521018"/>
                  <a:pt x="742236" y="536257"/>
                </a:cubicBezTo>
                <a:cubicBezTo>
                  <a:pt x="772716" y="664845"/>
                  <a:pt x="775573" y="785813"/>
                  <a:pt x="662226" y="880110"/>
                </a:cubicBezTo>
                <a:cubicBezTo>
                  <a:pt x="658416" y="882015"/>
                  <a:pt x="658416" y="887730"/>
                  <a:pt x="655558" y="895350"/>
                </a:cubicBezTo>
                <a:close/>
                <a:moveTo>
                  <a:pt x="1452801" y="186690"/>
                </a:moveTo>
                <a:cubicBezTo>
                  <a:pt x="1390888" y="263843"/>
                  <a:pt x="1333738" y="240982"/>
                  <a:pt x="1261348" y="214313"/>
                </a:cubicBezTo>
                <a:cubicBezTo>
                  <a:pt x="1188958" y="186690"/>
                  <a:pt x="1146096" y="155257"/>
                  <a:pt x="1142286" y="77153"/>
                </a:cubicBezTo>
                <a:cubicBezTo>
                  <a:pt x="1142286" y="74295"/>
                  <a:pt x="1138476" y="72390"/>
                  <a:pt x="1136571" y="68580"/>
                </a:cubicBezTo>
                <a:cubicBezTo>
                  <a:pt x="1089898" y="68580"/>
                  <a:pt x="1043226" y="68580"/>
                  <a:pt x="990838" y="68580"/>
                </a:cubicBezTo>
                <a:cubicBezTo>
                  <a:pt x="987981" y="141922"/>
                  <a:pt x="959406" y="186690"/>
                  <a:pt x="880348" y="211455"/>
                </a:cubicBezTo>
                <a:cubicBezTo>
                  <a:pt x="807006" y="234315"/>
                  <a:pt x="745093" y="269557"/>
                  <a:pt x="683181" y="189547"/>
                </a:cubicBezTo>
                <a:cubicBezTo>
                  <a:pt x="649843" y="224790"/>
                  <a:pt x="620316" y="253365"/>
                  <a:pt x="594598" y="285750"/>
                </a:cubicBezTo>
                <a:cubicBezTo>
                  <a:pt x="585073" y="297180"/>
                  <a:pt x="583168" y="318135"/>
                  <a:pt x="586026" y="334328"/>
                </a:cubicBezTo>
                <a:cubicBezTo>
                  <a:pt x="594598" y="392430"/>
                  <a:pt x="644128" y="416243"/>
                  <a:pt x="689848" y="446722"/>
                </a:cubicBezTo>
                <a:cubicBezTo>
                  <a:pt x="780336" y="314325"/>
                  <a:pt x="906066" y="240982"/>
                  <a:pt x="1065133" y="240030"/>
                </a:cubicBezTo>
                <a:cubicBezTo>
                  <a:pt x="1226106" y="239078"/>
                  <a:pt x="1353741" y="313372"/>
                  <a:pt x="1446133" y="445770"/>
                </a:cubicBezTo>
                <a:cubicBezTo>
                  <a:pt x="1463278" y="433388"/>
                  <a:pt x="1476613" y="422910"/>
                  <a:pt x="1490901" y="413385"/>
                </a:cubicBezTo>
                <a:cubicBezTo>
                  <a:pt x="1563291" y="366713"/>
                  <a:pt x="1569958" y="314325"/>
                  <a:pt x="1510903" y="253365"/>
                </a:cubicBezTo>
                <a:cubicBezTo>
                  <a:pt x="1490901" y="234315"/>
                  <a:pt x="1474708" y="212407"/>
                  <a:pt x="1452801" y="186690"/>
                </a:cubicBezTo>
                <a:close/>
                <a:moveTo>
                  <a:pt x="216456" y="1535430"/>
                </a:moveTo>
                <a:cubicBezTo>
                  <a:pt x="258366" y="1367790"/>
                  <a:pt x="299323" y="1203960"/>
                  <a:pt x="341233" y="1036320"/>
                </a:cubicBezTo>
                <a:cubicBezTo>
                  <a:pt x="251698" y="986790"/>
                  <a:pt x="166926" y="931545"/>
                  <a:pt x="68818" y="881063"/>
                </a:cubicBezTo>
                <a:cubicBezTo>
                  <a:pt x="68818" y="1084898"/>
                  <a:pt x="68818" y="1271588"/>
                  <a:pt x="69771" y="1458277"/>
                </a:cubicBezTo>
                <a:cubicBezTo>
                  <a:pt x="69771" y="1469707"/>
                  <a:pt x="78343" y="1486852"/>
                  <a:pt x="87868" y="1490663"/>
                </a:cubicBezTo>
                <a:cubicBezTo>
                  <a:pt x="128826" y="1507807"/>
                  <a:pt x="170736" y="1520190"/>
                  <a:pt x="216456" y="1535430"/>
                </a:cubicBezTo>
                <a:close/>
                <a:moveTo>
                  <a:pt x="350758" y="1579245"/>
                </a:moveTo>
                <a:cubicBezTo>
                  <a:pt x="355521" y="1565910"/>
                  <a:pt x="360283" y="1554480"/>
                  <a:pt x="363141" y="1543050"/>
                </a:cubicBezTo>
                <a:cubicBezTo>
                  <a:pt x="397431" y="1424940"/>
                  <a:pt x="431721" y="1305877"/>
                  <a:pt x="465058" y="1187768"/>
                </a:cubicBezTo>
                <a:cubicBezTo>
                  <a:pt x="486013" y="1113473"/>
                  <a:pt x="481251" y="1103948"/>
                  <a:pt x="401241" y="1082040"/>
                </a:cubicBezTo>
                <a:cubicBezTo>
                  <a:pt x="362188" y="1240155"/>
                  <a:pt x="322183" y="1397318"/>
                  <a:pt x="283131" y="1556385"/>
                </a:cubicBezTo>
                <a:cubicBezTo>
                  <a:pt x="293608" y="1561148"/>
                  <a:pt x="300276" y="1564957"/>
                  <a:pt x="307896" y="1567815"/>
                </a:cubicBezTo>
                <a:cubicBezTo>
                  <a:pt x="321231" y="1571625"/>
                  <a:pt x="334566" y="1574482"/>
                  <a:pt x="350758" y="1579245"/>
                </a:cubicBezTo>
                <a:close/>
                <a:moveTo>
                  <a:pt x="927021" y="1824990"/>
                </a:moveTo>
                <a:cubicBezTo>
                  <a:pt x="926068" y="1795463"/>
                  <a:pt x="894636" y="1777365"/>
                  <a:pt x="869871" y="1796415"/>
                </a:cubicBezTo>
                <a:cubicBezTo>
                  <a:pt x="844153" y="1816418"/>
                  <a:pt x="820341" y="1840230"/>
                  <a:pt x="800338" y="1865948"/>
                </a:cubicBezTo>
                <a:cubicBezTo>
                  <a:pt x="781288" y="1891665"/>
                  <a:pt x="798433" y="1922145"/>
                  <a:pt x="828913" y="1923098"/>
                </a:cubicBezTo>
                <a:cubicBezTo>
                  <a:pt x="856536" y="1924050"/>
                  <a:pt x="927973" y="1851660"/>
                  <a:pt x="927021" y="1824990"/>
                </a:cubicBezTo>
                <a:close/>
                <a:moveTo>
                  <a:pt x="1029891" y="1926907"/>
                </a:moveTo>
                <a:cubicBezTo>
                  <a:pt x="1027986" y="1896427"/>
                  <a:pt x="996553" y="1880235"/>
                  <a:pt x="970836" y="1900238"/>
                </a:cubicBezTo>
                <a:cubicBezTo>
                  <a:pt x="946071" y="1919288"/>
                  <a:pt x="923211" y="1943100"/>
                  <a:pt x="904161" y="1967865"/>
                </a:cubicBezTo>
                <a:cubicBezTo>
                  <a:pt x="885111" y="1992630"/>
                  <a:pt x="902256" y="2025968"/>
                  <a:pt x="931783" y="2026920"/>
                </a:cubicBezTo>
                <a:cubicBezTo>
                  <a:pt x="959406" y="2027873"/>
                  <a:pt x="1031796" y="1955482"/>
                  <a:pt x="1029891" y="1926907"/>
                </a:cubicBezTo>
                <a:close/>
                <a:moveTo>
                  <a:pt x="775573" y="1684973"/>
                </a:moveTo>
                <a:cubicBezTo>
                  <a:pt x="753666" y="1705927"/>
                  <a:pt x="724138" y="1730693"/>
                  <a:pt x="700326" y="1760220"/>
                </a:cubicBezTo>
                <a:cubicBezTo>
                  <a:pt x="692706" y="1769745"/>
                  <a:pt x="692706" y="1798320"/>
                  <a:pt x="701278" y="1804988"/>
                </a:cubicBezTo>
                <a:cubicBezTo>
                  <a:pt x="712708" y="1814513"/>
                  <a:pt x="739378" y="1819275"/>
                  <a:pt x="749856" y="1811655"/>
                </a:cubicBezTo>
                <a:cubicBezTo>
                  <a:pt x="776526" y="1792605"/>
                  <a:pt x="799386" y="1767840"/>
                  <a:pt x="819388" y="1742123"/>
                </a:cubicBezTo>
                <a:cubicBezTo>
                  <a:pt x="836533" y="1717357"/>
                  <a:pt x="815578" y="1684020"/>
                  <a:pt x="775573" y="1684973"/>
                </a:cubicBezTo>
                <a:close/>
                <a:moveTo>
                  <a:pt x="722233" y="1618298"/>
                </a:moveTo>
                <a:cubicBezTo>
                  <a:pt x="721281" y="1590675"/>
                  <a:pt x="689848" y="1570673"/>
                  <a:pt x="667941" y="1586865"/>
                </a:cubicBezTo>
                <a:cubicBezTo>
                  <a:pt x="640318" y="1607820"/>
                  <a:pt x="614601" y="1632585"/>
                  <a:pt x="593646" y="1659255"/>
                </a:cubicBezTo>
                <a:cubicBezTo>
                  <a:pt x="575548" y="1682115"/>
                  <a:pt x="593646" y="1713548"/>
                  <a:pt x="621268" y="1715452"/>
                </a:cubicBezTo>
                <a:cubicBezTo>
                  <a:pt x="647938" y="1718310"/>
                  <a:pt x="722233" y="1645920"/>
                  <a:pt x="722233" y="1618298"/>
                </a:cubicBezTo>
                <a:close/>
                <a:moveTo>
                  <a:pt x="1093708" y="1975485"/>
                </a:moveTo>
                <a:cubicBezTo>
                  <a:pt x="1076563" y="1996440"/>
                  <a:pt x="1062276" y="2014538"/>
                  <a:pt x="1047988" y="2031682"/>
                </a:cubicBezTo>
                <a:cubicBezTo>
                  <a:pt x="1072753" y="2057400"/>
                  <a:pt x="1099423" y="2079307"/>
                  <a:pt x="1126093" y="2046923"/>
                </a:cubicBezTo>
                <a:cubicBezTo>
                  <a:pt x="1151811" y="2014538"/>
                  <a:pt x="1119426" y="1997393"/>
                  <a:pt x="1093708" y="19754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0236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9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2148113" y="3338286"/>
            <a:ext cx="7939319" cy="7939314"/>
          </a:xfrm>
          <a:prstGeom prst="ellipse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>
            <a:solidFill>
              <a:schemeClr val="accent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18971" y="4209144"/>
            <a:ext cx="6197600" cy="619759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59199" y="4949372"/>
            <a:ext cx="4717144" cy="4717142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80111" y="5370284"/>
            <a:ext cx="3875320" cy="387531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64741" y="5754913"/>
            <a:ext cx="3106063" cy="3106060"/>
          </a:xfrm>
          <a:prstGeom prst="ellipse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右箭头 15"/>
          <p:cNvSpPr/>
          <p:nvPr/>
        </p:nvSpPr>
        <p:spPr>
          <a:xfrm rot="16200000">
            <a:off x="5429302" y="4762602"/>
            <a:ext cx="1347911" cy="667657"/>
          </a:xfrm>
          <a:prstGeom prst="rightArrow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981201" y="5558971"/>
            <a:ext cx="827315" cy="827314"/>
          </a:xfrm>
          <a:prstGeom prst="ellipse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35941" y="4209144"/>
            <a:ext cx="827315" cy="8273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401629" y="5558971"/>
            <a:ext cx="827315" cy="827314"/>
          </a:xfrm>
          <a:prstGeom prst="ellipse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661400" y="4209144"/>
            <a:ext cx="827315" cy="8273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282547" y="3272974"/>
            <a:ext cx="827315" cy="827314"/>
          </a:xfrm>
          <a:prstGeom prst="ellipse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63999" y="3272974"/>
            <a:ext cx="827315" cy="827314"/>
          </a:xfrm>
          <a:prstGeom prst="ellipse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704113" y="2909360"/>
            <a:ext cx="827315" cy="8273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15292" y="4501558"/>
            <a:ext cx="1883227" cy="872226"/>
            <a:chOff x="1277957" y="2166726"/>
            <a:chExt cx="1883226" cy="872226"/>
          </a:xfrm>
        </p:grpSpPr>
        <p:sp>
          <p:nvSpPr>
            <p:cNvPr id="25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277957" y="2489891"/>
              <a:ext cx="1883226" cy="549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Bullet2">
              <a:extLst>
                <a:ext uri="{FF2B5EF4-FFF2-40B4-BE49-F238E27FC236}">
                  <a16:creationId xmlns:a16="http://schemas.microsoft.com/office/drawing/2014/main" id="{6C8D36CB-4540-65FD-E88D-B2493D9FCCC2}"/>
                </a:ext>
              </a:extLst>
            </p:cNvPr>
            <p:cNvSpPr txBox="1">
              <a:spLocks/>
            </p:cNvSpPr>
            <p:nvPr/>
          </p:nvSpPr>
          <p:spPr>
            <a:xfrm>
              <a:off x="1277957" y="2166726"/>
              <a:ext cx="1883226" cy="323165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lvl="0" algn="l">
                <a:defRPr/>
              </a:pPr>
              <a:r>
                <a:rPr lang="en-US" altLang="zh-CN" sz="1800" b="1" spc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18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40341" y="3136153"/>
            <a:ext cx="2428001" cy="872226"/>
            <a:chOff x="1277956" y="2166726"/>
            <a:chExt cx="2428001" cy="872226"/>
          </a:xfrm>
        </p:grpSpPr>
        <p:sp>
          <p:nvSpPr>
            <p:cNvPr id="28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277956" y="2489891"/>
              <a:ext cx="2428001" cy="549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Bullet2">
              <a:extLst>
                <a:ext uri="{FF2B5EF4-FFF2-40B4-BE49-F238E27FC236}">
                  <a16:creationId xmlns:a16="http://schemas.microsoft.com/office/drawing/2014/main" id="{6C8D36CB-4540-65FD-E88D-B2493D9FCCC2}"/>
                </a:ext>
              </a:extLst>
            </p:cNvPr>
            <p:cNvSpPr txBox="1">
              <a:spLocks/>
            </p:cNvSpPr>
            <p:nvPr/>
          </p:nvSpPr>
          <p:spPr>
            <a:xfrm>
              <a:off x="1277956" y="2166726"/>
              <a:ext cx="1798209" cy="323165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lvl="0" algn="l">
                <a:defRPr/>
              </a:pPr>
              <a:r>
                <a:rPr lang="en-US" altLang="zh-CN" sz="1800" b="1" spc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18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10721" y="2053037"/>
            <a:ext cx="2428001" cy="872226"/>
            <a:chOff x="1277956" y="2166726"/>
            <a:chExt cx="2428001" cy="872226"/>
          </a:xfrm>
        </p:grpSpPr>
        <p:sp>
          <p:nvSpPr>
            <p:cNvPr id="31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277956" y="2489891"/>
              <a:ext cx="2428001" cy="549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Bullet2">
              <a:extLst>
                <a:ext uri="{FF2B5EF4-FFF2-40B4-BE49-F238E27FC236}">
                  <a16:creationId xmlns:a16="http://schemas.microsoft.com/office/drawing/2014/main" id="{6C8D36CB-4540-65FD-E88D-B2493D9FCCC2}"/>
                </a:ext>
              </a:extLst>
            </p:cNvPr>
            <p:cNvSpPr txBox="1">
              <a:spLocks/>
            </p:cNvSpPr>
            <p:nvPr/>
          </p:nvSpPr>
          <p:spPr>
            <a:xfrm>
              <a:off x="1277956" y="2166726"/>
              <a:ext cx="1785925" cy="323165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lvl="0" algn="l">
                <a:defRPr/>
              </a:pPr>
              <a:r>
                <a:rPr lang="en-US" altLang="zh-CN" sz="1800" b="1" spc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18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918285" y="1382936"/>
            <a:ext cx="2428001" cy="872226"/>
            <a:chOff x="1277956" y="2166726"/>
            <a:chExt cx="2428001" cy="872226"/>
          </a:xfrm>
        </p:grpSpPr>
        <p:sp>
          <p:nvSpPr>
            <p:cNvPr id="34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277956" y="2489891"/>
              <a:ext cx="2428001" cy="549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 algn="ctr"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Bullet2">
              <a:extLst>
                <a:ext uri="{FF2B5EF4-FFF2-40B4-BE49-F238E27FC236}">
                  <a16:creationId xmlns:a16="http://schemas.microsoft.com/office/drawing/2014/main" id="{6C8D36CB-4540-65FD-E88D-B2493D9FCCC2}"/>
                </a:ext>
              </a:extLst>
            </p:cNvPr>
            <p:cNvSpPr txBox="1">
              <a:spLocks/>
            </p:cNvSpPr>
            <p:nvPr/>
          </p:nvSpPr>
          <p:spPr>
            <a:xfrm>
              <a:off x="1528074" y="2166726"/>
              <a:ext cx="1934146" cy="323165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lvl="0">
                <a:defRPr/>
              </a:pPr>
              <a:r>
                <a:rPr lang="en-US" altLang="zh-CN" sz="1800" b="1" spc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18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41273" y="2053037"/>
            <a:ext cx="2428001" cy="872226"/>
            <a:chOff x="1277956" y="2166726"/>
            <a:chExt cx="2428001" cy="872226"/>
          </a:xfrm>
        </p:grpSpPr>
        <p:sp>
          <p:nvSpPr>
            <p:cNvPr id="37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277956" y="2489891"/>
              <a:ext cx="2428001" cy="549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 algn="r"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Bullet2">
              <a:extLst>
                <a:ext uri="{FF2B5EF4-FFF2-40B4-BE49-F238E27FC236}">
                  <a16:creationId xmlns:a16="http://schemas.microsoft.com/office/drawing/2014/main" id="{6C8D36CB-4540-65FD-E88D-B2493D9FCCC2}"/>
                </a:ext>
              </a:extLst>
            </p:cNvPr>
            <p:cNvSpPr txBox="1">
              <a:spLocks/>
            </p:cNvSpPr>
            <p:nvPr/>
          </p:nvSpPr>
          <p:spPr>
            <a:xfrm>
              <a:off x="1932036" y="2166726"/>
              <a:ext cx="1773921" cy="323165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lvl="0" algn="r">
                <a:defRPr/>
              </a:pPr>
              <a:r>
                <a:rPr lang="en-US" altLang="zh-CN" sz="1800" b="1" spc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18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8394" y="3159428"/>
            <a:ext cx="2428001" cy="872226"/>
            <a:chOff x="1277956" y="2166726"/>
            <a:chExt cx="2428001" cy="872226"/>
          </a:xfrm>
        </p:grpSpPr>
        <p:sp>
          <p:nvSpPr>
            <p:cNvPr id="40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277956" y="2489891"/>
              <a:ext cx="2428001" cy="549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 algn="r"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Bullet2">
              <a:extLst>
                <a:ext uri="{FF2B5EF4-FFF2-40B4-BE49-F238E27FC236}">
                  <a16:creationId xmlns:a16="http://schemas.microsoft.com/office/drawing/2014/main" id="{6C8D36CB-4540-65FD-E88D-B2493D9FCCC2}"/>
                </a:ext>
              </a:extLst>
            </p:cNvPr>
            <p:cNvSpPr txBox="1">
              <a:spLocks/>
            </p:cNvSpPr>
            <p:nvPr/>
          </p:nvSpPr>
          <p:spPr>
            <a:xfrm>
              <a:off x="2152427" y="2166726"/>
              <a:ext cx="1553530" cy="323165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lvl="0" algn="r">
                <a:defRPr/>
              </a:pPr>
              <a:r>
                <a:rPr lang="en-US" altLang="zh-CN" sz="1800" b="1" spc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18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5993" y="4527282"/>
            <a:ext cx="1893937" cy="872226"/>
            <a:chOff x="1812020" y="2166726"/>
            <a:chExt cx="1893937" cy="872226"/>
          </a:xfrm>
        </p:grpSpPr>
        <p:sp>
          <p:nvSpPr>
            <p:cNvPr id="43" name="Text2">
              <a:extLst>
                <a:ext uri="{FF2B5EF4-FFF2-40B4-BE49-F238E27FC236}">
                  <a16:creationId xmlns:a16="http://schemas.microsoft.com/office/drawing/2014/main" id="{CF5D8CC9-FE4E-3D00-0928-2BDA31605B8F}"/>
                </a:ext>
              </a:extLst>
            </p:cNvPr>
            <p:cNvSpPr txBox="1">
              <a:spLocks/>
            </p:cNvSpPr>
            <p:nvPr/>
          </p:nvSpPr>
          <p:spPr>
            <a:xfrm>
              <a:off x="1812020" y="2489891"/>
              <a:ext cx="1893937" cy="549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anchor="t" anchorCtr="0">
              <a:spAutoFit/>
            </a:bodyPr>
            <a:lstStyle/>
            <a:p>
              <a:pPr algn="r">
                <a:lnSpc>
                  <a:spcPct val="130000"/>
                </a:lnSpc>
                <a:buSzPct val="25000"/>
                <a:defRPr/>
              </a:pPr>
              <a:r>
                <a:rPr kumimoji="0" lang="en-US" altLang="zh-CN" sz="12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Bullet2">
              <a:extLst>
                <a:ext uri="{FF2B5EF4-FFF2-40B4-BE49-F238E27FC236}">
                  <a16:creationId xmlns:a16="http://schemas.microsoft.com/office/drawing/2014/main" id="{6C8D36CB-4540-65FD-E88D-B2493D9FCCC2}"/>
                </a:ext>
              </a:extLst>
            </p:cNvPr>
            <p:cNvSpPr txBox="1">
              <a:spLocks/>
            </p:cNvSpPr>
            <p:nvPr/>
          </p:nvSpPr>
          <p:spPr>
            <a:xfrm>
              <a:off x="2097654" y="2166726"/>
              <a:ext cx="1608303" cy="323165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>
              <a:defPPr>
                <a:defRPr lang="zh-CN"/>
              </a:defPPr>
              <a:lvl1pPr algn="ctr">
                <a:defRPr sz="2400" spc="300">
                  <a:uFillTx/>
                  <a:latin typeface="+mj-ea"/>
                  <a:ea typeface="+mj-ea"/>
                </a:defRPr>
              </a:lvl1pPr>
            </a:lstStyle>
            <a:p>
              <a:pPr lvl="0" algn="r">
                <a:defRPr/>
              </a:pPr>
              <a:r>
                <a:rPr lang="en-US" altLang="zh-CN" sz="1800" b="1" spc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  <a:endParaRPr lang="zh-CN" altLang="en-US" sz="1800" b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5" name="Bullet2">
            <a:extLst>
              <a:ext uri="{FF2B5EF4-FFF2-40B4-BE49-F238E27FC236}">
                <a16:creationId xmlns:a16="http://schemas.microsoft.com/office/drawing/2014/main" id="{6C8D36CB-4540-65FD-E88D-B2493D9FCCC2}"/>
              </a:ext>
            </a:extLst>
          </p:cNvPr>
          <p:cNvSpPr txBox="1">
            <a:spLocks/>
          </p:cNvSpPr>
          <p:nvPr/>
        </p:nvSpPr>
        <p:spPr>
          <a:xfrm>
            <a:off x="5168403" y="6234593"/>
            <a:ext cx="1869707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>
            <a:defPPr>
              <a:defRPr lang="zh-CN"/>
            </a:defPPr>
            <a:lvl1pPr algn="ctr">
              <a:defRPr sz="2400" spc="300">
                <a:uFillTx/>
                <a:latin typeface="+mj-ea"/>
                <a:ea typeface="+mj-ea"/>
              </a:defRPr>
            </a:lvl1pPr>
          </a:lstStyle>
          <a:p>
            <a:pPr lvl="0">
              <a:defRPr/>
            </a:pPr>
            <a:r>
              <a:rPr lang="en-US" altLang="zh-CN" sz="2800" spc="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text</a:t>
            </a:r>
            <a:endParaRPr lang="zh-CN" altLang="en-US" sz="2800" spc="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930726" y="3147919"/>
            <a:ext cx="360391" cy="314318"/>
            <a:chOff x="9338946" y="2637926"/>
            <a:chExt cx="457940" cy="399396"/>
          </a:xfrm>
          <a:solidFill>
            <a:schemeClr val="bg1"/>
          </a:solidFill>
        </p:grpSpPr>
        <p:sp>
          <p:nvSpPr>
            <p:cNvPr id="47" name="Freeform 76"/>
            <p:cNvSpPr>
              <a:spLocks noEditPoints="1"/>
            </p:cNvSpPr>
            <p:nvPr/>
          </p:nvSpPr>
          <p:spPr bwMode="auto">
            <a:xfrm>
              <a:off x="9405295" y="2637926"/>
              <a:ext cx="325242" cy="325242"/>
            </a:xfrm>
            <a:custGeom>
              <a:avLst/>
              <a:gdLst>
                <a:gd name="T0" fmla="*/ 19 w 136"/>
                <a:gd name="T1" fmla="*/ 99 h 136"/>
                <a:gd name="T2" fmla="*/ 23 w 136"/>
                <a:gd name="T3" fmla="*/ 119 h 136"/>
                <a:gd name="T4" fmla="*/ 55 w 136"/>
                <a:gd name="T5" fmla="*/ 125 h 136"/>
                <a:gd name="T6" fmla="*/ 72 w 136"/>
                <a:gd name="T7" fmla="*/ 136 h 136"/>
                <a:gd name="T8" fmla="*/ 99 w 136"/>
                <a:gd name="T9" fmla="*/ 117 h 136"/>
                <a:gd name="T10" fmla="*/ 119 w 136"/>
                <a:gd name="T11" fmla="*/ 113 h 136"/>
                <a:gd name="T12" fmla="*/ 124 w 136"/>
                <a:gd name="T13" fmla="*/ 80 h 136"/>
                <a:gd name="T14" fmla="*/ 136 w 136"/>
                <a:gd name="T15" fmla="*/ 63 h 136"/>
                <a:gd name="T16" fmla="*/ 116 w 136"/>
                <a:gd name="T17" fmla="*/ 37 h 136"/>
                <a:gd name="T18" fmla="*/ 112 w 136"/>
                <a:gd name="T19" fmla="*/ 17 h 136"/>
                <a:gd name="T20" fmla="*/ 80 w 136"/>
                <a:gd name="T21" fmla="*/ 12 h 136"/>
                <a:gd name="T22" fmla="*/ 63 w 136"/>
                <a:gd name="T23" fmla="*/ 0 h 136"/>
                <a:gd name="T24" fmla="*/ 36 w 136"/>
                <a:gd name="T25" fmla="*/ 19 h 136"/>
                <a:gd name="T26" fmla="*/ 16 w 136"/>
                <a:gd name="T27" fmla="*/ 23 h 136"/>
                <a:gd name="T28" fmla="*/ 11 w 136"/>
                <a:gd name="T29" fmla="*/ 56 h 136"/>
                <a:gd name="T30" fmla="*/ 0 w 136"/>
                <a:gd name="T31" fmla="*/ 73 h 136"/>
                <a:gd name="T32" fmla="*/ 51 w 136"/>
                <a:gd name="T33" fmla="*/ 45 h 136"/>
                <a:gd name="T34" fmla="*/ 62 w 136"/>
                <a:gd name="T35" fmla="*/ 30 h 136"/>
                <a:gd name="T36" fmla="*/ 63 w 136"/>
                <a:gd name="T37" fmla="*/ 29 h 136"/>
                <a:gd name="T38" fmla="*/ 68 w 136"/>
                <a:gd name="T39" fmla="*/ 28 h 136"/>
                <a:gd name="T40" fmla="*/ 68 w 136"/>
                <a:gd name="T41" fmla="*/ 38 h 136"/>
                <a:gd name="T42" fmla="*/ 76 w 136"/>
                <a:gd name="T43" fmla="*/ 39 h 136"/>
                <a:gd name="T44" fmla="*/ 79 w 136"/>
                <a:gd name="T45" fmla="*/ 41 h 136"/>
                <a:gd name="T46" fmla="*/ 80 w 136"/>
                <a:gd name="T47" fmla="*/ 45 h 136"/>
                <a:gd name="T48" fmla="*/ 79 w 136"/>
                <a:gd name="T49" fmla="*/ 47 h 136"/>
                <a:gd name="T50" fmla="*/ 70 w 136"/>
                <a:gd name="T51" fmla="*/ 45 h 136"/>
                <a:gd name="T52" fmla="*/ 57 w 136"/>
                <a:gd name="T53" fmla="*/ 48 h 136"/>
                <a:gd name="T54" fmla="*/ 57 w 136"/>
                <a:gd name="T55" fmla="*/ 59 h 136"/>
                <a:gd name="T56" fmla="*/ 71 w 136"/>
                <a:gd name="T57" fmla="*/ 64 h 136"/>
                <a:gd name="T58" fmla="*/ 85 w 136"/>
                <a:gd name="T59" fmla="*/ 72 h 136"/>
                <a:gd name="T60" fmla="*/ 84 w 136"/>
                <a:gd name="T61" fmla="*/ 90 h 136"/>
                <a:gd name="T62" fmla="*/ 70 w 136"/>
                <a:gd name="T63" fmla="*/ 106 h 136"/>
                <a:gd name="T64" fmla="*/ 69 w 136"/>
                <a:gd name="T65" fmla="*/ 108 h 136"/>
                <a:gd name="T66" fmla="*/ 65 w 136"/>
                <a:gd name="T67" fmla="*/ 108 h 136"/>
                <a:gd name="T68" fmla="*/ 64 w 136"/>
                <a:gd name="T69" fmla="*/ 97 h 136"/>
                <a:gd name="T70" fmla="*/ 54 w 136"/>
                <a:gd name="T71" fmla="*/ 96 h 136"/>
                <a:gd name="T72" fmla="*/ 51 w 136"/>
                <a:gd name="T73" fmla="*/ 92 h 136"/>
                <a:gd name="T74" fmla="*/ 52 w 136"/>
                <a:gd name="T75" fmla="*/ 88 h 136"/>
                <a:gd name="T76" fmla="*/ 57 w 136"/>
                <a:gd name="T77" fmla="*/ 90 h 136"/>
                <a:gd name="T78" fmla="*/ 77 w 136"/>
                <a:gd name="T79" fmla="*/ 87 h 136"/>
                <a:gd name="T80" fmla="*/ 74 w 136"/>
                <a:gd name="T81" fmla="*/ 73 h 136"/>
                <a:gd name="T82" fmla="*/ 58 w 136"/>
                <a:gd name="T83" fmla="*/ 68 h 136"/>
                <a:gd name="T84" fmla="*/ 48 w 136"/>
                <a:gd name="T85" fmla="*/ 5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136">
                  <a:moveTo>
                    <a:pt x="7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3" y="87"/>
                    <a:pt x="15" y="93"/>
                    <a:pt x="19" y="99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3" y="105"/>
                    <a:pt x="13" y="110"/>
                    <a:pt x="16" y="113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6" y="122"/>
                    <a:pt x="31" y="122"/>
                    <a:pt x="34" y="119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42" y="120"/>
                    <a:pt x="49" y="123"/>
                    <a:pt x="55" y="125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33"/>
                    <a:pt x="59" y="136"/>
                    <a:pt x="63" y="136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77" y="136"/>
                    <a:pt x="80" y="133"/>
                    <a:pt x="80" y="128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7" y="123"/>
                    <a:pt x="93" y="120"/>
                    <a:pt x="99" y="11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4" y="122"/>
                    <a:pt x="109" y="122"/>
                    <a:pt x="112" y="119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22" y="110"/>
                    <a:pt x="122" y="105"/>
                    <a:pt x="119" y="102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20" y="93"/>
                    <a:pt x="123" y="87"/>
                    <a:pt x="124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32" y="80"/>
                    <a:pt x="136" y="77"/>
                    <a:pt x="136" y="7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6" y="59"/>
                    <a:pt x="132" y="56"/>
                    <a:pt x="128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3" y="49"/>
                    <a:pt x="120" y="43"/>
                    <a:pt x="116" y="37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22" y="31"/>
                    <a:pt x="122" y="26"/>
                    <a:pt x="119" y="2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09" y="14"/>
                    <a:pt x="104" y="14"/>
                    <a:pt x="101" y="17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3" y="16"/>
                    <a:pt x="87" y="13"/>
                    <a:pt x="80" y="12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7" y="0"/>
                    <a:pt x="7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9" y="0"/>
                    <a:pt x="55" y="4"/>
                    <a:pt x="55" y="8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49" y="13"/>
                    <a:pt x="42" y="16"/>
                    <a:pt x="36" y="19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1" y="14"/>
                    <a:pt x="26" y="14"/>
                    <a:pt x="23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3" y="26"/>
                    <a:pt x="13" y="31"/>
                    <a:pt x="16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5" y="43"/>
                    <a:pt x="13" y="49"/>
                    <a:pt x="11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9"/>
                    <a:pt x="0" y="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0"/>
                    <a:pt x="7" y="80"/>
                  </a:cubicBezTo>
                  <a:close/>
                  <a:moveTo>
                    <a:pt x="48" y="50"/>
                  </a:moveTo>
                  <a:cubicBezTo>
                    <a:pt x="49" y="48"/>
                    <a:pt x="49" y="47"/>
                    <a:pt x="51" y="45"/>
                  </a:cubicBezTo>
                  <a:cubicBezTo>
                    <a:pt x="52" y="44"/>
                    <a:pt x="53" y="43"/>
                    <a:pt x="55" y="41"/>
                  </a:cubicBezTo>
                  <a:cubicBezTo>
                    <a:pt x="57" y="40"/>
                    <a:pt x="60" y="40"/>
                    <a:pt x="62" y="39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29"/>
                  </a:cubicBezTo>
                  <a:cubicBezTo>
                    <a:pt x="62" y="29"/>
                    <a:pt x="62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6" y="28"/>
                    <a:pt x="66" y="28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8"/>
                    <a:pt x="70" y="38"/>
                    <a:pt x="71" y="38"/>
                  </a:cubicBezTo>
                  <a:cubicBezTo>
                    <a:pt x="72" y="39"/>
                    <a:pt x="73" y="39"/>
                    <a:pt x="74" y="39"/>
                  </a:cubicBezTo>
                  <a:cubicBezTo>
                    <a:pt x="75" y="39"/>
                    <a:pt x="76" y="39"/>
                    <a:pt x="76" y="39"/>
                  </a:cubicBezTo>
                  <a:cubicBezTo>
                    <a:pt x="77" y="40"/>
                    <a:pt x="78" y="40"/>
                    <a:pt x="78" y="40"/>
                  </a:cubicBezTo>
                  <a:cubicBezTo>
                    <a:pt x="78" y="40"/>
                    <a:pt x="78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3"/>
                    <a:pt x="79" y="43"/>
                    <a:pt x="79" y="44"/>
                  </a:cubicBezTo>
                  <a:cubicBezTo>
                    <a:pt x="80" y="44"/>
                    <a:pt x="80" y="45"/>
                    <a:pt x="80" y="45"/>
                  </a:cubicBezTo>
                  <a:cubicBezTo>
                    <a:pt x="80" y="45"/>
                    <a:pt x="80" y="46"/>
                    <a:pt x="79" y="46"/>
                  </a:cubicBezTo>
                  <a:cubicBezTo>
                    <a:pt x="79" y="46"/>
                    <a:pt x="79" y="46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8" y="47"/>
                    <a:pt x="78" y="47"/>
                    <a:pt x="77" y="46"/>
                  </a:cubicBezTo>
                  <a:cubicBezTo>
                    <a:pt x="76" y="46"/>
                    <a:pt x="75" y="46"/>
                    <a:pt x="74" y="46"/>
                  </a:cubicBezTo>
                  <a:cubicBezTo>
                    <a:pt x="73" y="45"/>
                    <a:pt x="72" y="45"/>
                    <a:pt x="70" y="45"/>
                  </a:cubicBezTo>
                  <a:cubicBezTo>
                    <a:pt x="69" y="45"/>
                    <a:pt x="67" y="45"/>
                    <a:pt x="65" y="45"/>
                  </a:cubicBezTo>
                  <a:cubicBezTo>
                    <a:pt x="63" y="45"/>
                    <a:pt x="62" y="46"/>
                    <a:pt x="60" y="46"/>
                  </a:cubicBezTo>
                  <a:cubicBezTo>
                    <a:pt x="59" y="47"/>
                    <a:pt x="58" y="47"/>
                    <a:pt x="57" y="48"/>
                  </a:cubicBezTo>
                  <a:cubicBezTo>
                    <a:pt x="56" y="49"/>
                    <a:pt x="56" y="50"/>
                    <a:pt x="56" y="51"/>
                  </a:cubicBezTo>
                  <a:cubicBezTo>
                    <a:pt x="55" y="52"/>
                    <a:pt x="55" y="53"/>
                    <a:pt x="55" y="54"/>
                  </a:cubicBezTo>
                  <a:cubicBezTo>
                    <a:pt x="56" y="56"/>
                    <a:pt x="56" y="57"/>
                    <a:pt x="57" y="59"/>
                  </a:cubicBezTo>
                  <a:cubicBezTo>
                    <a:pt x="58" y="60"/>
                    <a:pt x="59" y="60"/>
                    <a:pt x="61" y="61"/>
                  </a:cubicBezTo>
                  <a:cubicBezTo>
                    <a:pt x="62" y="62"/>
                    <a:pt x="64" y="62"/>
                    <a:pt x="66" y="63"/>
                  </a:cubicBezTo>
                  <a:cubicBezTo>
                    <a:pt x="67" y="63"/>
                    <a:pt x="69" y="63"/>
                    <a:pt x="71" y="64"/>
                  </a:cubicBezTo>
                  <a:cubicBezTo>
                    <a:pt x="73" y="64"/>
                    <a:pt x="75" y="65"/>
                    <a:pt x="77" y="65"/>
                  </a:cubicBezTo>
                  <a:cubicBezTo>
                    <a:pt x="78" y="66"/>
                    <a:pt x="80" y="67"/>
                    <a:pt x="81" y="68"/>
                  </a:cubicBezTo>
                  <a:cubicBezTo>
                    <a:pt x="83" y="69"/>
                    <a:pt x="84" y="70"/>
                    <a:pt x="85" y="72"/>
                  </a:cubicBezTo>
                  <a:cubicBezTo>
                    <a:pt x="86" y="73"/>
                    <a:pt x="87" y="75"/>
                    <a:pt x="87" y="78"/>
                  </a:cubicBezTo>
                  <a:cubicBezTo>
                    <a:pt x="88" y="80"/>
                    <a:pt x="87" y="82"/>
                    <a:pt x="87" y="84"/>
                  </a:cubicBezTo>
                  <a:cubicBezTo>
                    <a:pt x="86" y="86"/>
                    <a:pt x="85" y="88"/>
                    <a:pt x="84" y="90"/>
                  </a:cubicBezTo>
                  <a:cubicBezTo>
                    <a:pt x="82" y="91"/>
                    <a:pt x="80" y="93"/>
                    <a:pt x="78" y="94"/>
                  </a:cubicBezTo>
                  <a:cubicBezTo>
                    <a:pt x="76" y="95"/>
                    <a:pt x="73" y="96"/>
                    <a:pt x="70" y="9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7"/>
                    <a:pt x="70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69" y="107"/>
                    <a:pt x="69" y="108"/>
                  </a:cubicBezTo>
                  <a:cubicBezTo>
                    <a:pt x="69" y="108"/>
                    <a:pt x="68" y="108"/>
                    <a:pt x="68" y="108"/>
                  </a:cubicBezTo>
                  <a:cubicBezTo>
                    <a:pt x="67" y="108"/>
                    <a:pt x="66" y="108"/>
                    <a:pt x="66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8"/>
                    <a:pt x="64" y="108"/>
                    <a:pt x="64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3" y="97"/>
                    <a:pt x="61" y="97"/>
                    <a:pt x="60" y="97"/>
                  </a:cubicBezTo>
                  <a:cubicBezTo>
                    <a:pt x="59" y="97"/>
                    <a:pt x="58" y="97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5"/>
                    <a:pt x="53" y="95"/>
                    <a:pt x="52" y="95"/>
                  </a:cubicBezTo>
                  <a:cubicBezTo>
                    <a:pt x="52" y="95"/>
                    <a:pt x="52" y="94"/>
                    <a:pt x="52" y="94"/>
                  </a:cubicBezTo>
                  <a:cubicBezTo>
                    <a:pt x="52" y="93"/>
                    <a:pt x="51" y="93"/>
                    <a:pt x="51" y="92"/>
                  </a:cubicBezTo>
                  <a:cubicBezTo>
                    <a:pt x="51" y="91"/>
                    <a:pt x="51" y="90"/>
                    <a:pt x="51" y="90"/>
                  </a:cubicBezTo>
                  <a:cubicBezTo>
                    <a:pt x="51" y="90"/>
                    <a:pt x="51" y="89"/>
                    <a:pt x="51" y="89"/>
                  </a:cubicBezTo>
                  <a:cubicBezTo>
                    <a:pt x="51" y="89"/>
                    <a:pt x="51" y="88"/>
                    <a:pt x="52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8"/>
                    <a:pt x="53" y="88"/>
                    <a:pt x="54" y="88"/>
                  </a:cubicBezTo>
                  <a:cubicBezTo>
                    <a:pt x="55" y="89"/>
                    <a:pt x="56" y="89"/>
                    <a:pt x="57" y="90"/>
                  </a:cubicBezTo>
                  <a:cubicBezTo>
                    <a:pt x="58" y="90"/>
                    <a:pt x="60" y="90"/>
                    <a:pt x="62" y="90"/>
                  </a:cubicBezTo>
                  <a:cubicBezTo>
                    <a:pt x="63" y="91"/>
                    <a:pt x="65" y="91"/>
                    <a:pt x="68" y="90"/>
                  </a:cubicBezTo>
                  <a:cubicBezTo>
                    <a:pt x="72" y="90"/>
                    <a:pt x="75" y="89"/>
                    <a:pt x="77" y="87"/>
                  </a:cubicBezTo>
                  <a:cubicBezTo>
                    <a:pt x="79" y="85"/>
                    <a:pt x="80" y="82"/>
                    <a:pt x="79" y="79"/>
                  </a:cubicBezTo>
                  <a:cubicBezTo>
                    <a:pt x="79" y="78"/>
                    <a:pt x="79" y="76"/>
                    <a:pt x="78" y="75"/>
                  </a:cubicBezTo>
                  <a:cubicBezTo>
                    <a:pt x="77" y="74"/>
                    <a:pt x="75" y="73"/>
                    <a:pt x="74" y="73"/>
                  </a:cubicBezTo>
                  <a:cubicBezTo>
                    <a:pt x="73" y="72"/>
                    <a:pt x="71" y="71"/>
                    <a:pt x="69" y="71"/>
                  </a:cubicBezTo>
                  <a:cubicBezTo>
                    <a:pt x="67" y="71"/>
                    <a:pt x="66" y="70"/>
                    <a:pt x="64" y="70"/>
                  </a:cubicBezTo>
                  <a:cubicBezTo>
                    <a:pt x="62" y="69"/>
                    <a:pt x="60" y="69"/>
                    <a:pt x="58" y="68"/>
                  </a:cubicBezTo>
                  <a:cubicBezTo>
                    <a:pt x="57" y="68"/>
                    <a:pt x="55" y="67"/>
                    <a:pt x="54" y="66"/>
                  </a:cubicBezTo>
                  <a:cubicBezTo>
                    <a:pt x="52" y="65"/>
                    <a:pt x="51" y="64"/>
                    <a:pt x="50" y="62"/>
                  </a:cubicBezTo>
                  <a:cubicBezTo>
                    <a:pt x="49" y="60"/>
                    <a:pt x="48" y="58"/>
                    <a:pt x="48" y="56"/>
                  </a:cubicBezTo>
                  <a:cubicBezTo>
                    <a:pt x="48" y="54"/>
                    <a:pt x="48" y="52"/>
                    <a:pt x="4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77"/>
            <p:cNvSpPr>
              <a:spLocks/>
            </p:cNvSpPr>
            <p:nvPr/>
          </p:nvSpPr>
          <p:spPr bwMode="auto">
            <a:xfrm>
              <a:off x="9338946" y="2900721"/>
              <a:ext cx="457940" cy="136601"/>
            </a:xfrm>
            <a:custGeom>
              <a:avLst/>
              <a:gdLst>
                <a:gd name="T0" fmla="*/ 157 w 192"/>
                <a:gd name="T1" fmla="*/ 1 h 57"/>
                <a:gd name="T2" fmla="*/ 153 w 192"/>
                <a:gd name="T3" fmla="*/ 8 h 57"/>
                <a:gd name="T4" fmla="*/ 146 w 192"/>
                <a:gd name="T5" fmla="*/ 15 h 57"/>
                <a:gd name="T6" fmla="*/ 143 w 192"/>
                <a:gd name="T7" fmla="*/ 17 h 57"/>
                <a:gd name="T8" fmla="*/ 154 w 192"/>
                <a:gd name="T9" fmla="*/ 25 h 57"/>
                <a:gd name="T10" fmla="*/ 96 w 192"/>
                <a:gd name="T11" fmla="*/ 39 h 57"/>
                <a:gd name="T12" fmla="*/ 37 w 192"/>
                <a:gd name="T13" fmla="*/ 25 h 57"/>
                <a:gd name="T14" fmla="*/ 48 w 192"/>
                <a:gd name="T15" fmla="*/ 17 h 57"/>
                <a:gd name="T16" fmla="*/ 45 w 192"/>
                <a:gd name="T17" fmla="*/ 15 h 57"/>
                <a:gd name="T18" fmla="*/ 38 w 192"/>
                <a:gd name="T19" fmla="*/ 8 h 57"/>
                <a:gd name="T20" fmla="*/ 34 w 192"/>
                <a:gd name="T21" fmla="*/ 0 h 57"/>
                <a:gd name="T22" fmla="*/ 0 w 192"/>
                <a:gd name="T23" fmla="*/ 25 h 57"/>
                <a:gd name="T24" fmla="*/ 96 w 192"/>
                <a:gd name="T25" fmla="*/ 57 h 57"/>
                <a:gd name="T26" fmla="*/ 192 w 192"/>
                <a:gd name="T27" fmla="*/ 25 h 57"/>
                <a:gd name="T28" fmla="*/ 157 w 192"/>
                <a:gd name="T2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57">
                  <a:moveTo>
                    <a:pt x="157" y="1"/>
                  </a:moveTo>
                  <a:cubicBezTo>
                    <a:pt x="156" y="3"/>
                    <a:pt x="155" y="6"/>
                    <a:pt x="153" y="8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6"/>
                    <a:pt x="144" y="17"/>
                    <a:pt x="143" y="17"/>
                  </a:cubicBezTo>
                  <a:cubicBezTo>
                    <a:pt x="151" y="20"/>
                    <a:pt x="154" y="22"/>
                    <a:pt x="154" y="25"/>
                  </a:cubicBezTo>
                  <a:cubicBezTo>
                    <a:pt x="154" y="32"/>
                    <a:pt x="131" y="39"/>
                    <a:pt x="96" y="39"/>
                  </a:cubicBezTo>
                  <a:cubicBezTo>
                    <a:pt x="60" y="39"/>
                    <a:pt x="37" y="32"/>
                    <a:pt x="37" y="25"/>
                  </a:cubicBezTo>
                  <a:cubicBezTo>
                    <a:pt x="37" y="23"/>
                    <a:pt x="40" y="20"/>
                    <a:pt x="48" y="17"/>
                  </a:cubicBezTo>
                  <a:cubicBezTo>
                    <a:pt x="47" y="17"/>
                    <a:pt x="46" y="16"/>
                    <a:pt x="45" y="1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6" y="6"/>
                    <a:pt x="35" y="3"/>
                    <a:pt x="34" y="0"/>
                  </a:cubicBezTo>
                  <a:cubicBezTo>
                    <a:pt x="12" y="6"/>
                    <a:pt x="0" y="15"/>
                    <a:pt x="0" y="25"/>
                  </a:cubicBezTo>
                  <a:cubicBezTo>
                    <a:pt x="0" y="43"/>
                    <a:pt x="42" y="57"/>
                    <a:pt x="96" y="57"/>
                  </a:cubicBezTo>
                  <a:cubicBezTo>
                    <a:pt x="149" y="57"/>
                    <a:pt x="192" y="43"/>
                    <a:pt x="192" y="25"/>
                  </a:cubicBezTo>
                  <a:cubicBezTo>
                    <a:pt x="192" y="15"/>
                    <a:pt x="179" y="6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91381" y="4497267"/>
            <a:ext cx="308776" cy="309652"/>
            <a:chOff x="1396546" y="5301003"/>
            <a:chExt cx="457940" cy="459241"/>
          </a:xfrm>
          <a:solidFill>
            <a:schemeClr val="bg1"/>
          </a:solidFill>
        </p:grpSpPr>
        <p:sp>
          <p:nvSpPr>
            <p:cNvPr id="50" name="Freeform 98"/>
            <p:cNvSpPr>
              <a:spLocks noEditPoints="1"/>
            </p:cNvSpPr>
            <p:nvPr/>
          </p:nvSpPr>
          <p:spPr bwMode="auto">
            <a:xfrm>
              <a:off x="1396546" y="5301003"/>
              <a:ext cx="312232" cy="408503"/>
            </a:xfrm>
            <a:custGeom>
              <a:avLst/>
              <a:gdLst>
                <a:gd name="T0" fmla="*/ 105 w 131"/>
                <a:gd name="T1" fmla="*/ 142 h 171"/>
                <a:gd name="T2" fmla="*/ 101 w 131"/>
                <a:gd name="T3" fmla="*/ 143 h 171"/>
                <a:gd name="T4" fmla="*/ 29 w 131"/>
                <a:gd name="T5" fmla="*/ 143 h 171"/>
                <a:gd name="T6" fmla="*/ 25 w 131"/>
                <a:gd name="T7" fmla="*/ 139 h 171"/>
                <a:gd name="T8" fmla="*/ 29 w 131"/>
                <a:gd name="T9" fmla="*/ 135 h 171"/>
                <a:gd name="T10" fmla="*/ 101 w 131"/>
                <a:gd name="T11" fmla="*/ 135 h 171"/>
                <a:gd name="T12" fmla="*/ 104 w 131"/>
                <a:gd name="T13" fmla="*/ 136 h 171"/>
                <a:gd name="T14" fmla="*/ 101 w 131"/>
                <a:gd name="T15" fmla="*/ 117 h 171"/>
                <a:gd name="T16" fmla="*/ 101 w 131"/>
                <a:gd name="T17" fmla="*/ 117 h 171"/>
                <a:gd name="T18" fmla="*/ 29 w 131"/>
                <a:gd name="T19" fmla="*/ 117 h 171"/>
                <a:gd name="T20" fmla="*/ 25 w 131"/>
                <a:gd name="T21" fmla="*/ 113 h 171"/>
                <a:gd name="T22" fmla="*/ 29 w 131"/>
                <a:gd name="T23" fmla="*/ 109 h 171"/>
                <a:gd name="T24" fmla="*/ 101 w 131"/>
                <a:gd name="T25" fmla="*/ 109 h 171"/>
                <a:gd name="T26" fmla="*/ 103 w 131"/>
                <a:gd name="T27" fmla="*/ 109 h 171"/>
                <a:gd name="T28" fmla="*/ 104 w 131"/>
                <a:gd name="T29" fmla="*/ 107 h 171"/>
                <a:gd name="T30" fmla="*/ 110 w 131"/>
                <a:gd name="T31" fmla="*/ 105 h 171"/>
                <a:gd name="T32" fmla="*/ 111 w 131"/>
                <a:gd name="T33" fmla="*/ 105 h 171"/>
                <a:gd name="T34" fmla="*/ 113 w 131"/>
                <a:gd name="T35" fmla="*/ 105 h 171"/>
                <a:gd name="T36" fmla="*/ 118 w 131"/>
                <a:gd name="T37" fmla="*/ 106 h 171"/>
                <a:gd name="T38" fmla="*/ 131 w 131"/>
                <a:gd name="T39" fmla="*/ 101 h 171"/>
                <a:gd name="T40" fmla="*/ 131 w 131"/>
                <a:gd name="T41" fmla="*/ 1 h 171"/>
                <a:gd name="T42" fmla="*/ 130 w 131"/>
                <a:gd name="T43" fmla="*/ 0 h 171"/>
                <a:gd name="T44" fmla="*/ 1 w 131"/>
                <a:gd name="T45" fmla="*/ 0 h 171"/>
                <a:gd name="T46" fmla="*/ 0 w 131"/>
                <a:gd name="T47" fmla="*/ 1 h 171"/>
                <a:gd name="T48" fmla="*/ 0 w 131"/>
                <a:gd name="T49" fmla="*/ 170 h 171"/>
                <a:gd name="T50" fmla="*/ 1 w 131"/>
                <a:gd name="T51" fmla="*/ 171 h 171"/>
                <a:gd name="T52" fmla="*/ 113 w 131"/>
                <a:gd name="T53" fmla="*/ 171 h 171"/>
                <a:gd name="T54" fmla="*/ 112 w 131"/>
                <a:gd name="T55" fmla="*/ 169 h 171"/>
                <a:gd name="T56" fmla="*/ 105 w 131"/>
                <a:gd name="T57" fmla="*/ 142 h 171"/>
                <a:gd name="T58" fmla="*/ 29 w 131"/>
                <a:gd name="T59" fmla="*/ 28 h 171"/>
                <a:gd name="T60" fmla="*/ 101 w 131"/>
                <a:gd name="T61" fmla="*/ 28 h 171"/>
                <a:gd name="T62" fmla="*/ 105 w 131"/>
                <a:gd name="T63" fmla="*/ 33 h 171"/>
                <a:gd name="T64" fmla="*/ 101 w 131"/>
                <a:gd name="T65" fmla="*/ 37 h 171"/>
                <a:gd name="T66" fmla="*/ 29 w 131"/>
                <a:gd name="T67" fmla="*/ 37 h 171"/>
                <a:gd name="T68" fmla="*/ 25 w 131"/>
                <a:gd name="T69" fmla="*/ 33 h 171"/>
                <a:gd name="T70" fmla="*/ 29 w 131"/>
                <a:gd name="T71" fmla="*/ 28 h 171"/>
                <a:gd name="T72" fmla="*/ 29 w 131"/>
                <a:gd name="T73" fmla="*/ 55 h 171"/>
                <a:gd name="T74" fmla="*/ 101 w 131"/>
                <a:gd name="T75" fmla="*/ 55 h 171"/>
                <a:gd name="T76" fmla="*/ 105 w 131"/>
                <a:gd name="T77" fmla="*/ 59 h 171"/>
                <a:gd name="T78" fmla="*/ 101 w 131"/>
                <a:gd name="T79" fmla="*/ 63 h 171"/>
                <a:gd name="T80" fmla="*/ 29 w 131"/>
                <a:gd name="T81" fmla="*/ 63 h 171"/>
                <a:gd name="T82" fmla="*/ 25 w 131"/>
                <a:gd name="T83" fmla="*/ 59 h 171"/>
                <a:gd name="T84" fmla="*/ 29 w 131"/>
                <a:gd name="T85" fmla="*/ 55 h 171"/>
                <a:gd name="T86" fmla="*/ 29 w 131"/>
                <a:gd name="T87" fmla="*/ 82 h 171"/>
                <a:gd name="T88" fmla="*/ 101 w 131"/>
                <a:gd name="T89" fmla="*/ 82 h 171"/>
                <a:gd name="T90" fmla="*/ 105 w 131"/>
                <a:gd name="T91" fmla="*/ 86 h 171"/>
                <a:gd name="T92" fmla="*/ 101 w 131"/>
                <a:gd name="T93" fmla="*/ 90 h 171"/>
                <a:gd name="T94" fmla="*/ 29 w 131"/>
                <a:gd name="T95" fmla="*/ 90 h 171"/>
                <a:gd name="T96" fmla="*/ 25 w 131"/>
                <a:gd name="T97" fmla="*/ 86 h 171"/>
                <a:gd name="T98" fmla="*/ 29 w 131"/>
                <a:gd name="T99" fmla="*/ 8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171">
                  <a:moveTo>
                    <a:pt x="105" y="142"/>
                  </a:moveTo>
                  <a:cubicBezTo>
                    <a:pt x="104" y="143"/>
                    <a:pt x="103" y="143"/>
                    <a:pt x="101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7" y="143"/>
                    <a:pt x="25" y="142"/>
                    <a:pt x="25" y="139"/>
                  </a:cubicBezTo>
                  <a:cubicBezTo>
                    <a:pt x="25" y="137"/>
                    <a:pt x="27" y="135"/>
                    <a:pt x="29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5"/>
                    <a:pt x="103" y="136"/>
                    <a:pt x="104" y="136"/>
                  </a:cubicBezTo>
                  <a:cubicBezTo>
                    <a:pt x="102" y="128"/>
                    <a:pt x="102" y="121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7" y="117"/>
                    <a:pt x="25" y="115"/>
                    <a:pt x="25" y="113"/>
                  </a:cubicBezTo>
                  <a:cubicBezTo>
                    <a:pt x="25" y="110"/>
                    <a:pt x="27" y="109"/>
                    <a:pt x="29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2" y="109"/>
                    <a:pt x="102" y="109"/>
                    <a:pt x="103" y="109"/>
                  </a:cubicBezTo>
                  <a:cubicBezTo>
                    <a:pt x="103" y="108"/>
                    <a:pt x="104" y="107"/>
                    <a:pt x="104" y="107"/>
                  </a:cubicBezTo>
                  <a:cubicBezTo>
                    <a:pt x="106" y="105"/>
                    <a:pt x="108" y="105"/>
                    <a:pt x="110" y="105"/>
                  </a:cubicBezTo>
                  <a:cubicBezTo>
                    <a:pt x="111" y="105"/>
                    <a:pt x="111" y="105"/>
                    <a:pt x="111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4" y="105"/>
                    <a:pt x="116" y="106"/>
                    <a:pt x="118" y="106"/>
                  </a:cubicBezTo>
                  <a:cubicBezTo>
                    <a:pt x="123" y="106"/>
                    <a:pt x="127" y="103"/>
                    <a:pt x="131" y="10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0"/>
                    <a:pt x="1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1"/>
                    <a:pt x="0" y="171"/>
                    <a:pt x="1" y="171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3" y="171"/>
                    <a:pt x="112" y="170"/>
                    <a:pt x="112" y="169"/>
                  </a:cubicBezTo>
                  <a:cubicBezTo>
                    <a:pt x="109" y="163"/>
                    <a:pt x="106" y="152"/>
                    <a:pt x="105" y="142"/>
                  </a:cubicBezTo>
                  <a:close/>
                  <a:moveTo>
                    <a:pt x="29" y="28"/>
                  </a:moveTo>
                  <a:cubicBezTo>
                    <a:pt x="101" y="28"/>
                    <a:pt x="101" y="28"/>
                    <a:pt x="101" y="28"/>
                  </a:cubicBezTo>
                  <a:cubicBezTo>
                    <a:pt x="104" y="28"/>
                    <a:pt x="105" y="30"/>
                    <a:pt x="105" y="33"/>
                  </a:cubicBezTo>
                  <a:cubicBezTo>
                    <a:pt x="105" y="35"/>
                    <a:pt x="104" y="37"/>
                    <a:pt x="101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7" y="37"/>
                    <a:pt x="25" y="35"/>
                    <a:pt x="25" y="33"/>
                  </a:cubicBezTo>
                  <a:cubicBezTo>
                    <a:pt x="25" y="30"/>
                    <a:pt x="27" y="28"/>
                    <a:pt x="29" y="28"/>
                  </a:cubicBezTo>
                  <a:close/>
                  <a:moveTo>
                    <a:pt x="29" y="55"/>
                  </a:moveTo>
                  <a:cubicBezTo>
                    <a:pt x="101" y="55"/>
                    <a:pt x="101" y="55"/>
                    <a:pt x="101" y="55"/>
                  </a:cubicBezTo>
                  <a:cubicBezTo>
                    <a:pt x="104" y="55"/>
                    <a:pt x="105" y="57"/>
                    <a:pt x="105" y="59"/>
                  </a:cubicBezTo>
                  <a:cubicBezTo>
                    <a:pt x="105" y="61"/>
                    <a:pt x="104" y="63"/>
                    <a:pt x="101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63"/>
                    <a:pt x="25" y="61"/>
                    <a:pt x="25" y="59"/>
                  </a:cubicBezTo>
                  <a:cubicBezTo>
                    <a:pt x="25" y="57"/>
                    <a:pt x="27" y="55"/>
                    <a:pt x="29" y="55"/>
                  </a:cubicBezTo>
                  <a:close/>
                  <a:moveTo>
                    <a:pt x="29" y="82"/>
                  </a:moveTo>
                  <a:cubicBezTo>
                    <a:pt x="101" y="82"/>
                    <a:pt x="101" y="82"/>
                    <a:pt x="101" y="82"/>
                  </a:cubicBezTo>
                  <a:cubicBezTo>
                    <a:pt x="104" y="82"/>
                    <a:pt x="105" y="84"/>
                    <a:pt x="105" y="86"/>
                  </a:cubicBezTo>
                  <a:cubicBezTo>
                    <a:pt x="105" y="88"/>
                    <a:pt x="104" y="90"/>
                    <a:pt x="101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7" y="90"/>
                    <a:pt x="25" y="88"/>
                    <a:pt x="25" y="86"/>
                  </a:cubicBezTo>
                  <a:cubicBezTo>
                    <a:pt x="25" y="84"/>
                    <a:pt x="27" y="82"/>
                    <a:pt x="2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99"/>
            <p:cNvSpPr>
              <a:spLocks noEditPoints="1"/>
            </p:cNvSpPr>
            <p:nvPr/>
          </p:nvSpPr>
          <p:spPr bwMode="auto">
            <a:xfrm>
              <a:off x="1656739" y="5519565"/>
              <a:ext cx="197747" cy="240679"/>
            </a:xfrm>
            <a:custGeom>
              <a:avLst/>
              <a:gdLst>
                <a:gd name="T0" fmla="*/ 82 w 83"/>
                <a:gd name="T1" fmla="*/ 22 h 101"/>
                <a:gd name="T2" fmla="*/ 81 w 83"/>
                <a:gd name="T3" fmla="*/ 22 h 101"/>
                <a:gd name="T4" fmla="*/ 74 w 83"/>
                <a:gd name="T5" fmla="*/ 23 h 101"/>
                <a:gd name="T6" fmla="*/ 42 w 83"/>
                <a:gd name="T7" fmla="*/ 1 h 101"/>
                <a:gd name="T8" fmla="*/ 41 w 83"/>
                <a:gd name="T9" fmla="*/ 0 h 101"/>
                <a:gd name="T10" fmla="*/ 41 w 83"/>
                <a:gd name="T11" fmla="*/ 1 h 101"/>
                <a:gd name="T12" fmla="*/ 9 w 83"/>
                <a:gd name="T13" fmla="*/ 23 h 101"/>
                <a:gd name="T14" fmla="*/ 9 w 83"/>
                <a:gd name="T15" fmla="*/ 23 h 101"/>
                <a:gd name="T16" fmla="*/ 2 w 83"/>
                <a:gd name="T17" fmla="*/ 22 h 101"/>
                <a:gd name="T18" fmla="*/ 1 w 83"/>
                <a:gd name="T19" fmla="*/ 22 h 101"/>
                <a:gd name="T20" fmla="*/ 0 w 83"/>
                <a:gd name="T21" fmla="*/ 23 h 101"/>
                <a:gd name="T22" fmla="*/ 10 w 83"/>
                <a:gd name="T23" fmla="*/ 74 h 101"/>
                <a:gd name="T24" fmla="*/ 33 w 83"/>
                <a:gd name="T25" fmla="*/ 94 h 101"/>
                <a:gd name="T26" fmla="*/ 40 w 83"/>
                <a:gd name="T27" fmla="*/ 101 h 101"/>
                <a:gd name="T28" fmla="*/ 41 w 83"/>
                <a:gd name="T29" fmla="*/ 101 h 101"/>
                <a:gd name="T30" fmla="*/ 42 w 83"/>
                <a:gd name="T31" fmla="*/ 101 h 101"/>
                <a:gd name="T32" fmla="*/ 50 w 83"/>
                <a:gd name="T33" fmla="*/ 94 h 101"/>
                <a:gd name="T34" fmla="*/ 73 w 83"/>
                <a:gd name="T35" fmla="*/ 74 h 101"/>
                <a:gd name="T36" fmla="*/ 83 w 83"/>
                <a:gd name="T37" fmla="*/ 23 h 101"/>
                <a:gd name="T38" fmla="*/ 82 w 83"/>
                <a:gd name="T39" fmla="*/ 22 h 101"/>
                <a:gd name="T40" fmla="*/ 54 w 83"/>
                <a:gd name="T41" fmla="*/ 67 h 101"/>
                <a:gd name="T42" fmla="*/ 28 w 83"/>
                <a:gd name="T43" fmla="*/ 67 h 101"/>
                <a:gd name="T44" fmla="*/ 24 w 83"/>
                <a:gd name="T45" fmla="*/ 63 h 101"/>
                <a:gd name="T46" fmla="*/ 28 w 83"/>
                <a:gd name="T47" fmla="*/ 59 h 101"/>
                <a:gd name="T48" fmla="*/ 54 w 83"/>
                <a:gd name="T49" fmla="*/ 59 h 101"/>
                <a:gd name="T50" fmla="*/ 58 w 83"/>
                <a:gd name="T51" fmla="*/ 63 h 101"/>
                <a:gd name="T52" fmla="*/ 54 w 83"/>
                <a:gd name="T53" fmla="*/ 67 h 101"/>
                <a:gd name="T54" fmla="*/ 59 w 83"/>
                <a:gd name="T55" fmla="*/ 48 h 101"/>
                <a:gd name="T56" fmla="*/ 23 w 83"/>
                <a:gd name="T57" fmla="*/ 48 h 101"/>
                <a:gd name="T58" fmla="*/ 19 w 83"/>
                <a:gd name="T59" fmla="*/ 44 h 101"/>
                <a:gd name="T60" fmla="*/ 23 w 83"/>
                <a:gd name="T61" fmla="*/ 40 h 101"/>
                <a:gd name="T62" fmla="*/ 59 w 83"/>
                <a:gd name="T63" fmla="*/ 40 h 101"/>
                <a:gd name="T64" fmla="*/ 63 w 83"/>
                <a:gd name="T65" fmla="*/ 44 h 101"/>
                <a:gd name="T66" fmla="*/ 59 w 83"/>
                <a:gd name="T67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101">
                  <a:moveTo>
                    <a:pt x="82" y="22"/>
                  </a:moveTo>
                  <a:cubicBezTo>
                    <a:pt x="82" y="22"/>
                    <a:pt x="82" y="22"/>
                    <a:pt x="81" y="22"/>
                  </a:cubicBezTo>
                  <a:cubicBezTo>
                    <a:pt x="79" y="22"/>
                    <a:pt x="77" y="23"/>
                    <a:pt x="74" y="23"/>
                  </a:cubicBezTo>
                  <a:cubicBezTo>
                    <a:pt x="54" y="23"/>
                    <a:pt x="43" y="1"/>
                    <a:pt x="42" y="1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0" y="1"/>
                    <a:pt x="2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3"/>
                    <a:pt x="4" y="22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3"/>
                    <a:pt x="0" y="23"/>
                  </a:cubicBezTo>
                  <a:cubicBezTo>
                    <a:pt x="1" y="25"/>
                    <a:pt x="3" y="62"/>
                    <a:pt x="10" y="74"/>
                  </a:cubicBezTo>
                  <a:cubicBezTo>
                    <a:pt x="18" y="87"/>
                    <a:pt x="26" y="91"/>
                    <a:pt x="33" y="94"/>
                  </a:cubicBezTo>
                  <a:cubicBezTo>
                    <a:pt x="37" y="96"/>
                    <a:pt x="40" y="98"/>
                    <a:pt x="40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3" y="98"/>
                    <a:pt x="46" y="96"/>
                    <a:pt x="50" y="94"/>
                  </a:cubicBezTo>
                  <a:cubicBezTo>
                    <a:pt x="57" y="91"/>
                    <a:pt x="65" y="87"/>
                    <a:pt x="73" y="74"/>
                  </a:cubicBezTo>
                  <a:cubicBezTo>
                    <a:pt x="80" y="62"/>
                    <a:pt x="82" y="25"/>
                    <a:pt x="83" y="23"/>
                  </a:cubicBezTo>
                  <a:cubicBezTo>
                    <a:pt x="83" y="23"/>
                    <a:pt x="82" y="22"/>
                    <a:pt x="82" y="22"/>
                  </a:cubicBezTo>
                  <a:close/>
                  <a:moveTo>
                    <a:pt x="54" y="67"/>
                  </a:moveTo>
                  <a:cubicBezTo>
                    <a:pt x="28" y="67"/>
                    <a:pt x="28" y="67"/>
                    <a:pt x="28" y="67"/>
                  </a:cubicBezTo>
                  <a:cubicBezTo>
                    <a:pt x="25" y="67"/>
                    <a:pt x="24" y="66"/>
                    <a:pt x="24" y="63"/>
                  </a:cubicBezTo>
                  <a:cubicBezTo>
                    <a:pt x="24" y="61"/>
                    <a:pt x="25" y="59"/>
                    <a:pt x="28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7" y="59"/>
                    <a:pt x="58" y="61"/>
                    <a:pt x="58" y="63"/>
                  </a:cubicBezTo>
                  <a:cubicBezTo>
                    <a:pt x="58" y="66"/>
                    <a:pt x="57" y="67"/>
                    <a:pt x="54" y="67"/>
                  </a:cubicBezTo>
                  <a:close/>
                  <a:moveTo>
                    <a:pt x="59" y="48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1" y="48"/>
                    <a:pt x="19" y="47"/>
                    <a:pt x="19" y="44"/>
                  </a:cubicBezTo>
                  <a:cubicBezTo>
                    <a:pt x="19" y="42"/>
                    <a:pt x="21" y="40"/>
                    <a:pt x="23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3" y="42"/>
                    <a:pt x="63" y="44"/>
                  </a:cubicBezTo>
                  <a:cubicBezTo>
                    <a:pt x="63" y="47"/>
                    <a:pt x="61" y="48"/>
                    <a:pt x="5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24056" y="3560529"/>
            <a:ext cx="308776" cy="309652"/>
            <a:chOff x="3381821" y="5301003"/>
            <a:chExt cx="457940" cy="459241"/>
          </a:xfrm>
          <a:solidFill>
            <a:schemeClr val="bg1"/>
          </a:solidFill>
        </p:grpSpPr>
        <p:sp>
          <p:nvSpPr>
            <p:cNvPr id="53" name="Freeform 100"/>
            <p:cNvSpPr>
              <a:spLocks noEditPoints="1"/>
            </p:cNvSpPr>
            <p:nvPr/>
          </p:nvSpPr>
          <p:spPr bwMode="auto">
            <a:xfrm>
              <a:off x="3658927" y="5537779"/>
              <a:ext cx="180834" cy="222465"/>
            </a:xfrm>
            <a:custGeom>
              <a:avLst/>
              <a:gdLst>
                <a:gd name="T0" fmla="*/ 75 w 76"/>
                <a:gd name="T1" fmla="*/ 20 h 93"/>
                <a:gd name="T2" fmla="*/ 74 w 76"/>
                <a:gd name="T3" fmla="*/ 20 h 93"/>
                <a:gd name="T4" fmla="*/ 68 w 76"/>
                <a:gd name="T5" fmla="*/ 21 h 93"/>
                <a:gd name="T6" fmla="*/ 39 w 76"/>
                <a:gd name="T7" fmla="*/ 1 h 93"/>
                <a:gd name="T8" fmla="*/ 38 w 76"/>
                <a:gd name="T9" fmla="*/ 0 h 93"/>
                <a:gd name="T10" fmla="*/ 37 w 76"/>
                <a:gd name="T11" fmla="*/ 1 h 93"/>
                <a:gd name="T12" fmla="*/ 8 w 76"/>
                <a:gd name="T13" fmla="*/ 21 h 93"/>
                <a:gd name="T14" fmla="*/ 1 w 76"/>
                <a:gd name="T15" fmla="*/ 20 h 93"/>
                <a:gd name="T16" fmla="*/ 0 w 76"/>
                <a:gd name="T17" fmla="*/ 20 h 93"/>
                <a:gd name="T18" fmla="*/ 0 w 76"/>
                <a:gd name="T19" fmla="*/ 21 h 93"/>
                <a:gd name="T20" fmla="*/ 9 w 76"/>
                <a:gd name="T21" fmla="*/ 68 h 93"/>
                <a:gd name="T22" fmla="*/ 30 w 76"/>
                <a:gd name="T23" fmla="*/ 87 h 93"/>
                <a:gd name="T24" fmla="*/ 37 w 76"/>
                <a:gd name="T25" fmla="*/ 93 h 93"/>
                <a:gd name="T26" fmla="*/ 38 w 76"/>
                <a:gd name="T27" fmla="*/ 93 h 93"/>
                <a:gd name="T28" fmla="*/ 39 w 76"/>
                <a:gd name="T29" fmla="*/ 93 h 93"/>
                <a:gd name="T30" fmla="*/ 46 w 76"/>
                <a:gd name="T31" fmla="*/ 87 h 93"/>
                <a:gd name="T32" fmla="*/ 67 w 76"/>
                <a:gd name="T33" fmla="*/ 68 h 93"/>
                <a:gd name="T34" fmla="*/ 76 w 76"/>
                <a:gd name="T35" fmla="*/ 21 h 93"/>
                <a:gd name="T36" fmla="*/ 75 w 76"/>
                <a:gd name="T37" fmla="*/ 20 h 93"/>
                <a:gd name="T38" fmla="*/ 49 w 76"/>
                <a:gd name="T39" fmla="*/ 62 h 93"/>
                <a:gd name="T40" fmla="*/ 25 w 76"/>
                <a:gd name="T41" fmla="*/ 62 h 93"/>
                <a:gd name="T42" fmla="*/ 21 w 76"/>
                <a:gd name="T43" fmla="*/ 58 h 93"/>
                <a:gd name="T44" fmla="*/ 25 w 76"/>
                <a:gd name="T45" fmla="*/ 54 h 93"/>
                <a:gd name="T46" fmla="*/ 49 w 76"/>
                <a:gd name="T47" fmla="*/ 54 h 93"/>
                <a:gd name="T48" fmla="*/ 54 w 76"/>
                <a:gd name="T49" fmla="*/ 58 h 93"/>
                <a:gd name="T50" fmla="*/ 49 w 76"/>
                <a:gd name="T51" fmla="*/ 62 h 93"/>
                <a:gd name="T52" fmla="*/ 54 w 76"/>
                <a:gd name="T53" fmla="*/ 45 h 93"/>
                <a:gd name="T54" fmla="*/ 21 w 76"/>
                <a:gd name="T55" fmla="*/ 45 h 93"/>
                <a:gd name="T56" fmla="*/ 17 w 76"/>
                <a:gd name="T57" fmla="*/ 41 h 93"/>
                <a:gd name="T58" fmla="*/ 21 w 76"/>
                <a:gd name="T59" fmla="*/ 37 h 93"/>
                <a:gd name="T60" fmla="*/ 54 w 76"/>
                <a:gd name="T61" fmla="*/ 37 h 93"/>
                <a:gd name="T62" fmla="*/ 58 w 76"/>
                <a:gd name="T63" fmla="*/ 41 h 93"/>
                <a:gd name="T64" fmla="*/ 54 w 76"/>
                <a:gd name="T65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93">
                  <a:moveTo>
                    <a:pt x="75" y="20"/>
                  </a:moveTo>
                  <a:cubicBezTo>
                    <a:pt x="75" y="20"/>
                    <a:pt x="75" y="20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50" y="21"/>
                    <a:pt x="39" y="1"/>
                    <a:pt x="39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1"/>
                  </a:cubicBezTo>
                  <a:cubicBezTo>
                    <a:pt x="37" y="1"/>
                    <a:pt x="26" y="21"/>
                    <a:pt x="8" y="21"/>
                  </a:cubicBezTo>
                  <a:cubicBezTo>
                    <a:pt x="6" y="21"/>
                    <a:pt x="3" y="21"/>
                    <a:pt x="1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3" y="57"/>
                    <a:pt x="9" y="68"/>
                  </a:cubicBezTo>
                  <a:cubicBezTo>
                    <a:pt x="16" y="81"/>
                    <a:pt x="24" y="84"/>
                    <a:pt x="30" y="87"/>
                  </a:cubicBezTo>
                  <a:cubicBezTo>
                    <a:pt x="34" y="89"/>
                    <a:pt x="36" y="90"/>
                    <a:pt x="37" y="93"/>
                  </a:cubicBezTo>
                  <a:cubicBezTo>
                    <a:pt x="37" y="93"/>
                    <a:pt x="37" y="93"/>
                    <a:pt x="38" y="93"/>
                  </a:cubicBezTo>
                  <a:cubicBezTo>
                    <a:pt x="38" y="93"/>
                    <a:pt x="39" y="93"/>
                    <a:pt x="39" y="93"/>
                  </a:cubicBezTo>
                  <a:cubicBezTo>
                    <a:pt x="39" y="90"/>
                    <a:pt x="42" y="89"/>
                    <a:pt x="46" y="87"/>
                  </a:cubicBezTo>
                  <a:cubicBezTo>
                    <a:pt x="52" y="84"/>
                    <a:pt x="60" y="81"/>
                    <a:pt x="67" y="68"/>
                  </a:cubicBezTo>
                  <a:cubicBezTo>
                    <a:pt x="73" y="57"/>
                    <a:pt x="75" y="23"/>
                    <a:pt x="76" y="21"/>
                  </a:cubicBezTo>
                  <a:cubicBezTo>
                    <a:pt x="76" y="21"/>
                    <a:pt x="75" y="21"/>
                    <a:pt x="75" y="20"/>
                  </a:cubicBezTo>
                  <a:close/>
                  <a:moveTo>
                    <a:pt x="49" y="62"/>
                  </a:moveTo>
                  <a:cubicBezTo>
                    <a:pt x="25" y="62"/>
                    <a:pt x="25" y="62"/>
                    <a:pt x="25" y="62"/>
                  </a:cubicBezTo>
                  <a:cubicBezTo>
                    <a:pt x="23" y="62"/>
                    <a:pt x="21" y="61"/>
                    <a:pt x="21" y="58"/>
                  </a:cubicBezTo>
                  <a:cubicBezTo>
                    <a:pt x="21" y="56"/>
                    <a:pt x="23" y="54"/>
                    <a:pt x="25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2" y="54"/>
                    <a:pt x="54" y="56"/>
                    <a:pt x="54" y="58"/>
                  </a:cubicBezTo>
                  <a:cubicBezTo>
                    <a:pt x="54" y="61"/>
                    <a:pt x="52" y="62"/>
                    <a:pt x="49" y="62"/>
                  </a:cubicBezTo>
                  <a:close/>
                  <a:moveTo>
                    <a:pt x="54" y="45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19" y="45"/>
                    <a:pt x="17" y="43"/>
                    <a:pt x="17" y="41"/>
                  </a:cubicBezTo>
                  <a:cubicBezTo>
                    <a:pt x="17" y="39"/>
                    <a:pt x="19" y="37"/>
                    <a:pt x="21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6" y="37"/>
                    <a:pt x="58" y="39"/>
                    <a:pt x="58" y="41"/>
                  </a:cubicBezTo>
                  <a:cubicBezTo>
                    <a:pt x="58" y="43"/>
                    <a:pt x="56" y="45"/>
                    <a:pt x="5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101"/>
            <p:cNvSpPr>
              <a:spLocks noEditPoints="1"/>
            </p:cNvSpPr>
            <p:nvPr/>
          </p:nvSpPr>
          <p:spPr bwMode="auto">
            <a:xfrm>
              <a:off x="3381821" y="5301003"/>
              <a:ext cx="400698" cy="404600"/>
            </a:xfrm>
            <a:custGeom>
              <a:avLst/>
              <a:gdLst>
                <a:gd name="T0" fmla="*/ 111 w 168"/>
                <a:gd name="T1" fmla="*/ 113 h 169"/>
                <a:gd name="T2" fmla="*/ 117 w 168"/>
                <a:gd name="T3" fmla="*/ 111 h 169"/>
                <a:gd name="T4" fmla="*/ 118 w 168"/>
                <a:gd name="T5" fmla="*/ 111 h 169"/>
                <a:gd name="T6" fmla="*/ 119 w 168"/>
                <a:gd name="T7" fmla="*/ 111 h 169"/>
                <a:gd name="T8" fmla="*/ 124 w 168"/>
                <a:gd name="T9" fmla="*/ 112 h 169"/>
                <a:gd name="T10" fmla="*/ 146 w 168"/>
                <a:gd name="T11" fmla="*/ 96 h 169"/>
                <a:gd name="T12" fmla="*/ 154 w 168"/>
                <a:gd name="T13" fmla="*/ 91 h 169"/>
                <a:gd name="T14" fmla="*/ 162 w 168"/>
                <a:gd name="T15" fmla="*/ 96 h 169"/>
                <a:gd name="T16" fmla="*/ 166 w 168"/>
                <a:gd name="T17" fmla="*/ 102 h 169"/>
                <a:gd name="T18" fmla="*/ 168 w 168"/>
                <a:gd name="T19" fmla="*/ 85 h 169"/>
                <a:gd name="T20" fmla="*/ 84 w 168"/>
                <a:gd name="T21" fmla="*/ 0 h 169"/>
                <a:gd name="T22" fmla="*/ 0 w 168"/>
                <a:gd name="T23" fmla="*/ 85 h 169"/>
                <a:gd name="T24" fmla="*/ 84 w 168"/>
                <a:gd name="T25" fmla="*/ 169 h 169"/>
                <a:gd name="T26" fmla="*/ 115 w 168"/>
                <a:gd name="T27" fmla="*/ 163 h 169"/>
                <a:gd name="T28" fmla="*/ 108 w 168"/>
                <a:gd name="T29" fmla="*/ 121 h 169"/>
                <a:gd name="T30" fmla="*/ 111 w 168"/>
                <a:gd name="T31" fmla="*/ 113 h 169"/>
                <a:gd name="T32" fmla="*/ 88 w 168"/>
                <a:gd name="T33" fmla="*/ 129 h 169"/>
                <a:gd name="T34" fmla="*/ 88 w 168"/>
                <a:gd name="T35" fmla="*/ 144 h 169"/>
                <a:gd name="T36" fmla="*/ 79 w 168"/>
                <a:gd name="T37" fmla="*/ 144 h 169"/>
                <a:gd name="T38" fmla="*/ 79 w 168"/>
                <a:gd name="T39" fmla="*/ 129 h 169"/>
                <a:gd name="T40" fmla="*/ 57 w 168"/>
                <a:gd name="T41" fmla="*/ 123 h 169"/>
                <a:gd name="T42" fmla="*/ 60 w 168"/>
                <a:gd name="T43" fmla="*/ 113 h 169"/>
                <a:gd name="T44" fmla="*/ 81 w 168"/>
                <a:gd name="T45" fmla="*/ 120 h 169"/>
                <a:gd name="T46" fmla="*/ 98 w 168"/>
                <a:gd name="T47" fmla="*/ 105 h 169"/>
                <a:gd name="T48" fmla="*/ 82 w 168"/>
                <a:gd name="T49" fmla="*/ 88 h 169"/>
                <a:gd name="T50" fmla="*/ 58 w 168"/>
                <a:gd name="T51" fmla="*/ 63 h 169"/>
                <a:gd name="T52" fmla="*/ 80 w 168"/>
                <a:gd name="T53" fmla="*/ 40 h 169"/>
                <a:gd name="T54" fmla="*/ 80 w 168"/>
                <a:gd name="T55" fmla="*/ 26 h 169"/>
                <a:gd name="T56" fmla="*/ 89 w 168"/>
                <a:gd name="T57" fmla="*/ 26 h 169"/>
                <a:gd name="T58" fmla="*/ 89 w 168"/>
                <a:gd name="T59" fmla="*/ 40 h 169"/>
                <a:gd name="T60" fmla="*/ 108 w 168"/>
                <a:gd name="T61" fmla="*/ 45 h 169"/>
                <a:gd name="T62" fmla="*/ 104 w 168"/>
                <a:gd name="T63" fmla="*/ 54 h 169"/>
                <a:gd name="T64" fmla="*/ 86 w 168"/>
                <a:gd name="T65" fmla="*/ 49 h 169"/>
                <a:gd name="T66" fmla="*/ 71 w 168"/>
                <a:gd name="T67" fmla="*/ 62 h 169"/>
                <a:gd name="T68" fmla="*/ 88 w 168"/>
                <a:gd name="T69" fmla="*/ 78 h 169"/>
                <a:gd name="T70" fmla="*/ 111 w 168"/>
                <a:gd name="T71" fmla="*/ 104 h 169"/>
                <a:gd name="T72" fmla="*/ 88 w 168"/>
                <a:gd name="T73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69">
                  <a:moveTo>
                    <a:pt x="111" y="113"/>
                  </a:moveTo>
                  <a:cubicBezTo>
                    <a:pt x="113" y="112"/>
                    <a:pt x="115" y="111"/>
                    <a:pt x="117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21" y="112"/>
                    <a:pt x="122" y="112"/>
                    <a:pt x="124" y="112"/>
                  </a:cubicBezTo>
                  <a:cubicBezTo>
                    <a:pt x="137" y="112"/>
                    <a:pt x="146" y="96"/>
                    <a:pt x="146" y="96"/>
                  </a:cubicBezTo>
                  <a:cubicBezTo>
                    <a:pt x="147" y="93"/>
                    <a:pt x="150" y="91"/>
                    <a:pt x="154" y="91"/>
                  </a:cubicBezTo>
                  <a:cubicBezTo>
                    <a:pt x="157" y="91"/>
                    <a:pt x="160" y="93"/>
                    <a:pt x="162" y="96"/>
                  </a:cubicBezTo>
                  <a:cubicBezTo>
                    <a:pt x="162" y="96"/>
                    <a:pt x="164" y="99"/>
                    <a:pt x="166" y="102"/>
                  </a:cubicBezTo>
                  <a:cubicBezTo>
                    <a:pt x="168" y="96"/>
                    <a:pt x="168" y="91"/>
                    <a:pt x="168" y="85"/>
                  </a:cubicBezTo>
                  <a:cubicBezTo>
                    <a:pt x="168" y="38"/>
                    <a:pt x="130" y="0"/>
                    <a:pt x="84" y="0"/>
                  </a:cubicBezTo>
                  <a:cubicBezTo>
                    <a:pt x="37" y="0"/>
                    <a:pt x="0" y="38"/>
                    <a:pt x="0" y="85"/>
                  </a:cubicBezTo>
                  <a:cubicBezTo>
                    <a:pt x="0" y="131"/>
                    <a:pt x="37" y="169"/>
                    <a:pt x="84" y="169"/>
                  </a:cubicBezTo>
                  <a:cubicBezTo>
                    <a:pt x="95" y="169"/>
                    <a:pt x="105" y="167"/>
                    <a:pt x="115" y="163"/>
                  </a:cubicBezTo>
                  <a:cubicBezTo>
                    <a:pt x="110" y="149"/>
                    <a:pt x="108" y="126"/>
                    <a:pt x="108" y="121"/>
                  </a:cubicBezTo>
                  <a:cubicBezTo>
                    <a:pt x="108" y="118"/>
                    <a:pt x="109" y="115"/>
                    <a:pt x="111" y="113"/>
                  </a:cubicBezTo>
                  <a:close/>
                  <a:moveTo>
                    <a:pt x="88" y="129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1" y="129"/>
                    <a:pt x="62" y="127"/>
                    <a:pt x="57" y="12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6" y="117"/>
                    <a:pt x="73" y="120"/>
                    <a:pt x="81" y="120"/>
                  </a:cubicBezTo>
                  <a:cubicBezTo>
                    <a:pt x="91" y="120"/>
                    <a:pt x="98" y="114"/>
                    <a:pt x="98" y="105"/>
                  </a:cubicBezTo>
                  <a:cubicBezTo>
                    <a:pt x="98" y="97"/>
                    <a:pt x="93" y="93"/>
                    <a:pt x="82" y="88"/>
                  </a:cubicBezTo>
                  <a:cubicBezTo>
                    <a:pt x="67" y="83"/>
                    <a:pt x="58" y="76"/>
                    <a:pt x="58" y="63"/>
                  </a:cubicBezTo>
                  <a:cubicBezTo>
                    <a:pt x="58" y="51"/>
                    <a:pt x="67" y="42"/>
                    <a:pt x="80" y="40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8" y="40"/>
                    <a:pt x="103" y="42"/>
                    <a:pt x="108" y="45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1" y="52"/>
                    <a:pt x="95" y="49"/>
                    <a:pt x="86" y="49"/>
                  </a:cubicBezTo>
                  <a:cubicBezTo>
                    <a:pt x="75" y="49"/>
                    <a:pt x="71" y="56"/>
                    <a:pt x="71" y="62"/>
                  </a:cubicBezTo>
                  <a:cubicBezTo>
                    <a:pt x="71" y="69"/>
                    <a:pt x="76" y="73"/>
                    <a:pt x="88" y="78"/>
                  </a:cubicBezTo>
                  <a:cubicBezTo>
                    <a:pt x="103" y="84"/>
                    <a:pt x="111" y="92"/>
                    <a:pt x="111" y="104"/>
                  </a:cubicBezTo>
                  <a:cubicBezTo>
                    <a:pt x="111" y="116"/>
                    <a:pt x="103" y="126"/>
                    <a:pt x="8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672643" y="5856515"/>
            <a:ext cx="308776" cy="248248"/>
            <a:chOff x="10331583" y="5349139"/>
            <a:chExt cx="457940" cy="368173"/>
          </a:xfrm>
          <a:solidFill>
            <a:schemeClr val="bg1"/>
          </a:solidFill>
        </p:grpSpPr>
        <p:sp>
          <p:nvSpPr>
            <p:cNvPr id="56" name="Freeform 117"/>
            <p:cNvSpPr>
              <a:spLocks noEditPoints="1"/>
            </p:cNvSpPr>
            <p:nvPr/>
          </p:nvSpPr>
          <p:spPr bwMode="auto">
            <a:xfrm>
              <a:off x="10331583" y="5402478"/>
              <a:ext cx="457940" cy="314834"/>
            </a:xfrm>
            <a:custGeom>
              <a:avLst/>
              <a:gdLst>
                <a:gd name="T0" fmla="*/ 177 w 192"/>
                <a:gd name="T1" fmla="*/ 0 h 132"/>
                <a:gd name="T2" fmla="*/ 100 w 192"/>
                <a:gd name="T3" fmla="*/ 0 h 132"/>
                <a:gd name="T4" fmla="*/ 100 w 192"/>
                <a:gd name="T5" fmla="*/ 17 h 132"/>
                <a:gd name="T6" fmla="*/ 96 w 192"/>
                <a:gd name="T7" fmla="*/ 21 h 132"/>
                <a:gd name="T8" fmla="*/ 92 w 192"/>
                <a:gd name="T9" fmla="*/ 17 h 132"/>
                <a:gd name="T10" fmla="*/ 92 w 192"/>
                <a:gd name="T11" fmla="*/ 0 h 132"/>
                <a:gd name="T12" fmla="*/ 14 w 192"/>
                <a:gd name="T13" fmla="*/ 0 h 132"/>
                <a:gd name="T14" fmla="*/ 0 w 192"/>
                <a:gd name="T15" fmla="*/ 15 h 132"/>
                <a:gd name="T16" fmla="*/ 0 w 192"/>
                <a:gd name="T17" fmla="*/ 117 h 132"/>
                <a:gd name="T18" fmla="*/ 14 w 192"/>
                <a:gd name="T19" fmla="*/ 132 h 132"/>
                <a:gd name="T20" fmla="*/ 177 w 192"/>
                <a:gd name="T21" fmla="*/ 132 h 132"/>
                <a:gd name="T22" fmla="*/ 192 w 192"/>
                <a:gd name="T23" fmla="*/ 117 h 132"/>
                <a:gd name="T24" fmla="*/ 192 w 192"/>
                <a:gd name="T25" fmla="*/ 15 h 132"/>
                <a:gd name="T26" fmla="*/ 177 w 192"/>
                <a:gd name="T27" fmla="*/ 0 h 132"/>
                <a:gd name="T28" fmla="*/ 56 w 192"/>
                <a:gd name="T29" fmla="*/ 23 h 132"/>
                <a:gd name="T30" fmla="*/ 73 w 192"/>
                <a:gd name="T31" fmla="*/ 40 h 132"/>
                <a:gd name="T32" fmla="*/ 56 w 192"/>
                <a:gd name="T33" fmla="*/ 57 h 132"/>
                <a:gd name="T34" fmla="*/ 39 w 192"/>
                <a:gd name="T35" fmla="*/ 40 h 132"/>
                <a:gd name="T36" fmla="*/ 56 w 192"/>
                <a:gd name="T37" fmla="*/ 23 h 132"/>
                <a:gd name="T38" fmla="*/ 95 w 192"/>
                <a:gd name="T39" fmla="*/ 108 h 132"/>
                <a:gd name="T40" fmla="*/ 18 w 192"/>
                <a:gd name="T41" fmla="*/ 108 h 132"/>
                <a:gd name="T42" fmla="*/ 17 w 192"/>
                <a:gd name="T43" fmla="*/ 107 h 132"/>
                <a:gd name="T44" fmla="*/ 56 w 192"/>
                <a:gd name="T45" fmla="*/ 68 h 132"/>
                <a:gd name="T46" fmla="*/ 96 w 192"/>
                <a:gd name="T47" fmla="*/ 107 h 132"/>
                <a:gd name="T48" fmla="*/ 95 w 192"/>
                <a:gd name="T49" fmla="*/ 108 h 132"/>
                <a:gd name="T50" fmla="*/ 162 w 192"/>
                <a:gd name="T51" fmla="*/ 83 h 132"/>
                <a:gd name="T52" fmla="*/ 112 w 192"/>
                <a:gd name="T53" fmla="*/ 83 h 132"/>
                <a:gd name="T54" fmla="*/ 108 w 192"/>
                <a:gd name="T55" fmla="*/ 79 h 132"/>
                <a:gd name="T56" fmla="*/ 112 w 192"/>
                <a:gd name="T57" fmla="*/ 75 h 132"/>
                <a:gd name="T58" fmla="*/ 162 w 192"/>
                <a:gd name="T59" fmla="*/ 75 h 132"/>
                <a:gd name="T60" fmla="*/ 166 w 192"/>
                <a:gd name="T61" fmla="*/ 79 h 132"/>
                <a:gd name="T62" fmla="*/ 162 w 192"/>
                <a:gd name="T63" fmla="*/ 83 h 132"/>
                <a:gd name="T64" fmla="*/ 162 w 192"/>
                <a:gd name="T65" fmla="*/ 52 h 132"/>
                <a:gd name="T66" fmla="*/ 112 w 192"/>
                <a:gd name="T67" fmla="*/ 52 h 132"/>
                <a:gd name="T68" fmla="*/ 108 w 192"/>
                <a:gd name="T69" fmla="*/ 49 h 132"/>
                <a:gd name="T70" fmla="*/ 112 w 192"/>
                <a:gd name="T71" fmla="*/ 45 h 132"/>
                <a:gd name="T72" fmla="*/ 162 w 192"/>
                <a:gd name="T73" fmla="*/ 45 h 132"/>
                <a:gd name="T74" fmla="*/ 166 w 192"/>
                <a:gd name="T75" fmla="*/ 49 h 132"/>
                <a:gd name="T76" fmla="*/ 162 w 192"/>
                <a:gd name="T77" fmla="*/ 5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32">
                  <a:moveTo>
                    <a:pt x="177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0" y="19"/>
                    <a:pt x="98" y="21"/>
                    <a:pt x="96" y="21"/>
                  </a:cubicBezTo>
                  <a:cubicBezTo>
                    <a:pt x="93" y="21"/>
                    <a:pt x="92" y="19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6" y="132"/>
                    <a:pt x="14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85" y="132"/>
                    <a:pt x="192" y="125"/>
                    <a:pt x="192" y="117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92" y="7"/>
                    <a:pt x="185" y="0"/>
                    <a:pt x="177" y="0"/>
                  </a:cubicBezTo>
                  <a:close/>
                  <a:moveTo>
                    <a:pt x="56" y="23"/>
                  </a:moveTo>
                  <a:cubicBezTo>
                    <a:pt x="66" y="23"/>
                    <a:pt x="73" y="31"/>
                    <a:pt x="73" y="40"/>
                  </a:cubicBezTo>
                  <a:cubicBezTo>
                    <a:pt x="73" y="50"/>
                    <a:pt x="66" y="57"/>
                    <a:pt x="56" y="57"/>
                  </a:cubicBezTo>
                  <a:cubicBezTo>
                    <a:pt x="47" y="57"/>
                    <a:pt x="39" y="50"/>
                    <a:pt x="39" y="40"/>
                  </a:cubicBezTo>
                  <a:cubicBezTo>
                    <a:pt x="39" y="31"/>
                    <a:pt x="47" y="23"/>
                    <a:pt x="56" y="23"/>
                  </a:cubicBezTo>
                  <a:close/>
                  <a:moveTo>
                    <a:pt x="95" y="108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17" y="108"/>
                    <a:pt x="17" y="108"/>
                    <a:pt x="17" y="107"/>
                  </a:cubicBezTo>
                  <a:cubicBezTo>
                    <a:pt x="17" y="86"/>
                    <a:pt x="34" y="68"/>
                    <a:pt x="56" y="68"/>
                  </a:cubicBezTo>
                  <a:cubicBezTo>
                    <a:pt x="78" y="68"/>
                    <a:pt x="96" y="86"/>
                    <a:pt x="96" y="107"/>
                  </a:cubicBezTo>
                  <a:cubicBezTo>
                    <a:pt x="96" y="108"/>
                    <a:pt x="95" y="108"/>
                    <a:pt x="95" y="108"/>
                  </a:cubicBezTo>
                  <a:close/>
                  <a:moveTo>
                    <a:pt x="162" y="83"/>
                  </a:moveTo>
                  <a:cubicBezTo>
                    <a:pt x="112" y="83"/>
                    <a:pt x="112" y="83"/>
                    <a:pt x="112" y="83"/>
                  </a:cubicBezTo>
                  <a:cubicBezTo>
                    <a:pt x="110" y="83"/>
                    <a:pt x="108" y="82"/>
                    <a:pt x="108" y="79"/>
                  </a:cubicBezTo>
                  <a:cubicBezTo>
                    <a:pt x="108" y="77"/>
                    <a:pt x="110" y="75"/>
                    <a:pt x="11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4" y="75"/>
                    <a:pt x="166" y="77"/>
                    <a:pt x="166" y="79"/>
                  </a:cubicBezTo>
                  <a:cubicBezTo>
                    <a:pt x="166" y="82"/>
                    <a:pt x="164" y="83"/>
                    <a:pt x="162" y="83"/>
                  </a:cubicBezTo>
                  <a:close/>
                  <a:moveTo>
                    <a:pt x="16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0" y="52"/>
                    <a:pt x="108" y="51"/>
                    <a:pt x="108" y="49"/>
                  </a:cubicBezTo>
                  <a:cubicBezTo>
                    <a:pt x="108" y="46"/>
                    <a:pt x="110" y="45"/>
                    <a:pt x="11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4" y="45"/>
                    <a:pt x="166" y="46"/>
                    <a:pt x="166" y="49"/>
                  </a:cubicBezTo>
                  <a:cubicBezTo>
                    <a:pt x="166" y="51"/>
                    <a:pt x="164" y="52"/>
                    <a:pt x="16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118"/>
            <p:cNvSpPr>
              <a:spLocks/>
            </p:cNvSpPr>
            <p:nvPr/>
          </p:nvSpPr>
          <p:spPr bwMode="auto">
            <a:xfrm>
              <a:off x="10551446" y="5349139"/>
              <a:ext cx="18214" cy="53340"/>
            </a:xfrm>
            <a:custGeom>
              <a:avLst/>
              <a:gdLst>
                <a:gd name="T0" fmla="*/ 8 w 8"/>
                <a:gd name="T1" fmla="*/ 4 h 22"/>
                <a:gd name="T2" fmla="*/ 4 w 8"/>
                <a:gd name="T3" fmla="*/ 0 h 22"/>
                <a:gd name="T4" fmla="*/ 0 w 8"/>
                <a:gd name="T5" fmla="*/ 4 h 22"/>
                <a:gd name="T6" fmla="*/ 0 w 8"/>
                <a:gd name="T7" fmla="*/ 22 h 22"/>
                <a:gd name="T8" fmla="*/ 8 w 8"/>
                <a:gd name="T9" fmla="*/ 22 h 22"/>
                <a:gd name="T10" fmla="*/ 8 w 8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2">
                  <a:moveTo>
                    <a:pt x="8" y="4"/>
                  </a:move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2"/>
                    <a:pt x="8" y="22"/>
                    <a:pt x="8" y="22"/>
                  </a:cubicBez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942443" y="4518694"/>
            <a:ext cx="308776" cy="251758"/>
            <a:chOff x="9338946" y="5349139"/>
            <a:chExt cx="457940" cy="373377"/>
          </a:xfrm>
          <a:solidFill>
            <a:schemeClr val="bg1"/>
          </a:solidFill>
        </p:grpSpPr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9338946" y="5446711"/>
              <a:ext cx="295319" cy="275805"/>
            </a:xfrm>
            <a:custGeom>
              <a:avLst/>
              <a:gdLst>
                <a:gd name="T0" fmla="*/ 107 w 124"/>
                <a:gd name="T1" fmla="*/ 0 h 115"/>
                <a:gd name="T2" fmla="*/ 17 w 124"/>
                <a:gd name="T3" fmla="*/ 0 h 115"/>
                <a:gd name="T4" fmla="*/ 0 w 124"/>
                <a:gd name="T5" fmla="*/ 18 h 115"/>
                <a:gd name="T6" fmla="*/ 0 w 124"/>
                <a:gd name="T7" fmla="*/ 79 h 115"/>
                <a:gd name="T8" fmla="*/ 17 w 124"/>
                <a:gd name="T9" fmla="*/ 96 h 115"/>
                <a:gd name="T10" fmla="*/ 60 w 124"/>
                <a:gd name="T11" fmla="*/ 96 h 115"/>
                <a:gd name="T12" fmla="*/ 60 w 124"/>
                <a:gd name="T13" fmla="*/ 107 h 115"/>
                <a:gd name="T14" fmla="*/ 42 w 124"/>
                <a:gd name="T15" fmla="*/ 107 h 115"/>
                <a:gd name="T16" fmla="*/ 38 w 124"/>
                <a:gd name="T17" fmla="*/ 111 h 115"/>
                <a:gd name="T18" fmla="*/ 42 w 124"/>
                <a:gd name="T19" fmla="*/ 115 h 115"/>
                <a:gd name="T20" fmla="*/ 86 w 124"/>
                <a:gd name="T21" fmla="*/ 115 h 115"/>
                <a:gd name="T22" fmla="*/ 90 w 124"/>
                <a:gd name="T23" fmla="*/ 111 h 115"/>
                <a:gd name="T24" fmla="*/ 86 w 124"/>
                <a:gd name="T25" fmla="*/ 107 h 115"/>
                <a:gd name="T26" fmla="*/ 68 w 124"/>
                <a:gd name="T27" fmla="*/ 107 h 115"/>
                <a:gd name="T28" fmla="*/ 68 w 124"/>
                <a:gd name="T29" fmla="*/ 96 h 115"/>
                <a:gd name="T30" fmla="*/ 107 w 124"/>
                <a:gd name="T31" fmla="*/ 96 h 115"/>
                <a:gd name="T32" fmla="*/ 124 w 124"/>
                <a:gd name="T33" fmla="*/ 79 h 115"/>
                <a:gd name="T34" fmla="*/ 124 w 124"/>
                <a:gd name="T35" fmla="*/ 18 h 115"/>
                <a:gd name="T36" fmla="*/ 107 w 124"/>
                <a:gd name="T3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15">
                  <a:moveTo>
                    <a:pt x="10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8"/>
                    <a:pt x="7" y="96"/>
                    <a:pt x="17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7"/>
                    <a:pt x="38" y="109"/>
                    <a:pt x="38" y="111"/>
                  </a:cubicBezTo>
                  <a:cubicBezTo>
                    <a:pt x="38" y="113"/>
                    <a:pt x="40" y="115"/>
                    <a:pt x="42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8" y="115"/>
                    <a:pt x="90" y="113"/>
                    <a:pt x="90" y="111"/>
                  </a:cubicBezTo>
                  <a:cubicBezTo>
                    <a:pt x="90" y="109"/>
                    <a:pt x="88" y="107"/>
                    <a:pt x="86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6" y="96"/>
                    <a:pt x="124" y="88"/>
                    <a:pt x="124" y="79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8"/>
                    <a:pt x="116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120"/>
            <p:cNvSpPr>
              <a:spLocks noEditPoints="1"/>
            </p:cNvSpPr>
            <p:nvPr/>
          </p:nvSpPr>
          <p:spPr bwMode="auto">
            <a:xfrm>
              <a:off x="9665488" y="5349139"/>
              <a:ext cx="131398" cy="365571"/>
            </a:xfrm>
            <a:custGeom>
              <a:avLst/>
              <a:gdLst>
                <a:gd name="T0" fmla="*/ 37 w 55"/>
                <a:gd name="T1" fmla="*/ 0 h 153"/>
                <a:gd name="T2" fmla="*/ 18 w 55"/>
                <a:gd name="T3" fmla="*/ 0 h 153"/>
                <a:gd name="T4" fmla="*/ 0 w 55"/>
                <a:gd name="T5" fmla="*/ 17 h 153"/>
                <a:gd name="T6" fmla="*/ 0 w 55"/>
                <a:gd name="T7" fmla="*/ 136 h 153"/>
                <a:gd name="T8" fmla="*/ 18 w 55"/>
                <a:gd name="T9" fmla="*/ 153 h 153"/>
                <a:gd name="T10" fmla="*/ 37 w 55"/>
                <a:gd name="T11" fmla="*/ 153 h 153"/>
                <a:gd name="T12" fmla="*/ 55 w 55"/>
                <a:gd name="T13" fmla="*/ 136 h 153"/>
                <a:gd name="T14" fmla="*/ 55 w 55"/>
                <a:gd name="T15" fmla="*/ 17 h 153"/>
                <a:gd name="T16" fmla="*/ 37 w 55"/>
                <a:gd name="T17" fmla="*/ 0 h 153"/>
                <a:gd name="T18" fmla="*/ 28 w 55"/>
                <a:gd name="T19" fmla="*/ 127 h 153"/>
                <a:gd name="T20" fmla="*/ 23 w 55"/>
                <a:gd name="T21" fmla="*/ 123 h 153"/>
                <a:gd name="T22" fmla="*/ 28 w 55"/>
                <a:gd name="T23" fmla="*/ 118 h 153"/>
                <a:gd name="T24" fmla="*/ 32 w 55"/>
                <a:gd name="T25" fmla="*/ 123 h 153"/>
                <a:gd name="T26" fmla="*/ 28 w 55"/>
                <a:gd name="T27" fmla="*/ 127 h 153"/>
                <a:gd name="T28" fmla="*/ 37 w 55"/>
                <a:gd name="T29" fmla="*/ 76 h 153"/>
                <a:gd name="T30" fmla="*/ 18 w 55"/>
                <a:gd name="T31" fmla="*/ 76 h 153"/>
                <a:gd name="T32" fmla="*/ 14 w 55"/>
                <a:gd name="T33" fmla="*/ 72 h 153"/>
                <a:gd name="T34" fmla="*/ 18 w 55"/>
                <a:gd name="T35" fmla="*/ 67 h 153"/>
                <a:gd name="T36" fmla="*/ 37 w 55"/>
                <a:gd name="T37" fmla="*/ 67 h 153"/>
                <a:gd name="T38" fmla="*/ 41 w 55"/>
                <a:gd name="T39" fmla="*/ 72 h 153"/>
                <a:gd name="T40" fmla="*/ 37 w 55"/>
                <a:gd name="T41" fmla="*/ 76 h 153"/>
                <a:gd name="T42" fmla="*/ 37 w 55"/>
                <a:gd name="T43" fmla="*/ 55 h 153"/>
                <a:gd name="T44" fmla="*/ 18 w 55"/>
                <a:gd name="T45" fmla="*/ 55 h 153"/>
                <a:gd name="T46" fmla="*/ 14 w 55"/>
                <a:gd name="T47" fmla="*/ 51 h 153"/>
                <a:gd name="T48" fmla="*/ 18 w 55"/>
                <a:gd name="T49" fmla="*/ 47 h 153"/>
                <a:gd name="T50" fmla="*/ 37 w 55"/>
                <a:gd name="T51" fmla="*/ 47 h 153"/>
                <a:gd name="T52" fmla="*/ 41 w 55"/>
                <a:gd name="T53" fmla="*/ 51 h 153"/>
                <a:gd name="T54" fmla="*/ 37 w 55"/>
                <a:gd name="T55" fmla="*/ 55 h 153"/>
                <a:gd name="T56" fmla="*/ 37 w 55"/>
                <a:gd name="T57" fmla="*/ 34 h 153"/>
                <a:gd name="T58" fmla="*/ 18 w 55"/>
                <a:gd name="T59" fmla="*/ 34 h 153"/>
                <a:gd name="T60" fmla="*/ 14 w 55"/>
                <a:gd name="T61" fmla="*/ 30 h 153"/>
                <a:gd name="T62" fmla="*/ 18 w 55"/>
                <a:gd name="T63" fmla="*/ 26 h 153"/>
                <a:gd name="T64" fmla="*/ 37 w 55"/>
                <a:gd name="T65" fmla="*/ 26 h 153"/>
                <a:gd name="T66" fmla="*/ 41 w 55"/>
                <a:gd name="T67" fmla="*/ 30 h 153"/>
                <a:gd name="T68" fmla="*/ 37 w 55"/>
                <a:gd name="T69" fmla="*/ 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153">
                  <a:moveTo>
                    <a:pt x="37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5"/>
                    <a:pt x="8" y="153"/>
                    <a:pt x="1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47" y="153"/>
                    <a:pt x="55" y="145"/>
                    <a:pt x="55" y="136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7"/>
                    <a:pt x="47" y="0"/>
                    <a:pt x="37" y="0"/>
                  </a:cubicBezTo>
                  <a:close/>
                  <a:moveTo>
                    <a:pt x="28" y="127"/>
                  </a:moveTo>
                  <a:cubicBezTo>
                    <a:pt x="25" y="127"/>
                    <a:pt x="23" y="125"/>
                    <a:pt x="23" y="123"/>
                  </a:cubicBezTo>
                  <a:cubicBezTo>
                    <a:pt x="23" y="120"/>
                    <a:pt x="25" y="118"/>
                    <a:pt x="28" y="118"/>
                  </a:cubicBezTo>
                  <a:cubicBezTo>
                    <a:pt x="30" y="118"/>
                    <a:pt x="32" y="120"/>
                    <a:pt x="32" y="123"/>
                  </a:cubicBezTo>
                  <a:cubicBezTo>
                    <a:pt x="32" y="125"/>
                    <a:pt x="30" y="127"/>
                    <a:pt x="28" y="127"/>
                  </a:cubicBezTo>
                  <a:close/>
                  <a:moveTo>
                    <a:pt x="37" y="76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15" y="76"/>
                    <a:pt x="14" y="74"/>
                    <a:pt x="14" y="72"/>
                  </a:cubicBezTo>
                  <a:cubicBezTo>
                    <a:pt x="14" y="69"/>
                    <a:pt x="15" y="67"/>
                    <a:pt x="18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40" y="67"/>
                    <a:pt x="41" y="69"/>
                    <a:pt x="41" y="72"/>
                  </a:cubicBezTo>
                  <a:cubicBezTo>
                    <a:pt x="41" y="74"/>
                    <a:pt x="40" y="76"/>
                    <a:pt x="37" y="76"/>
                  </a:cubicBezTo>
                  <a:close/>
                  <a:moveTo>
                    <a:pt x="37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5" y="55"/>
                    <a:pt x="14" y="53"/>
                    <a:pt x="14" y="51"/>
                  </a:cubicBezTo>
                  <a:cubicBezTo>
                    <a:pt x="14" y="49"/>
                    <a:pt x="15" y="47"/>
                    <a:pt x="1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0" y="47"/>
                    <a:pt x="41" y="49"/>
                    <a:pt x="41" y="51"/>
                  </a:cubicBezTo>
                  <a:cubicBezTo>
                    <a:pt x="41" y="53"/>
                    <a:pt x="40" y="55"/>
                    <a:pt x="37" y="55"/>
                  </a:cubicBezTo>
                  <a:close/>
                  <a:moveTo>
                    <a:pt x="37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5" y="34"/>
                    <a:pt x="14" y="32"/>
                    <a:pt x="14" y="30"/>
                  </a:cubicBezTo>
                  <a:cubicBezTo>
                    <a:pt x="14" y="28"/>
                    <a:pt x="15" y="26"/>
                    <a:pt x="1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6"/>
                    <a:pt x="41" y="28"/>
                    <a:pt x="41" y="30"/>
                  </a:cubicBezTo>
                  <a:cubicBezTo>
                    <a:pt x="41" y="32"/>
                    <a:pt x="40" y="34"/>
                    <a:pt x="3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79536" y="3535030"/>
            <a:ext cx="233336" cy="308776"/>
            <a:chOff x="10386224" y="4405938"/>
            <a:chExt cx="346057" cy="457941"/>
          </a:xfrm>
          <a:solidFill>
            <a:schemeClr val="bg1"/>
          </a:solidFill>
        </p:grpSpPr>
        <p:sp>
          <p:nvSpPr>
            <p:cNvPr id="62" name="Freeform 170"/>
            <p:cNvSpPr>
              <a:spLocks noEditPoints="1"/>
            </p:cNvSpPr>
            <p:nvPr/>
          </p:nvSpPr>
          <p:spPr bwMode="auto">
            <a:xfrm>
              <a:off x="10386224" y="4405938"/>
              <a:ext cx="346057" cy="457940"/>
            </a:xfrm>
            <a:custGeom>
              <a:avLst/>
              <a:gdLst>
                <a:gd name="T0" fmla="*/ 144 w 145"/>
                <a:gd name="T1" fmla="*/ 23 h 192"/>
                <a:gd name="T2" fmla="*/ 127 w 145"/>
                <a:gd name="T3" fmla="*/ 23 h 192"/>
                <a:gd name="T4" fmla="*/ 108 w 145"/>
                <a:gd name="T5" fmla="*/ 1 h 192"/>
                <a:gd name="T6" fmla="*/ 105 w 145"/>
                <a:gd name="T7" fmla="*/ 0 h 192"/>
                <a:gd name="T8" fmla="*/ 40 w 145"/>
                <a:gd name="T9" fmla="*/ 0 h 192"/>
                <a:gd name="T10" fmla="*/ 37 w 145"/>
                <a:gd name="T11" fmla="*/ 2 h 192"/>
                <a:gd name="T12" fmla="*/ 21 w 145"/>
                <a:gd name="T13" fmla="*/ 22 h 192"/>
                <a:gd name="T14" fmla="*/ 21 w 145"/>
                <a:gd name="T15" fmla="*/ 23 h 192"/>
                <a:gd name="T16" fmla="*/ 1 w 145"/>
                <a:gd name="T17" fmla="*/ 23 h 192"/>
                <a:gd name="T18" fmla="*/ 0 w 145"/>
                <a:gd name="T19" fmla="*/ 24 h 192"/>
                <a:gd name="T20" fmla="*/ 0 w 145"/>
                <a:gd name="T21" fmla="*/ 191 h 192"/>
                <a:gd name="T22" fmla="*/ 1 w 145"/>
                <a:gd name="T23" fmla="*/ 192 h 192"/>
                <a:gd name="T24" fmla="*/ 87 w 145"/>
                <a:gd name="T25" fmla="*/ 192 h 192"/>
                <a:gd name="T26" fmla="*/ 87 w 145"/>
                <a:gd name="T27" fmla="*/ 191 h 192"/>
                <a:gd name="T28" fmla="*/ 87 w 145"/>
                <a:gd name="T29" fmla="*/ 129 h 192"/>
                <a:gd name="T30" fmla="*/ 91 w 145"/>
                <a:gd name="T31" fmla="*/ 124 h 192"/>
                <a:gd name="T32" fmla="*/ 145 w 145"/>
                <a:gd name="T33" fmla="*/ 124 h 192"/>
                <a:gd name="T34" fmla="*/ 145 w 145"/>
                <a:gd name="T35" fmla="*/ 24 h 192"/>
                <a:gd name="T36" fmla="*/ 144 w 145"/>
                <a:gd name="T37" fmla="*/ 23 h 192"/>
                <a:gd name="T38" fmla="*/ 104 w 145"/>
                <a:gd name="T39" fmla="*/ 111 h 192"/>
                <a:gd name="T40" fmla="*/ 46 w 145"/>
                <a:gd name="T41" fmla="*/ 111 h 192"/>
                <a:gd name="T42" fmla="*/ 41 w 145"/>
                <a:gd name="T43" fmla="*/ 107 h 192"/>
                <a:gd name="T44" fmla="*/ 46 w 145"/>
                <a:gd name="T45" fmla="*/ 103 h 192"/>
                <a:gd name="T46" fmla="*/ 104 w 145"/>
                <a:gd name="T47" fmla="*/ 103 h 192"/>
                <a:gd name="T48" fmla="*/ 108 w 145"/>
                <a:gd name="T49" fmla="*/ 107 h 192"/>
                <a:gd name="T50" fmla="*/ 104 w 145"/>
                <a:gd name="T51" fmla="*/ 111 h 192"/>
                <a:gd name="T52" fmla="*/ 104 w 145"/>
                <a:gd name="T53" fmla="*/ 85 h 192"/>
                <a:gd name="T54" fmla="*/ 46 w 145"/>
                <a:gd name="T55" fmla="*/ 85 h 192"/>
                <a:gd name="T56" fmla="*/ 41 w 145"/>
                <a:gd name="T57" fmla="*/ 81 h 192"/>
                <a:gd name="T58" fmla="*/ 46 w 145"/>
                <a:gd name="T59" fmla="*/ 77 h 192"/>
                <a:gd name="T60" fmla="*/ 104 w 145"/>
                <a:gd name="T61" fmla="*/ 77 h 192"/>
                <a:gd name="T62" fmla="*/ 108 w 145"/>
                <a:gd name="T63" fmla="*/ 81 h 192"/>
                <a:gd name="T64" fmla="*/ 104 w 145"/>
                <a:gd name="T65" fmla="*/ 85 h 192"/>
                <a:gd name="T66" fmla="*/ 104 w 145"/>
                <a:gd name="T67" fmla="*/ 60 h 192"/>
                <a:gd name="T68" fmla="*/ 46 w 145"/>
                <a:gd name="T69" fmla="*/ 60 h 192"/>
                <a:gd name="T70" fmla="*/ 41 w 145"/>
                <a:gd name="T71" fmla="*/ 55 h 192"/>
                <a:gd name="T72" fmla="*/ 46 w 145"/>
                <a:gd name="T73" fmla="*/ 51 h 192"/>
                <a:gd name="T74" fmla="*/ 104 w 145"/>
                <a:gd name="T75" fmla="*/ 51 h 192"/>
                <a:gd name="T76" fmla="*/ 108 w 145"/>
                <a:gd name="T77" fmla="*/ 55 h 192"/>
                <a:gd name="T78" fmla="*/ 104 w 145"/>
                <a:gd name="T79" fmla="*/ 60 h 192"/>
                <a:gd name="T80" fmla="*/ 31 w 145"/>
                <a:gd name="T81" fmla="*/ 23 h 192"/>
                <a:gd name="T82" fmla="*/ 42 w 145"/>
                <a:gd name="T83" fmla="*/ 8 h 192"/>
                <a:gd name="T84" fmla="*/ 103 w 145"/>
                <a:gd name="T85" fmla="*/ 8 h 192"/>
                <a:gd name="T86" fmla="*/ 116 w 145"/>
                <a:gd name="T87" fmla="*/ 23 h 192"/>
                <a:gd name="T88" fmla="*/ 31 w 145"/>
                <a:gd name="T89" fmla="*/ 2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5" h="192">
                  <a:moveTo>
                    <a:pt x="144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0"/>
                    <a:pt x="106" y="0"/>
                    <a:pt x="10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7" y="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2"/>
                    <a:pt x="1" y="192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7" y="191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7" y="126"/>
                    <a:pt x="89" y="124"/>
                    <a:pt x="91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3"/>
                    <a:pt x="145" y="23"/>
                    <a:pt x="144" y="23"/>
                  </a:cubicBezTo>
                  <a:close/>
                  <a:moveTo>
                    <a:pt x="104" y="111"/>
                  </a:moveTo>
                  <a:cubicBezTo>
                    <a:pt x="46" y="111"/>
                    <a:pt x="46" y="111"/>
                    <a:pt x="46" y="111"/>
                  </a:cubicBezTo>
                  <a:cubicBezTo>
                    <a:pt x="43" y="111"/>
                    <a:pt x="41" y="110"/>
                    <a:pt x="41" y="107"/>
                  </a:cubicBezTo>
                  <a:cubicBezTo>
                    <a:pt x="41" y="105"/>
                    <a:pt x="43" y="103"/>
                    <a:pt x="46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6" y="103"/>
                    <a:pt x="108" y="105"/>
                    <a:pt x="108" y="107"/>
                  </a:cubicBezTo>
                  <a:cubicBezTo>
                    <a:pt x="108" y="110"/>
                    <a:pt x="106" y="111"/>
                    <a:pt x="104" y="111"/>
                  </a:cubicBezTo>
                  <a:close/>
                  <a:moveTo>
                    <a:pt x="104" y="85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43" y="85"/>
                    <a:pt x="41" y="84"/>
                    <a:pt x="41" y="81"/>
                  </a:cubicBezTo>
                  <a:cubicBezTo>
                    <a:pt x="41" y="79"/>
                    <a:pt x="43" y="77"/>
                    <a:pt x="46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9"/>
                    <a:pt x="108" y="81"/>
                  </a:cubicBezTo>
                  <a:cubicBezTo>
                    <a:pt x="108" y="84"/>
                    <a:pt x="106" y="85"/>
                    <a:pt x="104" y="85"/>
                  </a:cubicBezTo>
                  <a:close/>
                  <a:moveTo>
                    <a:pt x="104" y="60"/>
                  </a:moveTo>
                  <a:cubicBezTo>
                    <a:pt x="46" y="60"/>
                    <a:pt x="46" y="60"/>
                    <a:pt x="46" y="60"/>
                  </a:cubicBezTo>
                  <a:cubicBezTo>
                    <a:pt x="43" y="60"/>
                    <a:pt x="41" y="58"/>
                    <a:pt x="41" y="55"/>
                  </a:cubicBezTo>
                  <a:cubicBezTo>
                    <a:pt x="41" y="53"/>
                    <a:pt x="43" y="51"/>
                    <a:pt x="46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1"/>
                    <a:pt x="108" y="53"/>
                    <a:pt x="108" y="55"/>
                  </a:cubicBezTo>
                  <a:cubicBezTo>
                    <a:pt x="108" y="58"/>
                    <a:pt x="106" y="60"/>
                    <a:pt x="104" y="60"/>
                  </a:cubicBezTo>
                  <a:close/>
                  <a:moveTo>
                    <a:pt x="31" y="23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16" y="23"/>
                    <a:pt x="116" y="23"/>
                    <a:pt x="116" y="23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171"/>
            <p:cNvSpPr>
              <a:spLocks/>
            </p:cNvSpPr>
            <p:nvPr/>
          </p:nvSpPr>
          <p:spPr bwMode="auto">
            <a:xfrm>
              <a:off x="10615194" y="4723374"/>
              <a:ext cx="97572" cy="110582"/>
            </a:xfrm>
            <a:custGeom>
              <a:avLst/>
              <a:gdLst>
                <a:gd name="T0" fmla="*/ 0 w 75"/>
                <a:gd name="T1" fmla="*/ 0 h 85"/>
                <a:gd name="T2" fmla="*/ 0 w 75"/>
                <a:gd name="T3" fmla="*/ 85 h 85"/>
                <a:gd name="T4" fmla="*/ 75 w 75"/>
                <a:gd name="T5" fmla="*/ 0 h 85"/>
                <a:gd name="T6" fmla="*/ 0 w 75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85">
                  <a:moveTo>
                    <a:pt x="0" y="0"/>
                  </a:moveTo>
                  <a:lnTo>
                    <a:pt x="0" y="85"/>
                  </a:ln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Freeform 172"/>
            <p:cNvSpPr>
              <a:spLocks/>
            </p:cNvSpPr>
            <p:nvPr/>
          </p:nvSpPr>
          <p:spPr bwMode="auto">
            <a:xfrm>
              <a:off x="10617796" y="4735083"/>
              <a:ext cx="114485" cy="128796"/>
            </a:xfrm>
            <a:custGeom>
              <a:avLst/>
              <a:gdLst>
                <a:gd name="T0" fmla="*/ 47 w 48"/>
                <a:gd name="T1" fmla="*/ 54 h 54"/>
                <a:gd name="T2" fmla="*/ 48 w 48"/>
                <a:gd name="T3" fmla="*/ 53 h 54"/>
                <a:gd name="T4" fmla="*/ 48 w 48"/>
                <a:gd name="T5" fmla="*/ 0 h 54"/>
                <a:gd name="T6" fmla="*/ 0 w 48"/>
                <a:gd name="T7" fmla="*/ 54 h 54"/>
                <a:gd name="T8" fmla="*/ 47 w 4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7" y="54"/>
                  </a:moveTo>
                  <a:cubicBezTo>
                    <a:pt x="48" y="54"/>
                    <a:pt x="48" y="53"/>
                    <a:pt x="48" y="5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47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227401" y="5832714"/>
            <a:ext cx="308776" cy="309652"/>
            <a:chOff x="1396546" y="4403337"/>
            <a:chExt cx="457940" cy="459240"/>
          </a:xfrm>
          <a:solidFill>
            <a:schemeClr val="bg1"/>
          </a:solidFill>
        </p:grpSpPr>
        <p:sp>
          <p:nvSpPr>
            <p:cNvPr id="66" name="Freeform 173"/>
            <p:cNvSpPr>
              <a:spLocks/>
            </p:cNvSpPr>
            <p:nvPr/>
          </p:nvSpPr>
          <p:spPr bwMode="auto">
            <a:xfrm>
              <a:off x="1516235" y="4508715"/>
              <a:ext cx="217261" cy="18214"/>
            </a:xfrm>
            <a:custGeom>
              <a:avLst/>
              <a:gdLst>
                <a:gd name="T0" fmla="*/ 4 w 91"/>
                <a:gd name="T1" fmla="*/ 8 h 8"/>
                <a:gd name="T2" fmla="*/ 87 w 91"/>
                <a:gd name="T3" fmla="*/ 8 h 8"/>
                <a:gd name="T4" fmla="*/ 91 w 91"/>
                <a:gd name="T5" fmla="*/ 4 h 8"/>
                <a:gd name="T6" fmla="*/ 87 w 91"/>
                <a:gd name="T7" fmla="*/ 0 h 8"/>
                <a:gd name="T8" fmla="*/ 4 w 91"/>
                <a:gd name="T9" fmla="*/ 0 h 8"/>
                <a:gd name="T10" fmla="*/ 0 w 91"/>
                <a:gd name="T11" fmla="*/ 4 h 8"/>
                <a:gd name="T12" fmla="*/ 4 w 9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">
                  <a:moveTo>
                    <a:pt x="4" y="8"/>
                  </a:moveTo>
                  <a:cubicBezTo>
                    <a:pt x="87" y="8"/>
                    <a:pt x="87" y="8"/>
                    <a:pt x="87" y="8"/>
                  </a:cubicBezTo>
                  <a:cubicBezTo>
                    <a:pt x="89" y="8"/>
                    <a:pt x="91" y="6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174"/>
            <p:cNvSpPr>
              <a:spLocks/>
            </p:cNvSpPr>
            <p:nvPr/>
          </p:nvSpPr>
          <p:spPr bwMode="auto">
            <a:xfrm>
              <a:off x="1516235" y="4563355"/>
              <a:ext cx="217261" cy="19514"/>
            </a:xfrm>
            <a:custGeom>
              <a:avLst/>
              <a:gdLst>
                <a:gd name="T0" fmla="*/ 4 w 91"/>
                <a:gd name="T1" fmla="*/ 8 h 8"/>
                <a:gd name="T2" fmla="*/ 87 w 91"/>
                <a:gd name="T3" fmla="*/ 8 h 8"/>
                <a:gd name="T4" fmla="*/ 91 w 91"/>
                <a:gd name="T5" fmla="*/ 4 h 8"/>
                <a:gd name="T6" fmla="*/ 87 w 91"/>
                <a:gd name="T7" fmla="*/ 0 h 8"/>
                <a:gd name="T8" fmla="*/ 4 w 91"/>
                <a:gd name="T9" fmla="*/ 0 h 8"/>
                <a:gd name="T10" fmla="*/ 0 w 91"/>
                <a:gd name="T11" fmla="*/ 4 h 8"/>
                <a:gd name="T12" fmla="*/ 4 w 9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">
                  <a:moveTo>
                    <a:pt x="4" y="8"/>
                  </a:moveTo>
                  <a:cubicBezTo>
                    <a:pt x="87" y="8"/>
                    <a:pt x="87" y="8"/>
                    <a:pt x="87" y="8"/>
                  </a:cubicBezTo>
                  <a:cubicBezTo>
                    <a:pt x="89" y="8"/>
                    <a:pt x="91" y="6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Freeform 175"/>
            <p:cNvSpPr>
              <a:spLocks/>
            </p:cNvSpPr>
            <p:nvPr/>
          </p:nvSpPr>
          <p:spPr bwMode="auto">
            <a:xfrm>
              <a:off x="1516235" y="4617996"/>
              <a:ext cx="217261" cy="19514"/>
            </a:xfrm>
            <a:custGeom>
              <a:avLst/>
              <a:gdLst>
                <a:gd name="T0" fmla="*/ 4 w 91"/>
                <a:gd name="T1" fmla="*/ 8 h 8"/>
                <a:gd name="T2" fmla="*/ 87 w 91"/>
                <a:gd name="T3" fmla="*/ 8 h 8"/>
                <a:gd name="T4" fmla="*/ 91 w 91"/>
                <a:gd name="T5" fmla="*/ 4 h 8"/>
                <a:gd name="T6" fmla="*/ 87 w 91"/>
                <a:gd name="T7" fmla="*/ 0 h 8"/>
                <a:gd name="T8" fmla="*/ 4 w 91"/>
                <a:gd name="T9" fmla="*/ 0 h 8"/>
                <a:gd name="T10" fmla="*/ 0 w 91"/>
                <a:gd name="T11" fmla="*/ 4 h 8"/>
                <a:gd name="T12" fmla="*/ 4 w 9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">
                  <a:moveTo>
                    <a:pt x="4" y="8"/>
                  </a:moveTo>
                  <a:cubicBezTo>
                    <a:pt x="87" y="8"/>
                    <a:pt x="87" y="8"/>
                    <a:pt x="87" y="8"/>
                  </a:cubicBezTo>
                  <a:cubicBezTo>
                    <a:pt x="89" y="8"/>
                    <a:pt x="91" y="7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Freeform 176"/>
            <p:cNvSpPr>
              <a:spLocks/>
            </p:cNvSpPr>
            <p:nvPr/>
          </p:nvSpPr>
          <p:spPr bwMode="auto">
            <a:xfrm>
              <a:off x="1740001" y="4611491"/>
              <a:ext cx="114485" cy="222465"/>
            </a:xfrm>
            <a:custGeom>
              <a:avLst/>
              <a:gdLst>
                <a:gd name="T0" fmla="*/ 47 w 48"/>
                <a:gd name="T1" fmla="*/ 0 h 93"/>
                <a:gd name="T2" fmla="*/ 0 w 48"/>
                <a:gd name="T3" fmla="*/ 42 h 93"/>
                <a:gd name="T4" fmla="*/ 46 w 48"/>
                <a:gd name="T5" fmla="*/ 93 h 93"/>
                <a:gd name="T6" fmla="*/ 48 w 48"/>
                <a:gd name="T7" fmla="*/ 87 h 93"/>
                <a:gd name="T8" fmla="*/ 48 w 48"/>
                <a:gd name="T9" fmla="*/ 4 h 93"/>
                <a:gd name="T10" fmla="*/ 47 w 48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3">
                  <a:moveTo>
                    <a:pt x="47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7" y="91"/>
                    <a:pt x="48" y="89"/>
                    <a:pt x="48" y="87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7" y="1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177"/>
            <p:cNvSpPr>
              <a:spLocks/>
            </p:cNvSpPr>
            <p:nvPr/>
          </p:nvSpPr>
          <p:spPr bwMode="auto">
            <a:xfrm>
              <a:off x="1408255" y="4720772"/>
              <a:ext cx="431921" cy="141805"/>
            </a:xfrm>
            <a:custGeom>
              <a:avLst/>
              <a:gdLst>
                <a:gd name="T0" fmla="*/ 48 w 181"/>
                <a:gd name="T1" fmla="*/ 0 h 59"/>
                <a:gd name="T2" fmla="*/ 0 w 181"/>
                <a:gd name="T3" fmla="*/ 54 h 59"/>
                <a:gd name="T4" fmla="*/ 13 w 181"/>
                <a:gd name="T5" fmla="*/ 59 h 59"/>
                <a:gd name="T6" fmla="*/ 168 w 181"/>
                <a:gd name="T7" fmla="*/ 59 h 59"/>
                <a:gd name="T8" fmla="*/ 181 w 181"/>
                <a:gd name="T9" fmla="*/ 54 h 59"/>
                <a:gd name="T10" fmla="*/ 133 w 181"/>
                <a:gd name="T11" fmla="*/ 0 h 59"/>
                <a:gd name="T12" fmla="*/ 48 w 181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59">
                  <a:moveTo>
                    <a:pt x="48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" y="57"/>
                    <a:pt x="8" y="59"/>
                    <a:pt x="13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73" y="59"/>
                    <a:pt x="177" y="57"/>
                    <a:pt x="181" y="54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Freeform 178"/>
            <p:cNvSpPr>
              <a:spLocks/>
            </p:cNvSpPr>
            <p:nvPr/>
          </p:nvSpPr>
          <p:spPr bwMode="auto">
            <a:xfrm>
              <a:off x="1396546" y="4614093"/>
              <a:ext cx="111883" cy="221164"/>
            </a:xfrm>
            <a:custGeom>
              <a:avLst/>
              <a:gdLst>
                <a:gd name="T0" fmla="*/ 0 w 47"/>
                <a:gd name="T1" fmla="*/ 0 h 93"/>
                <a:gd name="T2" fmla="*/ 0 w 47"/>
                <a:gd name="T3" fmla="*/ 3 h 93"/>
                <a:gd name="T4" fmla="*/ 0 w 47"/>
                <a:gd name="T5" fmla="*/ 86 h 93"/>
                <a:gd name="T6" fmla="*/ 1 w 47"/>
                <a:gd name="T7" fmla="*/ 93 h 93"/>
                <a:gd name="T8" fmla="*/ 47 w 47"/>
                <a:gd name="T9" fmla="*/ 41 h 93"/>
                <a:gd name="T10" fmla="*/ 0 w 47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9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8"/>
                    <a:pt x="0" y="90"/>
                    <a:pt x="1" y="93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Freeform 179"/>
            <p:cNvSpPr>
              <a:spLocks/>
            </p:cNvSpPr>
            <p:nvPr/>
          </p:nvSpPr>
          <p:spPr bwMode="auto">
            <a:xfrm>
              <a:off x="1479808" y="4660928"/>
              <a:ext cx="286213" cy="42932"/>
            </a:xfrm>
            <a:custGeom>
              <a:avLst/>
              <a:gdLst>
                <a:gd name="T0" fmla="*/ 18 w 120"/>
                <a:gd name="T1" fmla="*/ 17 h 18"/>
                <a:gd name="T2" fmla="*/ 19 w 120"/>
                <a:gd name="T3" fmla="*/ 18 h 18"/>
                <a:gd name="T4" fmla="*/ 102 w 120"/>
                <a:gd name="T5" fmla="*/ 18 h 18"/>
                <a:gd name="T6" fmla="*/ 102 w 120"/>
                <a:gd name="T7" fmla="*/ 17 h 18"/>
                <a:gd name="T8" fmla="*/ 120 w 120"/>
                <a:gd name="T9" fmla="*/ 0 h 18"/>
                <a:gd name="T10" fmla="*/ 0 w 120"/>
                <a:gd name="T11" fmla="*/ 0 h 18"/>
                <a:gd name="T12" fmla="*/ 18 w 120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8">
                  <a:moveTo>
                    <a:pt x="18" y="17"/>
                  </a:moveTo>
                  <a:cubicBezTo>
                    <a:pt x="18" y="17"/>
                    <a:pt x="19" y="17"/>
                    <a:pt x="19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Freeform 180"/>
            <p:cNvSpPr>
              <a:spLocks/>
            </p:cNvSpPr>
            <p:nvPr/>
          </p:nvSpPr>
          <p:spPr bwMode="auto">
            <a:xfrm>
              <a:off x="1404352" y="4403337"/>
              <a:ext cx="441028" cy="254989"/>
            </a:xfrm>
            <a:custGeom>
              <a:avLst/>
              <a:gdLst>
                <a:gd name="T0" fmla="*/ 23 w 185"/>
                <a:gd name="T1" fmla="*/ 100 h 107"/>
                <a:gd name="T2" fmla="*/ 29 w 185"/>
                <a:gd name="T3" fmla="*/ 106 h 107"/>
                <a:gd name="T4" fmla="*/ 31 w 185"/>
                <a:gd name="T5" fmla="*/ 102 h 107"/>
                <a:gd name="T6" fmla="*/ 31 w 185"/>
                <a:gd name="T7" fmla="*/ 26 h 107"/>
                <a:gd name="T8" fmla="*/ 154 w 185"/>
                <a:gd name="T9" fmla="*/ 26 h 107"/>
                <a:gd name="T10" fmla="*/ 154 w 185"/>
                <a:gd name="T11" fmla="*/ 105 h 107"/>
                <a:gd name="T12" fmla="*/ 155 w 185"/>
                <a:gd name="T13" fmla="*/ 107 h 107"/>
                <a:gd name="T14" fmla="*/ 162 w 185"/>
                <a:gd name="T15" fmla="*/ 100 h 107"/>
                <a:gd name="T16" fmla="*/ 162 w 185"/>
                <a:gd name="T17" fmla="*/ 100 h 107"/>
                <a:gd name="T18" fmla="*/ 185 w 185"/>
                <a:gd name="T19" fmla="*/ 80 h 107"/>
                <a:gd name="T20" fmla="*/ 182 w 185"/>
                <a:gd name="T21" fmla="*/ 77 h 107"/>
                <a:gd name="T22" fmla="*/ 162 w 185"/>
                <a:gd name="T23" fmla="*/ 60 h 107"/>
                <a:gd name="T24" fmla="*/ 162 w 185"/>
                <a:gd name="T25" fmla="*/ 60 h 107"/>
                <a:gd name="T26" fmla="*/ 162 w 185"/>
                <a:gd name="T27" fmla="*/ 22 h 107"/>
                <a:gd name="T28" fmla="*/ 158 w 185"/>
                <a:gd name="T29" fmla="*/ 18 h 107"/>
                <a:gd name="T30" fmla="*/ 114 w 185"/>
                <a:gd name="T31" fmla="*/ 18 h 107"/>
                <a:gd name="T32" fmla="*/ 95 w 185"/>
                <a:gd name="T33" fmla="*/ 1 h 107"/>
                <a:gd name="T34" fmla="*/ 90 w 185"/>
                <a:gd name="T35" fmla="*/ 1 h 107"/>
                <a:gd name="T36" fmla="*/ 71 w 185"/>
                <a:gd name="T37" fmla="*/ 18 h 107"/>
                <a:gd name="T38" fmla="*/ 71 w 185"/>
                <a:gd name="T39" fmla="*/ 18 h 107"/>
                <a:gd name="T40" fmla="*/ 27 w 185"/>
                <a:gd name="T41" fmla="*/ 18 h 107"/>
                <a:gd name="T42" fmla="*/ 23 w 185"/>
                <a:gd name="T43" fmla="*/ 22 h 107"/>
                <a:gd name="T44" fmla="*/ 23 w 185"/>
                <a:gd name="T45" fmla="*/ 60 h 107"/>
                <a:gd name="T46" fmla="*/ 22 w 185"/>
                <a:gd name="T47" fmla="*/ 60 h 107"/>
                <a:gd name="T48" fmla="*/ 3 w 185"/>
                <a:gd name="T49" fmla="*/ 77 h 107"/>
                <a:gd name="T50" fmla="*/ 3 w 185"/>
                <a:gd name="T51" fmla="*/ 77 h 107"/>
                <a:gd name="T52" fmla="*/ 0 w 185"/>
                <a:gd name="T53" fmla="*/ 80 h 107"/>
                <a:gd name="T54" fmla="*/ 23 w 185"/>
                <a:gd name="T55" fmla="*/ 10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07">
                  <a:moveTo>
                    <a:pt x="23" y="100"/>
                  </a:moveTo>
                  <a:cubicBezTo>
                    <a:pt x="29" y="106"/>
                    <a:pt x="29" y="106"/>
                    <a:pt x="29" y="106"/>
                  </a:cubicBezTo>
                  <a:cubicBezTo>
                    <a:pt x="30" y="105"/>
                    <a:pt x="31" y="104"/>
                    <a:pt x="31" y="102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5" y="106"/>
                    <a:pt x="155" y="107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4" y="79"/>
                    <a:pt x="183" y="78"/>
                    <a:pt x="182" y="77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0"/>
                    <a:pt x="160" y="18"/>
                    <a:pt x="158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4" y="0"/>
                    <a:pt x="91" y="0"/>
                    <a:pt x="90" y="1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18"/>
                    <a:pt x="23" y="20"/>
                    <a:pt x="23" y="22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2" y="78"/>
                    <a:pt x="1" y="79"/>
                    <a:pt x="0" y="80"/>
                  </a:cubicBezTo>
                  <a:cubicBezTo>
                    <a:pt x="23" y="100"/>
                    <a:pt x="23" y="100"/>
                    <a:pt x="2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84059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6404919" y="998558"/>
            <a:ext cx="5787083" cy="5859442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H="1" flipV="1">
            <a:off x="215" y="6048"/>
            <a:ext cx="1884884" cy="1908453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10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467406" y="377829"/>
            <a:ext cx="1980358" cy="338554"/>
            <a:chOff x="2170223" y="6323191"/>
            <a:chExt cx="2123435" cy="363014"/>
          </a:xfrm>
        </p:grpSpPr>
        <p:sp>
          <p:nvSpPr>
            <p:cNvPr id="20" name="文本框 19"/>
            <p:cNvSpPr txBox="1"/>
            <p:nvPr/>
          </p:nvSpPr>
          <p:spPr>
            <a:xfrm>
              <a:off x="217022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285626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93276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V="1">
              <a:off x="361880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69530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11592921" y="429464"/>
            <a:ext cx="227603" cy="170090"/>
            <a:chOff x="762000" y="6033231"/>
            <a:chExt cx="598382" cy="25833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62000" y="6033231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62000" y="6162399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62000" y="6291567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/>
        </p:nvSpPr>
        <p:spPr>
          <a:xfrm>
            <a:off x="380871" y="2348754"/>
            <a:ext cx="66016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i="1" dirty="0">
                <a:gradFill>
                  <a:gsLst>
                    <a:gs pos="0">
                      <a:srgbClr val="64A9D7"/>
                    </a:gs>
                    <a:gs pos="82000">
                      <a:srgbClr val="3F7FBB"/>
                    </a:gs>
                  </a:gsLst>
                  <a:lin ang="2700000" scaled="0"/>
                </a:gra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THANK YOU</a:t>
            </a:r>
            <a:endParaRPr lang="zh-CN" altLang="en-US" sz="8000" b="1" i="1" dirty="0">
              <a:gradFill>
                <a:gsLst>
                  <a:gs pos="0">
                    <a:srgbClr val="64A9D7"/>
                  </a:gs>
                  <a:gs pos="82000">
                    <a:srgbClr val="3F7FBB"/>
                  </a:gs>
                </a:gsLst>
                <a:lin ang="2700000" scaled="0"/>
              </a:gra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58777" y="5747153"/>
            <a:ext cx="5186591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8800" dirty="0">
                <a:solidFill>
                  <a:schemeClr val="accent1">
                    <a:alpha val="14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REPORT</a:t>
            </a:r>
            <a:endParaRPr lang="zh-CN" altLang="en-US" sz="8800" dirty="0">
              <a:solidFill>
                <a:schemeClr val="accent1">
                  <a:alpha val="14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1425388" y="-7400"/>
            <a:ext cx="762035" cy="76203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8436520" y="5854248"/>
            <a:ext cx="188844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202X</a:t>
            </a:r>
            <a:endParaRPr lang="zh-CN" altLang="en-US" sz="48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6006322" y="331985"/>
            <a:ext cx="7368343" cy="4745029"/>
            <a:chOff x="6032040" y="353048"/>
            <a:chExt cx="7368342" cy="4745029"/>
          </a:xfrm>
        </p:grpSpPr>
        <p:grpSp>
          <p:nvGrpSpPr>
            <p:cNvPr id="37" name="组合 36"/>
            <p:cNvGrpSpPr/>
            <p:nvPr/>
          </p:nvGrpSpPr>
          <p:grpSpPr>
            <a:xfrm>
              <a:off x="7815048" y="1787831"/>
              <a:ext cx="3310246" cy="3310246"/>
              <a:chOff x="7503592" y="2212543"/>
              <a:chExt cx="3310246" cy="3310246"/>
            </a:xfrm>
          </p:grpSpPr>
          <p:sp>
            <p:nvSpPr>
              <p:cNvPr id="6" name="圆角矩形 5"/>
              <p:cNvSpPr/>
              <p:nvPr/>
            </p:nvSpPr>
            <p:spPr>
              <a:xfrm rot="2700000">
                <a:off x="7503592" y="2212543"/>
                <a:ext cx="3310246" cy="3310246"/>
              </a:xfrm>
              <a:prstGeom prst="roundRect">
                <a:avLst>
                  <a:gd name="adj" fmla="val 135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 rot="2700000">
                <a:off x="7675001" y="2383952"/>
                <a:ext cx="2967430" cy="2967430"/>
              </a:xfrm>
              <a:prstGeom prst="roundRect">
                <a:avLst>
                  <a:gd name="adj" fmla="val 13428"/>
                </a:avLst>
              </a:prstGeom>
              <a:blipFill dpi="0" rotWithShape="0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40564" t="-28831" r="-52586" b="-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" b="44039"/>
            <a:stretch>
              <a:fillRect/>
            </a:stretch>
          </p:blipFill>
          <p:spPr>
            <a:xfrm>
              <a:off x="6032040" y="353048"/>
              <a:ext cx="7368342" cy="2755913"/>
            </a:xfrm>
            <a:custGeom>
              <a:avLst/>
              <a:gdLst>
                <a:gd name="connsiteX0" fmla="*/ 0 w 7368342"/>
                <a:gd name="connsiteY0" fmla="*/ 0 h 2755913"/>
                <a:gd name="connsiteX1" fmla="*/ 7368342 w 7368342"/>
                <a:gd name="connsiteY1" fmla="*/ 0 h 2755913"/>
                <a:gd name="connsiteX2" fmla="*/ 7368342 w 7368342"/>
                <a:gd name="connsiteY2" fmla="*/ 2755913 h 2755913"/>
                <a:gd name="connsiteX3" fmla="*/ 2341168 w 7368342"/>
                <a:gd name="connsiteY3" fmla="*/ 2755913 h 2755913"/>
                <a:gd name="connsiteX4" fmla="*/ 2856146 w 7368342"/>
                <a:gd name="connsiteY4" fmla="*/ 723808 h 27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8342" h="2755913">
                  <a:moveTo>
                    <a:pt x="0" y="0"/>
                  </a:moveTo>
                  <a:lnTo>
                    <a:pt x="7368342" y="0"/>
                  </a:lnTo>
                  <a:lnTo>
                    <a:pt x="7368342" y="2755913"/>
                  </a:lnTo>
                  <a:lnTo>
                    <a:pt x="2341168" y="2755913"/>
                  </a:lnTo>
                  <a:lnTo>
                    <a:pt x="2856146" y="723808"/>
                  </a:lnTo>
                  <a:close/>
                </a:path>
              </a:pathLst>
            </a:custGeom>
            <a:effectLst>
              <a:outerShdw blurRad="101600" dist="38100" dir="2700000" algn="tl" rotWithShape="0">
                <a:schemeClr val="accent2">
                  <a:alpha val="15000"/>
                </a:schemeClr>
              </a:outerShdw>
            </a:effectLst>
          </p:spPr>
        </p:pic>
      </p:grpSp>
      <p:grpSp>
        <p:nvGrpSpPr>
          <p:cNvPr id="49" name="组合 48"/>
          <p:cNvGrpSpPr/>
          <p:nvPr/>
        </p:nvGrpSpPr>
        <p:grpSpPr>
          <a:xfrm>
            <a:off x="7304333" y="3722548"/>
            <a:ext cx="978527" cy="1135091"/>
            <a:chOff x="7548931" y="3542032"/>
            <a:chExt cx="978527" cy="1135091"/>
          </a:xfrm>
        </p:grpSpPr>
        <p:sp>
          <p:nvSpPr>
            <p:cNvPr id="40" name="六边形 39"/>
            <p:cNvSpPr/>
            <p:nvPr/>
          </p:nvSpPr>
          <p:spPr>
            <a:xfrm rot="5400000">
              <a:off x="7470649" y="3620314"/>
              <a:ext cx="1135091" cy="978527"/>
            </a:xfrm>
            <a:prstGeom prst="hexagon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7826247" y="3855306"/>
              <a:ext cx="532158" cy="524599"/>
              <a:chOff x="9341548" y="3509573"/>
              <a:chExt cx="457940" cy="451435"/>
            </a:xfrm>
            <a:solidFill>
              <a:schemeClr val="bg1"/>
            </a:solidFill>
          </p:grpSpPr>
          <p:sp>
            <p:nvSpPr>
              <p:cNvPr id="41" name="Freeform 189"/>
              <p:cNvSpPr>
                <a:spLocks/>
              </p:cNvSpPr>
              <p:nvPr/>
            </p:nvSpPr>
            <p:spPr bwMode="auto">
              <a:xfrm>
                <a:off x="9515877" y="3655281"/>
                <a:ext cx="126194" cy="71553"/>
              </a:xfrm>
              <a:custGeom>
                <a:avLst/>
                <a:gdLst>
                  <a:gd name="T0" fmla="*/ 0 w 53"/>
                  <a:gd name="T1" fmla="*/ 16 h 30"/>
                  <a:gd name="T2" fmla="*/ 4 w 53"/>
                  <a:gd name="T3" fmla="*/ 20 h 30"/>
                  <a:gd name="T4" fmla="*/ 39 w 53"/>
                  <a:gd name="T5" fmla="*/ 20 h 30"/>
                  <a:gd name="T6" fmla="*/ 35 w 53"/>
                  <a:gd name="T7" fmla="*/ 24 h 30"/>
                  <a:gd name="T8" fmla="*/ 34 w 53"/>
                  <a:gd name="T9" fmla="*/ 29 h 30"/>
                  <a:gd name="T10" fmla="*/ 37 w 53"/>
                  <a:gd name="T11" fmla="*/ 30 h 30"/>
                  <a:gd name="T12" fmla="*/ 40 w 53"/>
                  <a:gd name="T13" fmla="*/ 29 h 30"/>
                  <a:gd name="T14" fmla="*/ 51 w 53"/>
                  <a:gd name="T15" fmla="*/ 18 h 30"/>
                  <a:gd name="T16" fmla="*/ 53 w 53"/>
                  <a:gd name="T17" fmla="*/ 16 h 30"/>
                  <a:gd name="T18" fmla="*/ 51 w 53"/>
                  <a:gd name="T19" fmla="*/ 13 h 30"/>
                  <a:gd name="T20" fmla="*/ 40 w 53"/>
                  <a:gd name="T21" fmla="*/ 2 h 30"/>
                  <a:gd name="T22" fmla="*/ 34 w 53"/>
                  <a:gd name="T23" fmla="*/ 2 h 30"/>
                  <a:gd name="T24" fmla="*/ 35 w 53"/>
                  <a:gd name="T25" fmla="*/ 8 h 30"/>
                  <a:gd name="T26" fmla="*/ 39 w 53"/>
                  <a:gd name="T27" fmla="*/ 12 h 30"/>
                  <a:gd name="T28" fmla="*/ 4 w 53"/>
                  <a:gd name="T29" fmla="*/ 12 h 30"/>
                  <a:gd name="T30" fmla="*/ 0 w 53"/>
                  <a:gd name="T31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0">
                    <a:moveTo>
                      <a:pt x="0" y="16"/>
                    </a:moveTo>
                    <a:cubicBezTo>
                      <a:pt x="0" y="18"/>
                      <a:pt x="2" y="20"/>
                      <a:pt x="4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3" y="25"/>
                      <a:pt x="33" y="28"/>
                      <a:pt x="34" y="29"/>
                    </a:cubicBezTo>
                    <a:cubicBezTo>
                      <a:pt x="35" y="30"/>
                      <a:pt x="36" y="30"/>
                      <a:pt x="37" y="30"/>
                    </a:cubicBezTo>
                    <a:cubicBezTo>
                      <a:pt x="38" y="30"/>
                      <a:pt x="39" y="30"/>
                      <a:pt x="40" y="29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8"/>
                      <a:pt x="53" y="17"/>
                      <a:pt x="53" y="16"/>
                    </a:cubicBezTo>
                    <a:cubicBezTo>
                      <a:pt x="53" y="14"/>
                      <a:pt x="52" y="13"/>
                      <a:pt x="51" y="13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0"/>
                      <a:pt x="36" y="0"/>
                      <a:pt x="34" y="2"/>
                    </a:cubicBezTo>
                    <a:cubicBezTo>
                      <a:pt x="33" y="3"/>
                      <a:pt x="33" y="6"/>
                      <a:pt x="35" y="8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3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Freeform 190"/>
              <p:cNvSpPr>
                <a:spLocks/>
              </p:cNvSpPr>
              <p:nvPr/>
            </p:nvSpPr>
            <p:spPr bwMode="auto">
              <a:xfrm>
                <a:off x="9515877" y="3741145"/>
                <a:ext cx="238077" cy="71553"/>
              </a:xfrm>
              <a:custGeom>
                <a:avLst/>
                <a:gdLst>
                  <a:gd name="T0" fmla="*/ 82 w 100"/>
                  <a:gd name="T1" fmla="*/ 1 h 30"/>
                  <a:gd name="T2" fmla="*/ 82 w 100"/>
                  <a:gd name="T3" fmla="*/ 7 h 30"/>
                  <a:gd name="T4" fmla="*/ 86 w 100"/>
                  <a:gd name="T5" fmla="*/ 11 h 30"/>
                  <a:gd name="T6" fmla="*/ 4 w 100"/>
                  <a:gd name="T7" fmla="*/ 11 h 30"/>
                  <a:gd name="T8" fmla="*/ 0 w 100"/>
                  <a:gd name="T9" fmla="*/ 15 h 30"/>
                  <a:gd name="T10" fmla="*/ 4 w 100"/>
                  <a:gd name="T11" fmla="*/ 19 h 30"/>
                  <a:gd name="T12" fmla="*/ 86 w 100"/>
                  <a:gd name="T13" fmla="*/ 19 h 30"/>
                  <a:gd name="T14" fmla="*/ 82 w 100"/>
                  <a:gd name="T15" fmla="*/ 23 h 30"/>
                  <a:gd name="T16" fmla="*/ 82 w 100"/>
                  <a:gd name="T17" fmla="*/ 29 h 30"/>
                  <a:gd name="T18" fmla="*/ 85 w 100"/>
                  <a:gd name="T19" fmla="*/ 30 h 30"/>
                  <a:gd name="T20" fmla="*/ 87 w 100"/>
                  <a:gd name="T21" fmla="*/ 29 h 30"/>
                  <a:gd name="T22" fmla="*/ 99 w 100"/>
                  <a:gd name="T23" fmla="*/ 18 h 30"/>
                  <a:gd name="T24" fmla="*/ 100 w 100"/>
                  <a:gd name="T25" fmla="*/ 15 h 30"/>
                  <a:gd name="T26" fmla="*/ 99 w 100"/>
                  <a:gd name="T27" fmla="*/ 12 h 30"/>
                  <a:gd name="T28" fmla="*/ 87 w 100"/>
                  <a:gd name="T29" fmla="*/ 1 h 30"/>
                  <a:gd name="T30" fmla="*/ 82 w 100"/>
                  <a:gd name="T3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30">
                    <a:moveTo>
                      <a:pt x="82" y="1"/>
                    </a:moveTo>
                    <a:cubicBezTo>
                      <a:pt x="80" y="3"/>
                      <a:pt x="80" y="6"/>
                      <a:pt x="82" y="7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13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0" y="25"/>
                      <a:pt x="80" y="27"/>
                      <a:pt x="82" y="29"/>
                    </a:cubicBezTo>
                    <a:cubicBezTo>
                      <a:pt x="83" y="30"/>
                      <a:pt x="84" y="30"/>
                      <a:pt x="85" y="30"/>
                    </a:cubicBezTo>
                    <a:cubicBezTo>
                      <a:pt x="86" y="30"/>
                      <a:pt x="87" y="30"/>
                      <a:pt x="87" y="29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7"/>
                      <a:pt x="100" y="16"/>
                      <a:pt x="100" y="15"/>
                    </a:cubicBezTo>
                    <a:cubicBezTo>
                      <a:pt x="100" y="14"/>
                      <a:pt x="99" y="13"/>
                      <a:pt x="99" y="12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6" y="0"/>
                      <a:pt x="83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3" name="Freeform 191"/>
              <p:cNvSpPr>
                <a:spLocks/>
              </p:cNvSpPr>
              <p:nvPr/>
            </p:nvSpPr>
            <p:spPr bwMode="auto">
              <a:xfrm>
                <a:off x="9515877" y="3825708"/>
                <a:ext cx="283611" cy="74155"/>
              </a:xfrm>
              <a:custGeom>
                <a:avLst/>
                <a:gdLst>
                  <a:gd name="T0" fmla="*/ 118 w 119"/>
                  <a:gd name="T1" fmla="*/ 13 h 31"/>
                  <a:gd name="T2" fmla="*/ 107 w 119"/>
                  <a:gd name="T3" fmla="*/ 2 h 31"/>
                  <a:gd name="T4" fmla="*/ 101 w 119"/>
                  <a:gd name="T5" fmla="*/ 2 h 31"/>
                  <a:gd name="T6" fmla="*/ 101 w 119"/>
                  <a:gd name="T7" fmla="*/ 8 h 31"/>
                  <a:gd name="T8" fmla="*/ 105 w 119"/>
                  <a:gd name="T9" fmla="*/ 12 h 31"/>
                  <a:gd name="T10" fmla="*/ 4 w 119"/>
                  <a:gd name="T11" fmla="*/ 12 h 31"/>
                  <a:gd name="T12" fmla="*/ 0 w 119"/>
                  <a:gd name="T13" fmla="*/ 16 h 31"/>
                  <a:gd name="T14" fmla="*/ 4 w 119"/>
                  <a:gd name="T15" fmla="*/ 20 h 31"/>
                  <a:gd name="T16" fmla="*/ 105 w 119"/>
                  <a:gd name="T17" fmla="*/ 20 h 31"/>
                  <a:gd name="T18" fmla="*/ 101 w 119"/>
                  <a:gd name="T19" fmla="*/ 24 h 31"/>
                  <a:gd name="T20" fmla="*/ 101 w 119"/>
                  <a:gd name="T21" fmla="*/ 29 h 31"/>
                  <a:gd name="T22" fmla="*/ 104 w 119"/>
                  <a:gd name="T23" fmla="*/ 31 h 31"/>
                  <a:gd name="T24" fmla="*/ 107 w 119"/>
                  <a:gd name="T25" fmla="*/ 29 h 31"/>
                  <a:gd name="T26" fmla="*/ 118 w 119"/>
                  <a:gd name="T27" fmla="*/ 19 h 31"/>
                  <a:gd name="T28" fmla="*/ 119 w 119"/>
                  <a:gd name="T29" fmla="*/ 16 h 31"/>
                  <a:gd name="T30" fmla="*/ 118 w 119"/>
                  <a:gd name="T3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31">
                    <a:moveTo>
                      <a:pt x="118" y="13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5" y="0"/>
                      <a:pt x="103" y="0"/>
                      <a:pt x="101" y="2"/>
                    </a:cubicBezTo>
                    <a:cubicBezTo>
                      <a:pt x="99" y="4"/>
                      <a:pt x="100" y="6"/>
                      <a:pt x="101" y="8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3"/>
                      <a:pt x="0" y="16"/>
                    </a:cubicBezTo>
                    <a:cubicBezTo>
                      <a:pt x="0" y="18"/>
                      <a:pt x="2" y="20"/>
                      <a:pt x="4" y="20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0" y="25"/>
                      <a:pt x="99" y="28"/>
                      <a:pt x="101" y="29"/>
                    </a:cubicBezTo>
                    <a:cubicBezTo>
                      <a:pt x="102" y="30"/>
                      <a:pt x="103" y="31"/>
                      <a:pt x="104" y="31"/>
                    </a:cubicBezTo>
                    <a:cubicBezTo>
                      <a:pt x="105" y="31"/>
                      <a:pt x="106" y="30"/>
                      <a:pt x="107" y="2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9" y="18"/>
                      <a:pt x="119" y="17"/>
                      <a:pt x="119" y="16"/>
                    </a:cubicBezTo>
                    <a:cubicBezTo>
                      <a:pt x="119" y="15"/>
                      <a:pt x="119" y="14"/>
                      <a:pt x="1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Freeform 192"/>
              <p:cNvSpPr>
                <a:spLocks/>
              </p:cNvSpPr>
              <p:nvPr/>
            </p:nvSpPr>
            <p:spPr bwMode="auto">
              <a:xfrm>
                <a:off x="9431314" y="3643572"/>
                <a:ext cx="19514" cy="57243"/>
              </a:xfrm>
              <a:custGeom>
                <a:avLst/>
                <a:gdLst>
                  <a:gd name="T0" fmla="*/ 15 w 15"/>
                  <a:gd name="T1" fmla="*/ 44 h 44"/>
                  <a:gd name="T2" fmla="*/ 15 w 15"/>
                  <a:gd name="T3" fmla="*/ 0 h 44"/>
                  <a:gd name="T4" fmla="*/ 11 w 15"/>
                  <a:gd name="T5" fmla="*/ 0 h 44"/>
                  <a:gd name="T6" fmla="*/ 0 w 15"/>
                  <a:gd name="T7" fmla="*/ 6 h 44"/>
                  <a:gd name="T8" fmla="*/ 2 w 15"/>
                  <a:gd name="T9" fmla="*/ 9 h 44"/>
                  <a:gd name="T10" fmla="*/ 10 w 15"/>
                  <a:gd name="T11" fmla="*/ 6 h 44"/>
                  <a:gd name="T12" fmla="*/ 10 w 15"/>
                  <a:gd name="T13" fmla="*/ 6 h 44"/>
                  <a:gd name="T14" fmla="*/ 10 w 15"/>
                  <a:gd name="T15" fmla="*/ 44 h 44"/>
                  <a:gd name="T16" fmla="*/ 15 w 15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4">
                    <a:moveTo>
                      <a:pt x="15" y="44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4"/>
                    </a:lnTo>
                    <a:lnTo>
                      <a:pt x="15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Freeform 193"/>
              <p:cNvSpPr>
                <a:spLocks/>
              </p:cNvSpPr>
              <p:nvPr/>
            </p:nvSpPr>
            <p:spPr bwMode="auto">
              <a:xfrm>
                <a:off x="9427411" y="3725533"/>
                <a:ext cx="35126" cy="57243"/>
              </a:xfrm>
              <a:custGeom>
                <a:avLst/>
                <a:gdLst>
                  <a:gd name="T0" fmla="*/ 15 w 15"/>
                  <a:gd name="T1" fmla="*/ 22 h 24"/>
                  <a:gd name="T2" fmla="*/ 5 w 15"/>
                  <a:gd name="T3" fmla="*/ 22 h 24"/>
                  <a:gd name="T4" fmla="*/ 5 w 15"/>
                  <a:gd name="T5" fmla="*/ 22 h 24"/>
                  <a:gd name="T6" fmla="*/ 7 w 15"/>
                  <a:gd name="T7" fmla="*/ 20 h 24"/>
                  <a:gd name="T8" fmla="*/ 15 w 15"/>
                  <a:gd name="T9" fmla="*/ 7 h 24"/>
                  <a:gd name="T10" fmla="*/ 8 w 15"/>
                  <a:gd name="T11" fmla="*/ 0 h 24"/>
                  <a:gd name="T12" fmla="*/ 1 w 15"/>
                  <a:gd name="T13" fmla="*/ 3 h 24"/>
                  <a:gd name="T14" fmla="*/ 2 w 15"/>
                  <a:gd name="T15" fmla="*/ 5 h 24"/>
                  <a:gd name="T16" fmla="*/ 7 w 15"/>
                  <a:gd name="T17" fmla="*/ 3 h 24"/>
                  <a:gd name="T18" fmla="*/ 12 w 15"/>
                  <a:gd name="T19" fmla="*/ 7 h 24"/>
                  <a:gd name="T20" fmla="*/ 3 w 15"/>
                  <a:gd name="T21" fmla="*/ 20 h 24"/>
                  <a:gd name="T22" fmla="*/ 0 w 15"/>
                  <a:gd name="T23" fmla="*/ 22 h 24"/>
                  <a:gd name="T24" fmla="*/ 0 w 15"/>
                  <a:gd name="T25" fmla="*/ 24 h 24"/>
                  <a:gd name="T26" fmla="*/ 15 w 15"/>
                  <a:gd name="T27" fmla="*/ 24 h 24"/>
                  <a:gd name="T28" fmla="*/ 15 w 15"/>
                  <a:gd name="T2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4">
                    <a:moveTo>
                      <a:pt x="15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2" y="15"/>
                      <a:pt x="15" y="11"/>
                      <a:pt x="15" y="7"/>
                    </a:cubicBezTo>
                    <a:cubicBezTo>
                      <a:pt x="15" y="4"/>
                      <a:pt x="13" y="0"/>
                      <a:pt x="8" y="0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3"/>
                      <a:pt x="7" y="3"/>
                    </a:cubicBezTo>
                    <a:cubicBezTo>
                      <a:pt x="10" y="3"/>
                      <a:pt x="12" y="5"/>
                      <a:pt x="12" y="7"/>
                    </a:cubicBezTo>
                    <a:cubicBezTo>
                      <a:pt x="12" y="11"/>
                      <a:pt x="9" y="14"/>
                      <a:pt x="3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5" y="24"/>
                      <a:pt x="15" y="24"/>
                      <a:pt x="15" y="24"/>
                    </a:cubicBezTo>
                    <a:lnTo>
                      <a:pt x="1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Freeform 194"/>
              <p:cNvSpPr>
                <a:spLocks/>
              </p:cNvSpPr>
              <p:nvPr/>
            </p:nvSpPr>
            <p:spPr bwMode="auto">
              <a:xfrm>
                <a:off x="9427411" y="3812698"/>
                <a:ext cx="35126" cy="59844"/>
              </a:xfrm>
              <a:custGeom>
                <a:avLst/>
                <a:gdLst>
                  <a:gd name="T0" fmla="*/ 6 w 15"/>
                  <a:gd name="T1" fmla="*/ 23 h 25"/>
                  <a:gd name="T2" fmla="*/ 1 w 15"/>
                  <a:gd name="T3" fmla="*/ 21 h 25"/>
                  <a:gd name="T4" fmla="*/ 0 w 15"/>
                  <a:gd name="T5" fmla="*/ 24 h 25"/>
                  <a:gd name="T6" fmla="*/ 6 w 15"/>
                  <a:gd name="T7" fmla="*/ 25 h 25"/>
                  <a:gd name="T8" fmla="*/ 15 w 15"/>
                  <a:gd name="T9" fmla="*/ 18 h 25"/>
                  <a:gd name="T10" fmla="*/ 10 w 15"/>
                  <a:gd name="T11" fmla="*/ 12 h 25"/>
                  <a:gd name="T12" fmla="*/ 10 w 15"/>
                  <a:gd name="T13" fmla="*/ 12 h 25"/>
                  <a:gd name="T14" fmla="*/ 14 w 15"/>
                  <a:gd name="T15" fmla="*/ 6 h 25"/>
                  <a:gd name="T16" fmla="*/ 7 w 15"/>
                  <a:gd name="T17" fmla="*/ 0 h 25"/>
                  <a:gd name="T18" fmla="*/ 1 w 15"/>
                  <a:gd name="T19" fmla="*/ 2 h 25"/>
                  <a:gd name="T20" fmla="*/ 2 w 15"/>
                  <a:gd name="T21" fmla="*/ 5 h 25"/>
                  <a:gd name="T22" fmla="*/ 7 w 15"/>
                  <a:gd name="T23" fmla="*/ 3 h 25"/>
                  <a:gd name="T24" fmla="*/ 11 w 15"/>
                  <a:gd name="T25" fmla="*/ 7 h 25"/>
                  <a:gd name="T26" fmla="*/ 5 w 15"/>
                  <a:gd name="T27" fmla="*/ 11 h 25"/>
                  <a:gd name="T28" fmla="*/ 4 w 15"/>
                  <a:gd name="T29" fmla="*/ 11 h 25"/>
                  <a:gd name="T30" fmla="*/ 4 w 15"/>
                  <a:gd name="T31" fmla="*/ 13 h 25"/>
                  <a:gd name="T32" fmla="*/ 5 w 15"/>
                  <a:gd name="T33" fmla="*/ 13 h 25"/>
                  <a:gd name="T34" fmla="*/ 12 w 15"/>
                  <a:gd name="T35" fmla="*/ 18 h 25"/>
                  <a:gd name="T36" fmla="*/ 6 w 15"/>
                  <a:gd name="T37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" h="25">
                    <a:moveTo>
                      <a:pt x="6" y="23"/>
                    </a:moveTo>
                    <a:cubicBezTo>
                      <a:pt x="4" y="23"/>
                      <a:pt x="2" y="22"/>
                      <a:pt x="1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4" y="25"/>
                      <a:pt x="6" y="25"/>
                    </a:cubicBezTo>
                    <a:cubicBezTo>
                      <a:pt x="12" y="25"/>
                      <a:pt x="15" y="22"/>
                      <a:pt x="15" y="18"/>
                    </a:cubicBezTo>
                    <a:cubicBezTo>
                      <a:pt x="15" y="15"/>
                      <a:pt x="13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3" y="11"/>
                      <a:pt x="14" y="9"/>
                      <a:pt x="14" y="6"/>
                    </a:cubicBezTo>
                    <a:cubicBezTo>
                      <a:pt x="14" y="3"/>
                      <a:pt x="12" y="0"/>
                      <a:pt x="7" y="0"/>
                    </a:cubicBezTo>
                    <a:cubicBezTo>
                      <a:pt x="5" y="0"/>
                      <a:pt x="2" y="1"/>
                      <a:pt x="1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3"/>
                      <a:pt x="7" y="3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10"/>
                      <a:pt x="8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12" y="15"/>
                      <a:pt x="12" y="18"/>
                    </a:cubicBezTo>
                    <a:cubicBezTo>
                      <a:pt x="12" y="20"/>
                      <a:pt x="10" y="23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Freeform 195"/>
              <p:cNvSpPr>
                <a:spLocks noEditPoints="1"/>
              </p:cNvSpPr>
              <p:nvPr/>
            </p:nvSpPr>
            <p:spPr bwMode="auto">
              <a:xfrm>
                <a:off x="9341548" y="3509573"/>
                <a:ext cx="386387" cy="451435"/>
              </a:xfrm>
              <a:custGeom>
                <a:avLst/>
                <a:gdLst>
                  <a:gd name="T0" fmla="*/ 141 w 162"/>
                  <a:gd name="T1" fmla="*/ 171 h 189"/>
                  <a:gd name="T2" fmla="*/ 19 w 162"/>
                  <a:gd name="T3" fmla="*/ 171 h 189"/>
                  <a:gd name="T4" fmla="*/ 19 w 162"/>
                  <a:gd name="T5" fmla="*/ 45 h 189"/>
                  <a:gd name="T6" fmla="*/ 141 w 162"/>
                  <a:gd name="T7" fmla="*/ 45 h 189"/>
                  <a:gd name="T8" fmla="*/ 141 w 162"/>
                  <a:gd name="T9" fmla="*/ 58 h 189"/>
                  <a:gd name="T10" fmla="*/ 162 w 162"/>
                  <a:gd name="T11" fmla="*/ 58 h 189"/>
                  <a:gd name="T12" fmla="*/ 162 w 162"/>
                  <a:gd name="T13" fmla="*/ 17 h 189"/>
                  <a:gd name="T14" fmla="*/ 145 w 162"/>
                  <a:gd name="T15" fmla="*/ 0 h 189"/>
                  <a:gd name="T16" fmla="*/ 17 w 162"/>
                  <a:gd name="T17" fmla="*/ 0 h 189"/>
                  <a:gd name="T18" fmla="*/ 0 w 162"/>
                  <a:gd name="T19" fmla="*/ 17 h 189"/>
                  <a:gd name="T20" fmla="*/ 0 w 162"/>
                  <a:gd name="T21" fmla="*/ 172 h 189"/>
                  <a:gd name="T22" fmla="*/ 17 w 162"/>
                  <a:gd name="T23" fmla="*/ 189 h 189"/>
                  <a:gd name="T24" fmla="*/ 145 w 162"/>
                  <a:gd name="T25" fmla="*/ 189 h 189"/>
                  <a:gd name="T26" fmla="*/ 162 w 162"/>
                  <a:gd name="T27" fmla="*/ 172 h 189"/>
                  <a:gd name="T28" fmla="*/ 162 w 162"/>
                  <a:gd name="T29" fmla="*/ 163 h 189"/>
                  <a:gd name="T30" fmla="*/ 141 w 162"/>
                  <a:gd name="T31" fmla="*/ 163 h 189"/>
                  <a:gd name="T32" fmla="*/ 141 w 162"/>
                  <a:gd name="T33" fmla="*/ 171 h 189"/>
                  <a:gd name="T34" fmla="*/ 66 w 162"/>
                  <a:gd name="T35" fmla="*/ 19 h 189"/>
                  <a:gd name="T36" fmla="*/ 77 w 162"/>
                  <a:gd name="T37" fmla="*/ 19 h 189"/>
                  <a:gd name="T38" fmla="*/ 81 w 162"/>
                  <a:gd name="T39" fmla="*/ 23 h 189"/>
                  <a:gd name="T40" fmla="*/ 77 w 162"/>
                  <a:gd name="T41" fmla="*/ 27 h 189"/>
                  <a:gd name="T42" fmla="*/ 66 w 162"/>
                  <a:gd name="T43" fmla="*/ 27 h 189"/>
                  <a:gd name="T44" fmla="*/ 62 w 162"/>
                  <a:gd name="T45" fmla="*/ 23 h 189"/>
                  <a:gd name="T46" fmla="*/ 66 w 162"/>
                  <a:gd name="T47" fmla="*/ 19 h 189"/>
                  <a:gd name="T48" fmla="*/ 43 w 162"/>
                  <a:gd name="T49" fmla="*/ 19 h 189"/>
                  <a:gd name="T50" fmla="*/ 54 w 162"/>
                  <a:gd name="T51" fmla="*/ 19 h 189"/>
                  <a:gd name="T52" fmla="*/ 58 w 162"/>
                  <a:gd name="T53" fmla="*/ 23 h 189"/>
                  <a:gd name="T54" fmla="*/ 54 w 162"/>
                  <a:gd name="T55" fmla="*/ 27 h 189"/>
                  <a:gd name="T56" fmla="*/ 43 w 162"/>
                  <a:gd name="T57" fmla="*/ 27 h 189"/>
                  <a:gd name="T58" fmla="*/ 39 w 162"/>
                  <a:gd name="T59" fmla="*/ 23 h 189"/>
                  <a:gd name="T60" fmla="*/ 43 w 162"/>
                  <a:gd name="T61" fmla="*/ 19 h 189"/>
                  <a:gd name="T62" fmla="*/ 17 w 162"/>
                  <a:gd name="T63" fmla="*/ 23 h 189"/>
                  <a:gd name="T64" fmla="*/ 20 w 162"/>
                  <a:gd name="T65" fmla="*/ 19 h 189"/>
                  <a:gd name="T66" fmla="*/ 31 w 162"/>
                  <a:gd name="T67" fmla="*/ 19 h 189"/>
                  <a:gd name="T68" fmla="*/ 35 w 162"/>
                  <a:gd name="T69" fmla="*/ 23 h 189"/>
                  <a:gd name="T70" fmla="*/ 31 w 162"/>
                  <a:gd name="T71" fmla="*/ 27 h 189"/>
                  <a:gd name="T72" fmla="*/ 20 w 162"/>
                  <a:gd name="T73" fmla="*/ 27 h 189"/>
                  <a:gd name="T74" fmla="*/ 17 w 162"/>
                  <a:gd name="T75" fmla="*/ 2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" h="189">
                    <a:moveTo>
                      <a:pt x="141" y="171"/>
                    </a:moveTo>
                    <a:cubicBezTo>
                      <a:pt x="19" y="171"/>
                      <a:pt x="19" y="171"/>
                      <a:pt x="19" y="171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2" y="17"/>
                      <a:pt x="162" y="17"/>
                      <a:pt x="162" y="17"/>
                    </a:cubicBezTo>
                    <a:cubicBezTo>
                      <a:pt x="162" y="8"/>
                      <a:pt x="154" y="0"/>
                      <a:pt x="14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81"/>
                      <a:pt x="8" y="189"/>
                      <a:pt x="17" y="189"/>
                    </a:cubicBezTo>
                    <a:cubicBezTo>
                      <a:pt x="145" y="189"/>
                      <a:pt x="145" y="189"/>
                      <a:pt x="145" y="189"/>
                    </a:cubicBezTo>
                    <a:cubicBezTo>
                      <a:pt x="154" y="189"/>
                      <a:pt x="162" y="181"/>
                      <a:pt x="162" y="172"/>
                    </a:cubicBezTo>
                    <a:cubicBezTo>
                      <a:pt x="162" y="163"/>
                      <a:pt x="162" y="163"/>
                      <a:pt x="162" y="163"/>
                    </a:cubicBezTo>
                    <a:cubicBezTo>
                      <a:pt x="141" y="163"/>
                      <a:pt x="141" y="163"/>
                      <a:pt x="141" y="163"/>
                    </a:cubicBezTo>
                    <a:lnTo>
                      <a:pt x="141" y="171"/>
                    </a:lnTo>
                    <a:close/>
                    <a:moveTo>
                      <a:pt x="66" y="19"/>
                    </a:move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19"/>
                      <a:pt x="81" y="20"/>
                      <a:pt x="81" y="23"/>
                    </a:cubicBezTo>
                    <a:cubicBezTo>
                      <a:pt x="81" y="25"/>
                      <a:pt x="79" y="27"/>
                      <a:pt x="77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4" y="27"/>
                      <a:pt x="62" y="25"/>
                      <a:pt x="62" y="23"/>
                    </a:cubicBezTo>
                    <a:cubicBezTo>
                      <a:pt x="62" y="20"/>
                      <a:pt x="64" y="19"/>
                      <a:pt x="66" y="19"/>
                    </a:cubicBezTo>
                    <a:close/>
                    <a:moveTo>
                      <a:pt x="43" y="19"/>
                    </a:moveTo>
                    <a:cubicBezTo>
                      <a:pt x="54" y="19"/>
                      <a:pt x="54" y="19"/>
                      <a:pt x="54" y="19"/>
                    </a:cubicBezTo>
                    <a:cubicBezTo>
                      <a:pt x="56" y="19"/>
                      <a:pt x="58" y="20"/>
                      <a:pt x="58" y="23"/>
                    </a:cubicBezTo>
                    <a:cubicBezTo>
                      <a:pt x="58" y="25"/>
                      <a:pt x="56" y="27"/>
                      <a:pt x="54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1" y="27"/>
                      <a:pt x="39" y="25"/>
                      <a:pt x="39" y="23"/>
                    </a:cubicBezTo>
                    <a:cubicBezTo>
                      <a:pt x="39" y="20"/>
                      <a:pt x="41" y="19"/>
                      <a:pt x="43" y="19"/>
                    </a:cubicBezTo>
                    <a:close/>
                    <a:moveTo>
                      <a:pt x="17" y="23"/>
                    </a:moveTo>
                    <a:cubicBezTo>
                      <a:pt x="17" y="20"/>
                      <a:pt x="18" y="19"/>
                      <a:pt x="20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3" y="19"/>
                      <a:pt x="35" y="20"/>
                      <a:pt x="35" y="23"/>
                    </a:cubicBezTo>
                    <a:cubicBezTo>
                      <a:pt x="35" y="25"/>
                      <a:pt x="33" y="27"/>
                      <a:pt x="31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7"/>
                      <a:pt x="17" y="25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cxnSp>
        <p:nvCxnSpPr>
          <p:cNvPr id="62" name="直接连接符 61"/>
          <p:cNvCxnSpPr/>
          <p:nvPr/>
        </p:nvCxnSpPr>
        <p:spPr>
          <a:xfrm flipH="1">
            <a:off x="6061759" y="5506733"/>
            <a:ext cx="1347075" cy="13470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34">
            <a:extLst>
              <a:ext uri="{FF2B5EF4-FFF2-40B4-BE49-F238E27FC236}">
                <a16:creationId xmlns:a16="http://schemas.microsoft.com/office/drawing/2014/main" id="{0C7E9B1B-B47F-66F5-317A-9CAA2E18E5F6}"/>
              </a:ext>
            </a:extLst>
          </p:cNvPr>
          <p:cNvSpPr/>
          <p:nvPr/>
        </p:nvSpPr>
        <p:spPr>
          <a:xfrm>
            <a:off x="806139" y="4673689"/>
            <a:ext cx="1381284" cy="2603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A9D7"/>
              </a:gs>
              <a:gs pos="72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Freeppt7.com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圆角矩形 35">
            <a:extLst>
              <a:ext uri="{FF2B5EF4-FFF2-40B4-BE49-F238E27FC236}">
                <a16:creationId xmlns:a16="http://schemas.microsoft.com/office/drawing/2014/main" id="{3D10C7B5-14E2-FCB1-1339-E86E64C2DEB2}"/>
              </a:ext>
            </a:extLst>
          </p:cNvPr>
          <p:cNvSpPr/>
          <p:nvPr/>
        </p:nvSpPr>
        <p:spPr>
          <a:xfrm>
            <a:off x="2527745" y="4673689"/>
            <a:ext cx="1210963" cy="2603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A9D7"/>
              </a:gs>
              <a:gs pos="72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Time 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202X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4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4" grpId="0"/>
      <p:bldP spid="39" grpId="0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359561" y="2491339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chemeClr val="accent2">
                    <a:alpha val="20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01</a:t>
            </a:r>
            <a:endParaRPr lang="zh-CN" altLang="en-US" sz="14500" dirty="0">
              <a:solidFill>
                <a:schemeClr val="accent2">
                  <a:alpha val="20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9214" y="2664898"/>
            <a:ext cx="5136925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5400" b="1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479041" y="3737488"/>
            <a:ext cx="5346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微软雅黑" pitchFamily="34" charset="-122"/>
              <a:ea typeface="微软雅黑" pitchFamily="34" charset="-122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17" r="-324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71687" y="3438656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813694" y="3454420"/>
            <a:ext cx="135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ONE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960692" y="2873475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53216" y="586255"/>
            <a:ext cx="723593" cy="723593"/>
          </a:xfrm>
          <a:prstGeom prst="roundRect">
            <a:avLst>
              <a:gd name="adj" fmla="val 12872"/>
            </a:avLst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101600" dist="38100" dir="2700000" algn="tl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/>
          <a:stretch>
            <a:fillRect/>
          </a:stretch>
        </p:blipFill>
        <p:spPr>
          <a:xfrm>
            <a:off x="8438133" y="3494233"/>
            <a:ext cx="5027535" cy="3360199"/>
          </a:xfrm>
          <a:custGeom>
            <a:avLst/>
            <a:gdLst>
              <a:gd name="connsiteX0" fmla="*/ 0 w 11003527"/>
              <a:gd name="connsiteY0" fmla="*/ 0 h 7354310"/>
              <a:gd name="connsiteX1" fmla="*/ 11003527 w 11003527"/>
              <a:gd name="connsiteY1" fmla="*/ 0 h 7354310"/>
              <a:gd name="connsiteX2" fmla="*/ 11003527 w 11003527"/>
              <a:gd name="connsiteY2" fmla="*/ 7354310 h 7354310"/>
              <a:gd name="connsiteX3" fmla="*/ 2675417 w 11003527"/>
              <a:gd name="connsiteY3" fmla="*/ 7354310 h 7354310"/>
              <a:gd name="connsiteX4" fmla="*/ 4265231 w 11003527"/>
              <a:gd name="connsiteY4" fmla="*/ 1080900 h 73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3527" h="7354310">
                <a:moveTo>
                  <a:pt x="0" y="0"/>
                </a:moveTo>
                <a:lnTo>
                  <a:pt x="11003527" y="0"/>
                </a:lnTo>
                <a:lnTo>
                  <a:pt x="11003527" y="7354310"/>
                </a:lnTo>
                <a:lnTo>
                  <a:pt x="2675417" y="7354310"/>
                </a:lnTo>
                <a:lnTo>
                  <a:pt x="4265231" y="1080900"/>
                </a:lnTo>
                <a:close/>
              </a:path>
            </a:pathLst>
          </a:custGeom>
          <a:effectLst>
            <a:outerShdw blurRad="190500" dist="63500" dir="2700000" algn="tl" rotWithShape="0">
              <a:schemeClr val="accent2">
                <a:alpha val="15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467406" y="377829"/>
            <a:ext cx="1980358" cy="338554"/>
            <a:chOff x="2170223" y="6323191"/>
            <a:chExt cx="2123435" cy="363014"/>
          </a:xfrm>
        </p:grpSpPr>
        <p:sp>
          <p:nvSpPr>
            <p:cNvPr id="35" name="文本框 34"/>
            <p:cNvSpPr txBox="1"/>
            <p:nvPr/>
          </p:nvSpPr>
          <p:spPr>
            <a:xfrm>
              <a:off x="217022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285626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3276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361880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9530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11606369" y="442911"/>
            <a:ext cx="227603" cy="170090"/>
            <a:chOff x="762000" y="6033231"/>
            <a:chExt cx="598382" cy="25833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62000" y="6033231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62000" y="6162399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62000" y="6291567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接连接符 43"/>
          <p:cNvCxnSpPr/>
          <p:nvPr/>
        </p:nvCxnSpPr>
        <p:spPr>
          <a:xfrm flipH="1">
            <a:off x="7872075" y="5535170"/>
            <a:ext cx="1422832" cy="13502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61278BF-0966-4E7E-B3BC-26ADFC46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05" y="1626154"/>
            <a:ext cx="5007396" cy="3334643"/>
          </a:xfrm>
          <a:custGeom>
            <a:avLst/>
            <a:gdLst>
              <a:gd name="connsiteX0" fmla="*/ 0 w 4750721"/>
              <a:gd name="connsiteY0" fmla="*/ 0 h 2478572"/>
              <a:gd name="connsiteX1" fmla="*/ 4750721 w 4750721"/>
              <a:gd name="connsiteY1" fmla="*/ 0 h 2478572"/>
              <a:gd name="connsiteX2" fmla="*/ 4750721 w 4750721"/>
              <a:gd name="connsiteY2" fmla="*/ 2478572 h 2478572"/>
              <a:gd name="connsiteX3" fmla="*/ 0 w 4750721"/>
              <a:gd name="connsiteY3" fmla="*/ 2478572 h 247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0721" h="2478572">
                <a:moveTo>
                  <a:pt x="0" y="0"/>
                </a:moveTo>
                <a:lnTo>
                  <a:pt x="4750721" y="0"/>
                </a:lnTo>
                <a:lnTo>
                  <a:pt x="4750721" y="2478572"/>
                </a:lnTo>
                <a:lnTo>
                  <a:pt x="0" y="2478572"/>
                </a:lnTo>
                <a:close/>
              </a:path>
            </a:pathLst>
          </a:cu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3709836-A734-4C4E-B61C-A1C6CA00837A}"/>
              </a:ext>
            </a:extLst>
          </p:cNvPr>
          <p:cNvSpPr/>
          <p:nvPr/>
        </p:nvSpPr>
        <p:spPr>
          <a:xfrm>
            <a:off x="0" y="1603396"/>
            <a:ext cx="12192000" cy="3380159"/>
          </a:xfrm>
          <a:prstGeom prst="rect">
            <a:avLst/>
          </a:prstGeom>
          <a:gradFill flip="none" rotWithShape="1">
            <a:gsLst>
              <a:gs pos="60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50E046-B980-4B6C-A9C4-FD4988AB7EA7}"/>
              </a:ext>
            </a:extLst>
          </p:cNvPr>
          <p:cNvSpPr txBox="1"/>
          <p:nvPr/>
        </p:nvSpPr>
        <p:spPr>
          <a:xfrm>
            <a:off x="805269" y="1939107"/>
            <a:ext cx="6928724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1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OPPOSans M" panose="00020600040101010101" pitchFamily="18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E901438-C05F-450F-9617-F221D23FFADE}"/>
              </a:ext>
            </a:extLst>
          </p:cNvPr>
          <p:cNvSpPr/>
          <p:nvPr/>
        </p:nvSpPr>
        <p:spPr>
          <a:xfrm>
            <a:off x="875270" y="3879813"/>
            <a:ext cx="10441463" cy="2403542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584200" dist="469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05828" y="4869230"/>
            <a:ext cx="1955532" cy="1077011"/>
            <a:chOff x="1549156" y="4593731"/>
            <a:chExt cx="1955532" cy="107701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45DA032-F220-4A2B-9566-F734A0EEE8DB}"/>
                </a:ext>
              </a:extLst>
            </p:cNvPr>
            <p:cNvSpPr txBox="1"/>
            <p:nvPr/>
          </p:nvSpPr>
          <p:spPr>
            <a:xfrm>
              <a:off x="1639853" y="4593731"/>
              <a:ext cx="1728936" cy="7289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OPPOSans M" panose="00020600040101010101" pitchFamily="18" charset="-122"/>
                </a:rPr>
                <a:t>Add title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OPPOSans M" panose="00020600040101010101" pitchFamily="18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OPPOSans M" panose="00020600040101010101" pitchFamily="18" charset="-122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89743BC-4B4F-45B8-994C-5DB4FD75A861}"/>
                </a:ext>
              </a:extLst>
            </p:cNvPr>
            <p:cNvGrpSpPr/>
            <p:nvPr/>
          </p:nvGrpSpPr>
          <p:grpSpPr>
            <a:xfrm>
              <a:off x="1549156" y="4681702"/>
              <a:ext cx="481689" cy="821879"/>
              <a:chOff x="724970" y="4408017"/>
              <a:chExt cx="784102" cy="1337868"/>
            </a:xfrm>
            <a:solidFill>
              <a:schemeClr val="accent1"/>
            </a:solidFill>
          </p:grpSpPr>
          <p:sp>
            <p:nvSpPr>
              <p:cNvPr id="52" name="Freeform 237">
                <a:extLst>
                  <a:ext uri="{FF2B5EF4-FFF2-40B4-BE49-F238E27FC236}">
                    <a16:creationId xmlns:a16="http://schemas.microsoft.com/office/drawing/2014/main" id="{0CD85C60-5FA0-48D3-8A6B-5B8813F39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082" y="5570763"/>
                <a:ext cx="141990" cy="96239"/>
              </a:xfrm>
              <a:custGeom>
                <a:avLst/>
                <a:gdLst>
                  <a:gd name="T0" fmla="*/ 0 w 80"/>
                  <a:gd name="T1" fmla="*/ 6 h 55"/>
                  <a:gd name="T2" fmla="*/ 80 w 80"/>
                  <a:gd name="T3" fmla="*/ 55 h 55"/>
                  <a:gd name="T4" fmla="*/ 0 w 80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5">
                    <a:moveTo>
                      <a:pt x="0" y="6"/>
                    </a:moveTo>
                    <a:cubicBezTo>
                      <a:pt x="47" y="0"/>
                      <a:pt x="65" y="50"/>
                      <a:pt x="80" y="55"/>
                    </a:cubicBezTo>
                    <a:cubicBezTo>
                      <a:pt x="30" y="50"/>
                      <a:pt x="6" y="2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Freeform 238">
                <a:extLst>
                  <a:ext uri="{FF2B5EF4-FFF2-40B4-BE49-F238E27FC236}">
                    <a16:creationId xmlns:a16="http://schemas.microsoft.com/office/drawing/2014/main" id="{CC7A18F5-3856-4C00-A36F-B8111933E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000" y="5558141"/>
                <a:ext cx="129369" cy="102549"/>
              </a:xfrm>
              <a:custGeom>
                <a:avLst/>
                <a:gdLst>
                  <a:gd name="T0" fmla="*/ 0 w 74"/>
                  <a:gd name="T1" fmla="*/ 1 h 58"/>
                  <a:gd name="T2" fmla="*/ 74 w 74"/>
                  <a:gd name="T3" fmla="*/ 58 h 58"/>
                  <a:gd name="T4" fmla="*/ 0 w 74"/>
                  <a:gd name="T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8">
                    <a:moveTo>
                      <a:pt x="0" y="1"/>
                    </a:moveTo>
                    <a:cubicBezTo>
                      <a:pt x="44" y="0"/>
                      <a:pt x="60" y="52"/>
                      <a:pt x="74" y="58"/>
                    </a:cubicBezTo>
                    <a:cubicBezTo>
                      <a:pt x="23" y="49"/>
                      <a:pt x="3" y="2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4" name="Freeform 239">
                <a:extLst>
                  <a:ext uri="{FF2B5EF4-FFF2-40B4-BE49-F238E27FC236}">
                    <a16:creationId xmlns:a16="http://schemas.microsoft.com/office/drawing/2014/main" id="{5763F99A-B506-4332-8245-8174BDD1F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650" y="5526588"/>
                <a:ext cx="116748" cy="115171"/>
              </a:xfrm>
              <a:custGeom>
                <a:avLst/>
                <a:gdLst>
                  <a:gd name="T0" fmla="*/ 0 w 66"/>
                  <a:gd name="T1" fmla="*/ 0 h 65"/>
                  <a:gd name="T2" fmla="*/ 66 w 66"/>
                  <a:gd name="T3" fmla="*/ 65 h 65"/>
                  <a:gd name="T4" fmla="*/ 0 w 66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65">
                    <a:moveTo>
                      <a:pt x="0" y="0"/>
                    </a:moveTo>
                    <a:cubicBezTo>
                      <a:pt x="43" y="8"/>
                      <a:pt x="53" y="58"/>
                      <a:pt x="66" y="65"/>
                    </a:cubicBezTo>
                    <a:cubicBezTo>
                      <a:pt x="22" y="54"/>
                      <a:pt x="1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Freeform 240">
                <a:extLst>
                  <a:ext uri="{FF2B5EF4-FFF2-40B4-BE49-F238E27FC236}">
                    <a16:creationId xmlns:a16="http://schemas.microsoft.com/office/drawing/2014/main" id="{C656369D-5676-47E7-BC5C-0690DD36F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456" y="5480835"/>
                <a:ext cx="100971" cy="127792"/>
              </a:xfrm>
              <a:custGeom>
                <a:avLst/>
                <a:gdLst>
                  <a:gd name="T0" fmla="*/ 3 w 57"/>
                  <a:gd name="T1" fmla="*/ 0 h 73"/>
                  <a:gd name="T2" fmla="*/ 57 w 57"/>
                  <a:gd name="T3" fmla="*/ 73 h 73"/>
                  <a:gd name="T4" fmla="*/ 3 w 57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73">
                    <a:moveTo>
                      <a:pt x="3" y="0"/>
                    </a:moveTo>
                    <a:cubicBezTo>
                      <a:pt x="42" y="13"/>
                      <a:pt x="46" y="64"/>
                      <a:pt x="57" y="73"/>
                    </a:cubicBezTo>
                    <a:cubicBezTo>
                      <a:pt x="14" y="5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6" name="Freeform 241">
                <a:extLst>
                  <a:ext uri="{FF2B5EF4-FFF2-40B4-BE49-F238E27FC236}">
                    <a16:creationId xmlns:a16="http://schemas.microsoft.com/office/drawing/2014/main" id="{F3BB88EE-8AA3-453D-8CE6-95EF7CD2B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839" y="5420883"/>
                <a:ext cx="89928" cy="141991"/>
              </a:xfrm>
              <a:custGeom>
                <a:avLst/>
                <a:gdLst>
                  <a:gd name="T0" fmla="*/ 10 w 51"/>
                  <a:gd name="T1" fmla="*/ 0 h 81"/>
                  <a:gd name="T2" fmla="*/ 51 w 51"/>
                  <a:gd name="T3" fmla="*/ 81 h 81"/>
                  <a:gd name="T4" fmla="*/ 10 w 51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81">
                    <a:moveTo>
                      <a:pt x="10" y="0"/>
                    </a:moveTo>
                    <a:cubicBezTo>
                      <a:pt x="41" y="18"/>
                      <a:pt x="46" y="77"/>
                      <a:pt x="51" y="81"/>
                    </a:cubicBezTo>
                    <a:cubicBezTo>
                      <a:pt x="21" y="67"/>
                      <a:pt x="0" y="3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Freeform 242">
                <a:extLst>
                  <a:ext uri="{FF2B5EF4-FFF2-40B4-BE49-F238E27FC236}">
                    <a16:creationId xmlns:a16="http://schemas.microsoft.com/office/drawing/2014/main" id="{3F3D1E67-4704-4344-B4F5-AFE189FAC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465" y="5349888"/>
                <a:ext cx="72573" cy="153035"/>
              </a:xfrm>
              <a:custGeom>
                <a:avLst/>
                <a:gdLst>
                  <a:gd name="T0" fmla="*/ 10 w 41"/>
                  <a:gd name="T1" fmla="*/ 0 h 87"/>
                  <a:gd name="T2" fmla="*/ 36 w 41"/>
                  <a:gd name="T3" fmla="*/ 87 h 87"/>
                  <a:gd name="T4" fmla="*/ 10 w 41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87">
                    <a:moveTo>
                      <a:pt x="10" y="0"/>
                    </a:moveTo>
                    <a:cubicBezTo>
                      <a:pt x="41" y="25"/>
                      <a:pt x="29" y="75"/>
                      <a:pt x="36" y="87"/>
                    </a:cubicBezTo>
                    <a:cubicBezTo>
                      <a:pt x="1" y="62"/>
                      <a:pt x="0" y="2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Freeform 243">
                <a:extLst>
                  <a:ext uri="{FF2B5EF4-FFF2-40B4-BE49-F238E27FC236}">
                    <a16:creationId xmlns:a16="http://schemas.microsoft.com/office/drawing/2014/main" id="{16D95699-FD78-4A63-BA72-1A77520A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825" y="5267849"/>
                <a:ext cx="70996" cy="159346"/>
              </a:xfrm>
              <a:custGeom>
                <a:avLst/>
                <a:gdLst>
                  <a:gd name="T0" fmla="*/ 16 w 41"/>
                  <a:gd name="T1" fmla="*/ 0 h 90"/>
                  <a:gd name="T2" fmla="*/ 27 w 41"/>
                  <a:gd name="T3" fmla="*/ 90 h 90"/>
                  <a:gd name="T4" fmla="*/ 16 w 41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90">
                    <a:moveTo>
                      <a:pt x="16" y="0"/>
                    </a:moveTo>
                    <a:cubicBezTo>
                      <a:pt x="41" y="31"/>
                      <a:pt x="22" y="78"/>
                      <a:pt x="27" y="90"/>
                    </a:cubicBezTo>
                    <a:cubicBezTo>
                      <a:pt x="1" y="62"/>
                      <a:pt x="0" y="25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9" name="Freeform 244">
                <a:extLst>
                  <a:ext uri="{FF2B5EF4-FFF2-40B4-BE49-F238E27FC236}">
                    <a16:creationId xmlns:a16="http://schemas.microsoft.com/office/drawing/2014/main" id="{2AC2DA12-174B-4AD7-91A1-B743EF408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650" y="5179500"/>
                <a:ext cx="75728" cy="160923"/>
              </a:xfrm>
              <a:custGeom>
                <a:avLst/>
                <a:gdLst>
                  <a:gd name="T0" fmla="*/ 24 w 43"/>
                  <a:gd name="T1" fmla="*/ 0 h 91"/>
                  <a:gd name="T2" fmla="*/ 20 w 43"/>
                  <a:gd name="T3" fmla="*/ 91 h 91"/>
                  <a:gd name="T4" fmla="*/ 24 w 43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91">
                    <a:moveTo>
                      <a:pt x="24" y="0"/>
                    </a:moveTo>
                    <a:cubicBezTo>
                      <a:pt x="43" y="40"/>
                      <a:pt x="17" y="78"/>
                      <a:pt x="20" y="91"/>
                    </a:cubicBezTo>
                    <a:cubicBezTo>
                      <a:pt x="1" y="63"/>
                      <a:pt x="0" y="2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0" name="Freeform 245">
                <a:extLst>
                  <a:ext uri="{FF2B5EF4-FFF2-40B4-BE49-F238E27FC236}">
                    <a16:creationId xmlns:a16="http://schemas.microsoft.com/office/drawing/2014/main" id="{6745FF6D-2BF7-4DCE-9662-255007616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63" y="5087995"/>
                <a:ext cx="83617" cy="157767"/>
              </a:xfrm>
              <a:custGeom>
                <a:avLst/>
                <a:gdLst>
                  <a:gd name="T0" fmla="*/ 33 w 47"/>
                  <a:gd name="T1" fmla="*/ 0 h 89"/>
                  <a:gd name="T2" fmla="*/ 17 w 47"/>
                  <a:gd name="T3" fmla="*/ 89 h 89"/>
                  <a:gd name="T4" fmla="*/ 33 w 47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89">
                    <a:moveTo>
                      <a:pt x="33" y="0"/>
                    </a:moveTo>
                    <a:cubicBezTo>
                      <a:pt x="47" y="40"/>
                      <a:pt x="16" y="77"/>
                      <a:pt x="17" y="89"/>
                    </a:cubicBezTo>
                    <a:cubicBezTo>
                      <a:pt x="0" y="57"/>
                      <a:pt x="10" y="2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" name="Freeform 246">
                <a:extLst>
                  <a:ext uri="{FF2B5EF4-FFF2-40B4-BE49-F238E27FC236}">
                    <a16:creationId xmlns:a16="http://schemas.microsoft.com/office/drawing/2014/main" id="{F0E15070-03DD-421D-94C4-7B7E817C1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741" y="4994911"/>
                <a:ext cx="80462" cy="151457"/>
              </a:xfrm>
              <a:custGeom>
                <a:avLst/>
                <a:gdLst>
                  <a:gd name="T0" fmla="*/ 37 w 45"/>
                  <a:gd name="T1" fmla="*/ 0 h 86"/>
                  <a:gd name="T2" fmla="*/ 10 w 45"/>
                  <a:gd name="T3" fmla="*/ 86 h 86"/>
                  <a:gd name="T4" fmla="*/ 37 w 45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6">
                    <a:moveTo>
                      <a:pt x="37" y="0"/>
                    </a:moveTo>
                    <a:cubicBezTo>
                      <a:pt x="45" y="31"/>
                      <a:pt x="10" y="82"/>
                      <a:pt x="10" y="86"/>
                    </a:cubicBezTo>
                    <a:cubicBezTo>
                      <a:pt x="0" y="58"/>
                      <a:pt x="3" y="2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2" name="Freeform 247">
                <a:extLst>
                  <a:ext uri="{FF2B5EF4-FFF2-40B4-BE49-F238E27FC236}">
                    <a16:creationId xmlns:a16="http://schemas.microsoft.com/office/drawing/2014/main" id="{08F5A6DC-3555-4FE0-9CE9-3059A95E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31" y="4900251"/>
                <a:ext cx="80462" cy="143569"/>
              </a:xfrm>
              <a:custGeom>
                <a:avLst/>
                <a:gdLst>
                  <a:gd name="T0" fmla="*/ 45 w 46"/>
                  <a:gd name="T1" fmla="*/ 0 h 81"/>
                  <a:gd name="T2" fmla="*/ 7 w 46"/>
                  <a:gd name="T3" fmla="*/ 81 h 81"/>
                  <a:gd name="T4" fmla="*/ 45 w 46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1">
                    <a:moveTo>
                      <a:pt x="45" y="0"/>
                    </a:moveTo>
                    <a:cubicBezTo>
                      <a:pt x="46" y="42"/>
                      <a:pt x="9" y="70"/>
                      <a:pt x="7" y="81"/>
                    </a:cubicBezTo>
                    <a:cubicBezTo>
                      <a:pt x="0" y="53"/>
                      <a:pt x="7" y="25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3" name="Freeform 248">
                <a:extLst>
                  <a:ext uri="{FF2B5EF4-FFF2-40B4-BE49-F238E27FC236}">
                    <a16:creationId xmlns:a16="http://schemas.microsoft.com/office/drawing/2014/main" id="{8D13F454-1489-406F-93A0-B1AB5B043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86" y="4808746"/>
                <a:ext cx="96238" cy="134103"/>
              </a:xfrm>
              <a:custGeom>
                <a:avLst/>
                <a:gdLst>
                  <a:gd name="T0" fmla="*/ 54 w 54"/>
                  <a:gd name="T1" fmla="*/ 0 h 76"/>
                  <a:gd name="T2" fmla="*/ 6 w 54"/>
                  <a:gd name="T3" fmla="*/ 76 h 76"/>
                  <a:gd name="T4" fmla="*/ 54 w 54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76">
                    <a:moveTo>
                      <a:pt x="54" y="0"/>
                    </a:moveTo>
                    <a:cubicBezTo>
                      <a:pt x="51" y="39"/>
                      <a:pt x="9" y="66"/>
                      <a:pt x="6" y="76"/>
                    </a:cubicBezTo>
                    <a:cubicBezTo>
                      <a:pt x="0" y="34"/>
                      <a:pt x="27" y="16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4" name="Freeform 249">
                <a:extLst>
                  <a:ext uri="{FF2B5EF4-FFF2-40B4-BE49-F238E27FC236}">
                    <a16:creationId xmlns:a16="http://schemas.microsoft.com/office/drawing/2014/main" id="{498BC718-77AA-47F0-A66B-29C2273CA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09" y="5646491"/>
                <a:ext cx="208253" cy="99394"/>
              </a:xfrm>
              <a:custGeom>
                <a:avLst/>
                <a:gdLst>
                  <a:gd name="T0" fmla="*/ 0 w 118"/>
                  <a:gd name="T1" fmla="*/ 33 h 56"/>
                  <a:gd name="T2" fmla="*/ 118 w 118"/>
                  <a:gd name="T3" fmla="*/ 17 h 56"/>
                  <a:gd name="T4" fmla="*/ 0 w 118"/>
                  <a:gd name="T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6">
                    <a:moveTo>
                      <a:pt x="0" y="33"/>
                    </a:moveTo>
                    <a:cubicBezTo>
                      <a:pt x="60" y="56"/>
                      <a:pt x="91" y="24"/>
                      <a:pt x="118" y="17"/>
                    </a:cubicBezTo>
                    <a:cubicBezTo>
                      <a:pt x="61" y="0"/>
                      <a:pt x="44" y="31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5" name="Freeform 250">
                <a:extLst>
                  <a:ext uri="{FF2B5EF4-FFF2-40B4-BE49-F238E27FC236}">
                    <a16:creationId xmlns:a16="http://schemas.microsoft.com/office/drawing/2014/main" id="{C8AB3AAA-8F42-43DA-82D5-DD92B4154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961" y="5630714"/>
                <a:ext cx="208253" cy="96239"/>
              </a:xfrm>
              <a:custGeom>
                <a:avLst/>
                <a:gdLst>
                  <a:gd name="T0" fmla="*/ 0 w 118"/>
                  <a:gd name="T1" fmla="*/ 25 h 55"/>
                  <a:gd name="T2" fmla="*/ 118 w 118"/>
                  <a:gd name="T3" fmla="*/ 21 h 55"/>
                  <a:gd name="T4" fmla="*/ 0 w 118"/>
                  <a:gd name="T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5">
                    <a:moveTo>
                      <a:pt x="0" y="25"/>
                    </a:moveTo>
                    <a:cubicBezTo>
                      <a:pt x="58" y="55"/>
                      <a:pt x="92" y="25"/>
                      <a:pt x="118" y="21"/>
                    </a:cubicBezTo>
                    <a:cubicBezTo>
                      <a:pt x="63" y="0"/>
                      <a:pt x="42" y="27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6" name="Freeform 251">
                <a:extLst>
                  <a:ext uri="{FF2B5EF4-FFF2-40B4-BE49-F238E27FC236}">
                    <a16:creationId xmlns:a16="http://schemas.microsoft.com/office/drawing/2014/main" id="{2FF9FB84-B699-4A18-8D2F-A5B2597AE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990" y="5600738"/>
                <a:ext cx="206675" cy="96239"/>
              </a:xfrm>
              <a:custGeom>
                <a:avLst/>
                <a:gdLst>
                  <a:gd name="T0" fmla="*/ 0 w 117"/>
                  <a:gd name="T1" fmla="*/ 17 h 55"/>
                  <a:gd name="T2" fmla="*/ 117 w 117"/>
                  <a:gd name="T3" fmla="*/ 28 h 55"/>
                  <a:gd name="T4" fmla="*/ 0 w 117"/>
                  <a:gd name="T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55">
                    <a:moveTo>
                      <a:pt x="0" y="17"/>
                    </a:moveTo>
                    <a:cubicBezTo>
                      <a:pt x="52" y="55"/>
                      <a:pt x="92" y="29"/>
                      <a:pt x="117" y="28"/>
                    </a:cubicBezTo>
                    <a:cubicBezTo>
                      <a:pt x="61" y="0"/>
                      <a:pt x="42" y="2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7" name="Freeform 252">
                <a:extLst>
                  <a:ext uri="{FF2B5EF4-FFF2-40B4-BE49-F238E27FC236}">
                    <a16:creationId xmlns:a16="http://schemas.microsoft.com/office/drawing/2014/main" id="{BBCB6089-49F0-4870-90E6-7964352F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85" y="5559719"/>
                <a:ext cx="200365" cy="91505"/>
              </a:xfrm>
              <a:custGeom>
                <a:avLst/>
                <a:gdLst>
                  <a:gd name="T0" fmla="*/ 0 w 113"/>
                  <a:gd name="T1" fmla="*/ 6 h 52"/>
                  <a:gd name="T2" fmla="*/ 113 w 113"/>
                  <a:gd name="T3" fmla="*/ 33 h 52"/>
                  <a:gd name="T4" fmla="*/ 0 w 113"/>
                  <a:gd name="T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52">
                    <a:moveTo>
                      <a:pt x="0" y="6"/>
                    </a:moveTo>
                    <a:cubicBezTo>
                      <a:pt x="46" y="52"/>
                      <a:pt x="92" y="31"/>
                      <a:pt x="113" y="33"/>
                    </a:cubicBezTo>
                    <a:cubicBezTo>
                      <a:pt x="66" y="0"/>
                      <a:pt x="34" y="1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8" name="Freeform 253">
                <a:extLst>
                  <a:ext uri="{FF2B5EF4-FFF2-40B4-BE49-F238E27FC236}">
                    <a16:creationId xmlns:a16="http://schemas.microsoft.com/office/drawing/2014/main" id="{431C23EC-D654-40B1-BA78-946B5A60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601" y="5495034"/>
                <a:ext cx="184588" cy="86773"/>
              </a:xfrm>
              <a:custGeom>
                <a:avLst/>
                <a:gdLst>
                  <a:gd name="T0" fmla="*/ 0 w 105"/>
                  <a:gd name="T1" fmla="*/ 0 h 49"/>
                  <a:gd name="T2" fmla="*/ 105 w 105"/>
                  <a:gd name="T3" fmla="*/ 44 h 49"/>
                  <a:gd name="T4" fmla="*/ 0 w 105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49">
                    <a:moveTo>
                      <a:pt x="0" y="0"/>
                    </a:moveTo>
                    <a:cubicBezTo>
                      <a:pt x="32" y="49"/>
                      <a:pt x="85" y="40"/>
                      <a:pt x="105" y="44"/>
                    </a:cubicBezTo>
                    <a:cubicBezTo>
                      <a:pt x="52" y="0"/>
                      <a:pt x="35" y="2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9" name="Freeform 254">
                <a:extLst>
                  <a:ext uri="{FF2B5EF4-FFF2-40B4-BE49-F238E27FC236}">
                    <a16:creationId xmlns:a16="http://schemas.microsoft.com/office/drawing/2014/main" id="{8FF814C8-7A82-4617-856C-DE342E120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39" y="5406685"/>
                <a:ext cx="165656" cy="105705"/>
              </a:xfrm>
              <a:custGeom>
                <a:avLst/>
                <a:gdLst>
                  <a:gd name="T0" fmla="*/ 0 w 94"/>
                  <a:gd name="T1" fmla="*/ 0 h 60"/>
                  <a:gd name="T2" fmla="*/ 94 w 94"/>
                  <a:gd name="T3" fmla="*/ 60 h 60"/>
                  <a:gd name="T4" fmla="*/ 0 w 94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0">
                    <a:moveTo>
                      <a:pt x="0" y="0"/>
                    </a:moveTo>
                    <a:cubicBezTo>
                      <a:pt x="25" y="56"/>
                      <a:pt x="76" y="53"/>
                      <a:pt x="94" y="60"/>
                    </a:cubicBezTo>
                    <a:cubicBezTo>
                      <a:pt x="50" y="8"/>
                      <a:pt x="30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0" name="Freeform 255">
                <a:extLst>
                  <a:ext uri="{FF2B5EF4-FFF2-40B4-BE49-F238E27FC236}">
                    <a16:creationId xmlns:a16="http://schemas.microsoft.com/office/drawing/2014/main" id="{DBDD280C-3FC7-4EAC-A621-C73F71F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31" y="5310446"/>
                <a:ext cx="143569" cy="127792"/>
              </a:xfrm>
              <a:custGeom>
                <a:avLst/>
                <a:gdLst>
                  <a:gd name="T0" fmla="*/ 0 w 81"/>
                  <a:gd name="T1" fmla="*/ 0 h 72"/>
                  <a:gd name="T2" fmla="*/ 81 w 81"/>
                  <a:gd name="T3" fmla="*/ 72 h 72"/>
                  <a:gd name="T4" fmla="*/ 0 w 81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2">
                    <a:moveTo>
                      <a:pt x="0" y="0"/>
                    </a:moveTo>
                    <a:cubicBezTo>
                      <a:pt x="17" y="58"/>
                      <a:pt x="72" y="65"/>
                      <a:pt x="81" y="72"/>
                    </a:cubicBezTo>
                    <a:cubicBezTo>
                      <a:pt x="57" y="21"/>
                      <a:pt x="23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" name="Freeform 256">
                <a:extLst>
                  <a:ext uri="{FF2B5EF4-FFF2-40B4-BE49-F238E27FC236}">
                    <a16:creationId xmlns:a16="http://schemas.microsoft.com/office/drawing/2014/main" id="{49F6B2DF-52FB-452D-917C-AC314C4FB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45" y="5207898"/>
                <a:ext cx="123058" cy="143569"/>
              </a:xfrm>
              <a:custGeom>
                <a:avLst/>
                <a:gdLst>
                  <a:gd name="T0" fmla="*/ 0 w 69"/>
                  <a:gd name="T1" fmla="*/ 0 h 81"/>
                  <a:gd name="T2" fmla="*/ 69 w 69"/>
                  <a:gd name="T3" fmla="*/ 81 h 81"/>
                  <a:gd name="T4" fmla="*/ 0 w 69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81">
                    <a:moveTo>
                      <a:pt x="0" y="0"/>
                    </a:moveTo>
                    <a:cubicBezTo>
                      <a:pt x="7" y="59"/>
                      <a:pt x="60" y="72"/>
                      <a:pt x="69" y="81"/>
                    </a:cubicBezTo>
                    <a:cubicBezTo>
                      <a:pt x="52" y="26"/>
                      <a:pt x="19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Freeform 257">
                <a:extLst>
                  <a:ext uri="{FF2B5EF4-FFF2-40B4-BE49-F238E27FC236}">
                    <a16:creationId xmlns:a16="http://schemas.microsoft.com/office/drawing/2014/main" id="{FEF38326-DFE4-4FBA-A5B2-CF0C4C05B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79" y="5103771"/>
                <a:ext cx="104126" cy="154612"/>
              </a:xfrm>
              <a:custGeom>
                <a:avLst/>
                <a:gdLst>
                  <a:gd name="T0" fmla="*/ 3 w 59"/>
                  <a:gd name="T1" fmla="*/ 0 h 87"/>
                  <a:gd name="T2" fmla="*/ 59 w 59"/>
                  <a:gd name="T3" fmla="*/ 87 h 87"/>
                  <a:gd name="T4" fmla="*/ 3 w 59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87">
                    <a:moveTo>
                      <a:pt x="3" y="0"/>
                    </a:moveTo>
                    <a:cubicBezTo>
                      <a:pt x="0" y="54"/>
                      <a:pt x="54" y="79"/>
                      <a:pt x="59" y="87"/>
                    </a:cubicBezTo>
                    <a:cubicBezTo>
                      <a:pt x="52" y="36"/>
                      <a:pt x="14" y="2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3" name="Freeform 258">
                <a:extLst>
                  <a:ext uri="{FF2B5EF4-FFF2-40B4-BE49-F238E27FC236}">
                    <a16:creationId xmlns:a16="http://schemas.microsoft.com/office/drawing/2014/main" id="{3AAF7D31-2B08-448C-A1A8-B1AF7627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281" y="4999645"/>
                <a:ext cx="91505" cy="160923"/>
              </a:xfrm>
              <a:custGeom>
                <a:avLst/>
                <a:gdLst>
                  <a:gd name="T0" fmla="*/ 7 w 52"/>
                  <a:gd name="T1" fmla="*/ 0 h 91"/>
                  <a:gd name="T2" fmla="*/ 52 w 52"/>
                  <a:gd name="T3" fmla="*/ 91 h 91"/>
                  <a:gd name="T4" fmla="*/ 7 w 5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7" y="0"/>
                    </a:moveTo>
                    <a:cubicBezTo>
                      <a:pt x="0" y="53"/>
                      <a:pt x="46" y="80"/>
                      <a:pt x="52" y="91"/>
                    </a:cubicBezTo>
                    <a:cubicBezTo>
                      <a:pt x="49" y="34"/>
                      <a:pt x="21" y="2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4" name="Freeform 259">
                <a:extLst>
                  <a:ext uri="{FF2B5EF4-FFF2-40B4-BE49-F238E27FC236}">
                    <a16:creationId xmlns:a16="http://schemas.microsoft.com/office/drawing/2014/main" id="{FE0072DD-DD16-4991-A20D-9651CFBA4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70" y="4893940"/>
                <a:ext cx="93083" cy="164078"/>
              </a:xfrm>
              <a:custGeom>
                <a:avLst/>
                <a:gdLst>
                  <a:gd name="T0" fmla="*/ 13 w 52"/>
                  <a:gd name="T1" fmla="*/ 0 h 93"/>
                  <a:gd name="T2" fmla="*/ 47 w 52"/>
                  <a:gd name="T3" fmla="*/ 93 h 93"/>
                  <a:gd name="T4" fmla="*/ 13 w 52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3">
                    <a:moveTo>
                      <a:pt x="13" y="0"/>
                    </a:moveTo>
                    <a:cubicBezTo>
                      <a:pt x="0" y="51"/>
                      <a:pt x="44" y="85"/>
                      <a:pt x="47" y="93"/>
                    </a:cubicBezTo>
                    <a:cubicBezTo>
                      <a:pt x="52" y="43"/>
                      <a:pt x="25" y="24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5" name="Freeform 260">
                <a:extLst>
                  <a:ext uri="{FF2B5EF4-FFF2-40B4-BE49-F238E27FC236}">
                    <a16:creationId xmlns:a16="http://schemas.microsoft.com/office/drawing/2014/main" id="{982E0415-700E-448C-8BDA-473BEF5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58" y="4789814"/>
                <a:ext cx="97816" cy="167233"/>
              </a:xfrm>
              <a:custGeom>
                <a:avLst/>
                <a:gdLst>
                  <a:gd name="T0" fmla="*/ 21 w 55"/>
                  <a:gd name="T1" fmla="*/ 0 h 95"/>
                  <a:gd name="T2" fmla="*/ 43 w 55"/>
                  <a:gd name="T3" fmla="*/ 95 h 95"/>
                  <a:gd name="T4" fmla="*/ 21 w 55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95">
                    <a:moveTo>
                      <a:pt x="21" y="0"/>
                    </a:moveTo>
                    <a:cubicBezTo>
                      <a:pt x="0" y="44"/>
                      <a:pt x="41" y="89"/>
                      <a:pt x="43" y="95"/>
                    </a:cubicBezTo>
                    <a:cubicBezTo>
                      <a:pt x="55" y="49"/>
                      <a:pt x="30" y="23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6" name="Freeform 261">
                <a:extLst>
                  <a:ext uri="{FF2B5EF4-FFF2-40B4-BE49-F238E27FC236}">
                    <a16:creationId xmlns:a16="http://schemas.microsoft.com/office/drawing/2014/main" id="{49C0E8C7-E1F3-4BE6-9826-D34433C5F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693" y="4480590"/>
                <a:ext cx="179855" cy="301336"/>
              </a:xfrm>
              <a:custGeom>
                <a:avLst/>
                <a:gdLst>
                  <a:gd name="T0" fmla="*/ 99 w 101"/>
                  <a:gd name="T1" fmla="*/ 0 h 171"/>
                  <a:gd name="T2" fmla="*/ 0 w 101"/>
                  <a:gd name="T3" fmla="*/ 171 h 171"/>
                  <a:gd name="T4" fmla="*/ 3 w 101"/>
                  <a:gd name="T5" fmla="*/ 171 h 171"/>
                  <a:gd name="T6" fmla="*/ 101 w 101"/>
                  <a:gd name="T7" fmla="*/ 2 h 171"/>
                  <a:gd name="T8" fmla="*/ 99 w 101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1">
                    <a:moveTo>
                      <a:pt x="99" y="0"/>
                    </a:moveTo>
                    <a:cubicBezTo>
                      <a:pt x="61" y="39"/>
                      <a:pt x="22" y="101"/>
                      <a:pt x="0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24" y="103"/>
                      <a:pt x="63" y="41"/>
                      <a:pt x="101" y="2"/>
                    </a:cubicBez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7" name="Freeform 262">
                <a:extLst>
                  <a:ext uri="{FF2B5EF4-FFF2-40B4-BE49-F238E27FC236}">
                    <a16:creationId xmlns:a16="http://schemas.microsoft.com/office/drawing/2014/main" id="{3AC74BB5-4C85-458E-8CC9-47B78A2D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786" y="4469547"/>
                <a:ext cx="187743" cy="359710"/>
              </a:xfrm>
              <a:custGeom>
                <a:avLst/>
                <a:gdLst>
                  <a:gd name="T0" fmla="*/ 104 w 106"/>
                  <a:gd name="T1" fmla="*/ 0 h 203"/>
                  <a:gd name="T2" fmla="*/ 0 w 106"/>
                  <a:gd name="T3" fmla="*/ 202 h 203"/>
                  <a:gd name="T4" fmla="*/ 3 w 106"/>
                  <a:gd name="T5" fmla="*/ 203 h 203"/>
                  <a:gd name="T6" fmla="*/ 106 w 106"/>
                  <a:gd name="T7" fmla="*/ 2 h 203"/>
                  <a:gd name="T8" fmla="*/ 104 w 106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03">
                    <a:moveTo>
                      <a:pt x="104" y="0"/>
                    </a:moveTo>
                    <a:cubicBezTo>
                      <a:pt x="57" y="50"/>
                      <a:pt x="18" y="123"/>
                      <a:pt x="0" y="202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20" y="124"/>
                      <a:pt x="60" y="52"/>
                      <a:pt x="106" y="2"/>
                    </a:cubicBez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8" name="Freeform 263">
                <a:extLst>
                  <a:ext uri="{FF2B5EF4-FFF2-40B4-BE49-F238E27FC236}">
                    <a16:creationId xmlns:a16="http://schemas.microsoft.com/office/drawing/2014/main" id="{557CEA6E-D0A2-419F-8908-E36F84F6C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275" y="4408017"/>
                <a:ext cx="216141" cy="354977"/>
              </a:xfrm>
              <a:custGeom>
                <a:avLst/>
                <a:gdLst>
                  <a:gd name="T0" fmla="*/ 121 w 123"/>
                  <a:gd name="T1" fmla="*/ 0 h 201"/>
                  <a:gd name="T2" fmla="*/ 0 w 123"/>
                  <a:gd name="T3" fmla="*/ 200 h 201"/>
                  <a:gd name="T4" fmla="*/ 3 w 123"/>
                  <a:gd name="T5" fmla="*/ 201 h 201"/>
                  <a:gd name="T6" fmla="*/ 123 w 123"/>
                  <a:gd name="T7" fmla="*/ 2 h 201"/>
                  <a:gd name="T8" fmla="*/ 121 w 123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01">
                    <a:moveTo>
                      <a:pt x="121" y="0"/>
                    </a:moveTo>
                    <a:cubicBezTo>
                      <a:pt x="78" y="38"/>
                      <a:pt x="26" y="115"/>
                      <a:pt x="0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29" y="118"/>
                      <a:pt x="80" y="41"/>
                      <a:pt x="123" y="2"/>
                    </a:cubicBez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9F6462A-0220-43E5-AA80-33A21361171F}"/>
                </a:ext>
              </a:extLst>
            </p:cNvPr>
            <p:cNvGrpSpPr/>
            <p:nvPr/>
          </p:nvGrpSpPr>
          <p:grpSpPr>
            <a:xfrm>
              <a:off x="3012411" y="4681702"/>
              <a:ext cx="492277" cy="827160"/>
              <a:chOff x="1624364" y="4408017"/>
              <a:chExt cx="801336" cy="1346465"/>
            </a:xfrm>
            <a:solidFill>
              <a:schemeClr val="accent1"/>
            </a:solidFill>
          </p:grpSpPr>
          <p:sp>
            <p:nvSpPr>
              <p:cNvPr id="24" name="Freeform 264">
                <a:extLst>
                  <a:ext uri="{FF2B5EF4-FFF2-40B4-BE49-F238E27FC236}">
                    <a16:creationId xmlns:a16="http://schemas.microsoft.com/office/drawing/2014/main" id="{8BD09A76-71A6-4CC2-A5AF-A7E10635F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020" y="5570763"/>
                <a:ext cx="141990" cy="96239"/>
              </a:xfrm>
              <a:custGeom>
                <a:avLst/>
                <a:gdLst>
                  <a:gd name="T0" fmla="*/ 80 w 80"/>
                  <a:gd name="T1" fmla="*/ 6 h 55"/>
                  <a:gd name="T2" fmla="*/ 0 w 80"/>
                  <a:gd name="T3" fmla="*/ 55 h 55"/>
                  <a:gd name="T4" fmla="*/ 80 w 80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5">
                    <a:moveTo>
                      <a:pt x="80" y="6"/>
                    </a:moveTo>
                    <a:cubicBezTo>
                      <a:pt x="34" y="0"/>
                      <a:pt x="15" y="50"/>
                      <a:pt x="0" y="55"/>
                    </a:cubicBezTo>
                    <a:cubicBezTo>
                      <a:pt x="50" y="50"/>
                      <a:pt x="75" y="27"/>
                      <a:pt x="8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" name="Freeform 265">
                <a:extLst>
                  <a:ext uri="{FF2B5EF4-FFF2-40B4-BE49-F238E27FC236}">
                    <a16:creationId xmlns:a16="http://schemas.microsoft.com/office/drawing/2014/main" id="{4543F71F-4AAD-4433-8E83-DFD723DB2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723" y="5558141"/>
                <a:ext cx="129369" cy="102549"/>
              </a:xfrm>
              <a:custGeom>
                <a:avLst/>
                <a:gdLst>
                  <a:gd name="T0" fmla="*/ 74 w 74"/>
                  <a:gd name="T1" fmla="*/ 1 h 58"/>
                  <a:gd name="T2" fmla="*/ 0 w 74"/>
                  <a:gd name="T3" fmla="*/ 58 h 58"/>
                  <a:gd name="T4" fmla="*/ 74 w 74"/>
                  <a:gd name="T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8">
                    <a:moveTo>
                      <a:pt x="74" y="1"/>
                    </a:moveTo>
                    <a:cubicBezTo>
                      <a:pt x="31" y="0"/>
                      <a:pt x="15" y="52"/>
                      <a:pt x="0" y="58"/>
                    </a:cubicBezTo>
                    <a:cubicBezTo>
                      <a:pt x="52" y="49"/>
                      <a:pt x="71" y="20"/>
                      <a:pt x="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Freeform 266">
                <a:extLst>
                  <a:ext uri="{FF2B5EF4-FFF2-40B4-BE49-F238E27FC236}">
                    <a16:creationId xmlns:a16="http://schemas.microsoft.com/office/drawing/2014/main" id="{2C49DA09-24FC-4256-A47B-B5E25E0AC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49" y="5526588"/>
                <a:ext cx="113592" cy="115171"/>
              </a:xfrm>
              <a:custGeom>
                <a:avLst/>
                <a:gdLst>
                  <a:gd name="T0" fmla="*/ 65 w 65"/>
                  <a:gd name="T1" fmla="*/ 0 h 65"/>
                  <a:gd name="T2" fmla="*/ 0 w 65"/>
                  <a:gd name="T3" fmla="*/ 65 h 65"/>
                  <a:gd name="T4" fmla="*/ 65 w 65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65">
                    <a:moveTo>
                      <a:pt x="65" y="0"/>
                    </a:moveTo>
                    <a:cubicBezTo>
                      <a:pt x="22" y="8"/>
                      <a:pt x="13" y="58"/>
                      <a:pt x="0" y="65"/>
                    </a:cubicBezTo>
                    <a:cubicBezTo>
                      <a:pt x="43" y="54"/>
                      <a:pt x="65" y="25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Freeform 267">
                <a:extLst>
                  <a:ext uri="{FF2B5EF4-FFF2-40B4-BE49-F238E27FC236}">
                    <a16:creationId xmlns:a16="http://schemas.microsoft.com/office/drawing/2014/main" id="{9E40AF17-0863-4DC9-A619-947DF829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665" y="5480835"/>
                <a:ext cx="102549" cy="127792"/>
              </a:xfrm>
              <a:custGeom>
                <a:avLst/>
                <a:gdLst>
                  <a:gd name="T0" fmla="*/ 55 w 58"/>
                  <a:gd name="T1" fmla="*/ 0 h 73"/>
                  <a:gd name="T2" fmla="*/ 0 w 58"/>
                  <a:gd name="T3" fmla="*/ 73 h 73"/>
                  <a:gd name="T4" fmla="*/ 55 w 58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73">
                    <a:moveTo>
                      <a:pt x="55" y="0"/>
                    </a:moveTo>
                    <a:cubicBezTo>
                      <a:pt x="16" y="13"/>
                      <a:pt x="12" y="64"/>
                      <a:pt x="0" y="73"/>
                    </a:cubicBezTo>
                    <a:cubicBezTo>
                      <a:pt x="44" y="56"/>
                      <a:pt x="58" y="23"/>
                      <a:pt x="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8" name="Freeform 268">
                <a:extLst>
                  <a:ext uri="{FF2B5EF4-FFF2-40B4-BE49-F238E27FC236}">
                    <a16:creationId xmlns:a16="http://schemas.microsoft.com/office/drawing/2014/main" id="{60AE4470-0C1C-4CBD-9B69-EB300E1A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903" y="5420883"/>
                <a:ext cx="88350" cy="141991"/>
              </a:xfrm>
              <a:custGeom>
                <a:avLst/>
                <a:gdLst>
                  <a:gd name="T0" fmla="*/ 40 w 50"/>
                  <a:gd name="T1" fmla="*/ 0 h 81"/>
                  <a:gd name="T2" fmla="*/ 0 w 50"/>
                  <a:gd name="T3" fmla="*/ 81 h 81"/>
                  <a:gd name="T4" fmla="*/ 40 w 50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81">
                    <a:moveTo>
                      <a:pt x="40" y="0"/>
                    </a:moveTo>
                    <a:cubicBezTo>
                      <a:pt x="10" y="18"/>
                      <a:pt x="5" y="77"/>
                      <a:pt x="0" y="81"/>
                    </a:cubicBezTo>
                    <a:cubicBezTo>
                      <a:pt x="29" y="67"/>
                      <a:pt x="50" y="33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9" name="Freeform 269">
                <a:extLst>
                  <a:ext uri="{FF2B5EF4-FFF2-40B4-BE49-F238E27FC236}">
                    <a16:creationId xmlns:a16="http://schemas.microsoft.com/office/drawing/2014/main" id="{65EE1071-CFCA-4FE8-B822-399AD8896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632" y="5349888"/>
                <a:ext cx="70996" cy="153035"/>
              </a:xfrm>
              <a:custGeom>
                <a:avLst/>
                <a:gdLst>
                  <a:gd name="T0" fmla="*/ 30 w 40"/>
                  <a:gd name="T1" fmla="*/ 0 h 87"/>
                  <a:gd name="T2" fmla="*/ 4 w 40"/>
                  <a:gd name="T3" fmla="*/ 87 h 87"/>
                  <a:gd name="T4" fmla="*/ 30 w 40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87">
                    <a:moveTo>
                      <a:pt x="30" y="0"/>
                    </a:moveTo>
                    <a:cubicBezTo>
                      <a:pt x="0" y="25"/>
                      <a:pt x="12" y="75"/>
                      <a:pt x="4" y="87"/>
                    </a:cubicBezTo>
                    <a:cubicBezTo>
                      <a:pt x="40" y="62"/>
                      <a:pt x="40" y="21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Freeform 270">
                <a:extLst>
                  <a:ext uri="{FF2B5EF4-FFF2-40B4-BE49-F238E27FC236}">
                    <a16:creationId xmlns:a16="http://schemas.microsoft.com/office/drawing/2014/main" id="{2E1A33BB-36C8-457D-8568-243199CF0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273" y="5267849"/>
                <a:ext cx="74151" cy="159346"/>
              </a:xfrm>
              <a:custGeom>
                <a:avLst/>
                <a:gdLst>
                  <a:gd name="T0" fmla="*/ 25 w 42"/>
                  <a:gd name="T1" fmla="*/ 0 h 90"/>
                  <a:gd name="T2" fmla="*/ 15 w 42"/>
                  <a:gd name="T3" fmla="*/ 90 h 90"/>
                  <a:gd name="T4" fmla="*/ 25 w 42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90">
                    <a:moveTo>
                      <a:pt x="25" y="0"/>
                    </a:moveTo>
                    <a:cubicBezTo>
                      <a:pt x="0" y="31"/>
                      <a:pt x="20" y="78"/>
                      <a:pt x="15" y="90"/>
                    </a:cubicBezTo>
                    <a:cubicBezTo>
                      <a:pt x="41" y="62"/>
                      <a:pt x="42" y="25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Freeform 271">
                <a:extLst>
                  <a:ext uri="{FF2B5EF4-FFF2-40B4-BE49-F238E27FC236}">
                    <a16:creationId xmlns:a16="http://schemas.microsoft.com/office/drawing/2014/main" id="{6903DD93-529C-4387-9932-1639ED89C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714" y="5179500"/>
                <a:ext cx="75728" cy="160923"/>
              </a:xfrm>
              <a:custGeom>
                <a:avLst/>
                <a:gdLst>
                  <a:gd name="T0" fmla="*/ 20 w 43"/>
                  <a:gd name="T1" fmla="*/ 0 h 91"/>
                  <a:gd name="T2" fmla="*/ 23 w 43"/>
                  <a:gd name="T3" fmla="*/ 91 h 91"/>
                  <a:gd name="T4" fmla="*/ 20 w 43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91">
                    <a:moveTo>
                      <a:pt x="20" y="0"/>
                    </a:moveTo>
                    <a:cubicBezTo>
                      <a:pt x="0" y="40"/>
                      <a:pt x="27" y="78"/>
                      <a:pt x="23" y="91"/>
                    </a:cubicBezTo>
                    <a:cubicBezTo>
                      <a:pt x="42" y="63"/>
                      <a:pt x="43" y="27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2" name="Freeform 272">
                <a:extLst>
                  <a:ext uri="{FF2B5EF4-FFF2-40B4-BE49-F238E27FC236}">
                    <a16:creationId xmlns:a16="http://schemas.microsoft.com/office/drawing/2014/main" id="{92806599-58F7-4654-B802-6F6F2D66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690" y="5087995"/>
                <a:ext cx="82039" cy="157767"/>
              </a:xfrm>
              <a:custGeom>
                <a:avLst/>
                <a:gdLst>
                  <a:gd name="T0" fmla="*/ 13 w 46"/>
                  <a:gd name="T1" fmla="*/ 0 h 89"/>
                  <a:gd name="T2" fmla="*/ 29 w 46"/>
                  <a:gd name="T3" fmla="*/ 89 h 89"/>
                  <a:gd name="T4" fmla="*/ 13 w 46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9">
                    <a:moveTo>
                      <a:pt x="13" y="0"/>
                    </a:moveTo>
                    <a:cubicBezTo>
                      <a:pt x="0" y="40"/>
                      <a:pt x="30" y="77"/>
                      <a:pt x="29" y="89"/>
                    </a:cubicBezTo>
                    <a:cubicBezTo>
                      <a:pt x="46" y="57"/>
                      <a:pt x="37" y="23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Freeform 273">
                <a:extLst>
                  <a:ext uri="{FF2B5EF4-FFF2-40B4-BE49-F238E27FC236}">
                    <a16:creationId xmlns:a16="http://schemas.microsoft.com/office/drawing/2014/main" id="{D60A3E65-042D-47A5-972C-31766BE1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467" y="4994911"/>
                <a:ext cx="80462" cy="151457"/>
              </a:xfrm>
              <a:custGeom>
                <a:avLst/>
                <a:gdLst>
                  <a:gd name="T0" fmla="*/ 8 w 45"/>
                  <a:gd name="T1" fmla="*/ 0 h 86"/>
                  <a:gd name="T2" fmla="*/ 35 w 45"/>
                  <a:gd name="T3" fmla="*/ 86 h 86"/>
                  <a:gd name="T4" fmla="*/ 8 w 45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6">
                    <a:moveTo>
                      <a:pt x="8" y="0"/>
                    </a:moveTo>
                    <a:cubicBezTo>
                      <a:pt x="0" y="31"/>
                      <a:pt x="34" y="82"/>
                      <a:pt x="35" y="86"/>
                    </a:cubicBezTo>
                    <a:cubicBezTo>
                      <a:pt x="45" y="58"/>
                      <a:pt x="41" y="29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Freeform 274">
                <a:extLst>
                  <a:ext uri="{FF2B5EF4-FFF2-40B4-BE49-F238E27FC236}">
                    <a16:creationId xmlns:a16="http://schemas.microsoft.com/office/drawing/2014/main" id="{8215CEB3-7FEF-40C9-B16D-232E777E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199" y="4900251"/>
                <a:ext cx="82039" cy="143569"/>
              </a:xfrm>
              <a:custGeom>
                <a:avLst/>
                <a:gdLst>
                  <a:gd name="T0" fmla="*/ 2 w 47"/>
                  <a:gd name="T1" fmla="*/ 0 h 81"/>
                  <a:gd name="T2" fmla="*/ 39 w 47"/>
                  <a:gd name="T3" fmla="*/ 81 h 81"/>
                  <a:gd name="T4" fmla="*/ 2 w 47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81">
                    <a:moveTo>
                      <a:pt x="2" y="0"/>
                    </a:moveTo>
                    <a:cubicBezTo>
                      <a:pt x="0" y="42"/>
                      <a:pt x="37" y="70"/>
                      <a:pt x="39" y="81"/>
                    </a:cubicBezTo>
                    <a:cubicBezTo>
                      <a:pt x="47" y="53"/>
                      <a:pt x="39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Freeform 275">
                <a:extLst>
                  <a:ext uri="{FF2B5EF4-FFF2-40B4-BE49-F238E27FC236}">
                    <a16:creationId xmlns:a16="http://schemas.microsoft.com/office/drawing/2014/main" id="{FBAB974B-8877-4EC7-BFEB-B515573D6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267" y="4808746"/>
                <a:ext cx="97816" cy="134103"/>
              </a:xfrm>
              <a:custGeom>
                <a:avLst/>
                <a:gdLst>
                  <a:gd name="T0" fmla="*/ 0 w 55"/>
                  <a:gd name="T1" fmla="*/ 0 h 76"/>
                  <a:gd name="T2" fmla="*/ 48 w 55"/>
                  <a:gd name="T3" fmla="*/ 76 h 76"/>
                  <a:gd name="T4" fmla="*/ 0 w 55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6">
                    <a:moveTo>
                      <a:pt x="0" y="0"/>
                    </a:moveTo>
                    <a:cubicBezTo>
                      <a:pt x="3" y="39"/>
                      <a:pt x="45" y="66"/>
                      <a:pt x="48" y="76"/>
                    </a:cubicBezTo>
                    <a:cubicBezTo>
                      <a:pt x="55" y="34"/>
                      <a:pt x="27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Freeform 276">
                <a:extLst>
                  <a:ext uri="{FF2B5EF4-FFF2-40B4-BE49-F238E27FC236}">
                    <a16:creationId xmlns:a16="http://schemas.microsoft.com/office/drawing/2014/main" id="{33B96686-22C7-4D51-9164-94766270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330" y="5646491"/>
                <a:ext cx="209831" cy="99394"/>
              </a:xfrm>
              <a:custGeom>
                <a:avLst/>
                <a:gdLst>
                  <a:gd name="T0" fmla="*/ 119 w 119"/>
                  <a:gd name="T1" fmla="*/ 33 h 56"/>
                  <a:gd name="T2" fmla="*/ 0 w 119"/>
                  <a:gd name="T3" fmla="*/ 17 h 56"/>
                  <a:gd name="T4" fmla="*/ 119 w 119"/>
                  <a:gd name="T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56">
                    <a:moveTo>
                      <a:pt x="119" y="33"/>
                    </a:moveTo>
                    <a:cubicBezTo>
                      <a:pt x="59" y="56"/>
                      <a:pt x="28" y="24"/>
                      <a:pt x="0" y="17"/>
                    </a:cubicBezTo>
                    <a:cubicBezTo>
                      <a:pt x="58" y="0"/>
                      <a:pt x="75" y="31"/>
                      <a:pt x="11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" name="Freeform 277">
                <a:extLst>
                  <a:ext uri="{FF2B5EF4-FFF2-40B4-BE49-F238E27FC236}">
                    <a16:creationId xmlns:a16="http://schemas.microsoft.com/office/drawing/2014/main" id="{3A2A3AE2-3AC3-4B57-A745-C96B2BB9A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457" y="5630714"/>
                <a:ext cx="208253" cy="96239"/>
              </a:xfrm>
              <a:custGeom>
                <a:avLst/>
                <a:gdLst>
                  <a:gd name="T0" fmla="*/ 118 w 118"/>
                  <a:gd name="T1" fmla="*/ 25 h 55"/>
                  <a:gd name="T2" fmla="*/ 0 w 118"/>
                  <a:gd name="T3" fmla="*/ 21 h 55"/>
                  <a:gd name="T4" fmla="*/ 118 w 118"/>
                  <a:gd name="T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5">
                    <a:moveTo>
                      <a:pt x="118" y="25"/>
                    </a:moveTo>
                    <a:cubicBezTo>
                      <a:pt x="59" y="55"/>
                      <a:pt x="25" y="25"/>
                      <a:pt x="0" y="21"/>
                    </a:cubicBezTo>
                    <a:cubicBezTo>
                      <a:pt x="55" y="0"/>
                      <a:pt x="75" y="27"/>
                      <a:pt x="1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" name="Freeform 278">
                <a:extLst>
                  <a:ext uri="{FF2B5EF4-FFF2-40B4-BE49-F238E27FC236}">
                    <a16:creationId xmlns:a16="http://schemas.microsoft.com/office/drawing/2014/main" id="{33D3DEF3-A14E-4F6B-AACB-260C2BA9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005" y="5600738"/>
                <a:ext cx="205097" cy="96239"/>
              </a:xfrm>
              <a:custGeom>
                <a:avLst/>
                <a:gdLst>
                  <a:gd name="T0" fmla="*/ 116 w 116"/>
                  <a:gd name="T1" fmla="*/ 17 h 55"/>
                  <a:gd name="T2" fmla="*/ 0 w 116"/>
                  <a:gd name="T3" fmla="*/ 28 h 55"/>
                  <a:gd name="T4" fmla="*/ 116 w 116"/>
                  <a:gd name="T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55">
                    <a:moveTo>
                      <a:pt x="116" y="17"/>
                    </a:moveTo>
                    <a:cubicBezTo>
                      <a:pt x="64" y="55"/>
                      <a:pt x="24" y="29"/>
                      <a:pt x="0" y="28"/>
                    </a:cubicBezTo>
                    <a:cubicBezTo>
                      <a:pt x="56" y="0"/>
                      <a:pt x="75" y="26"/>
                      <a:pt x="1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Freeform 279">
                <a:extLst>
                  <a:ext uri="{FF2B5EF4-FFF2-40B4-BE49-F238E27FC236}">
                    <a16:creationId xmlns:a16="http://schemas.microsoft.com/office/drawing/2014/main" id="{DF6AFF15-10C9-4FA1-9012-110797903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399" y="5559719"/>
                <a:ext cx="197209" cy="91505"/>
              </a:xfrm>
              <a:custGeom>
                <a:avLst/>
                <a:gdLst>
                  <a:gd name="T0" fmla="*/ 112 w 112"/>
                  <a:gd name="T1" fmla="*/ 6 h 52"/>
                  <a:gd name="T2" fmla="*/ 0 w 112"/>
                  <a:gd name="T3" fmla="*/ 33 h 52"/>
                  <a:gd name="T4" fmla="*/ 112 w 112"/>
                  <a:gd name="T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52">
                    <a:moveTo>
                      <a:pt x="112" y="6"/>
                    </a:moveTo>
                    <a:cubicBezTo>
                      <a:pt x="67" y="52"/>
                      <a:pt x="21" y="31"/>
                      <a:pt x="0" y="33"/>
                    </a:cubicBezTo>
                    <a:cubicBezTo>
                      <a:pt x="47" y="0"/>
                      <a:pt x="78" y="19"/>
                      <a:pt x="1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0" name="Freeform 280">
                <a:extLst>
                  <a:ext uri="{FF2B5EF4-FFF2-40B4-BE49-F238E27FC236}">
                    <a16:creationId xmlns:a16="http://schemas.microsoft.com/office/drawing/2014/main" id="{C6E07AB8-6B7B-4BFC-B661-06E779FF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481" y="5495034"/>
                <a:ext cx="183010" cy="86773"/>
              </a:xfrm>
              <a:custGeom>
                <a:avLst/>
                <a:gdLst>
                  <a:gd name="T0" fmla="*/ 104 w 104"/>
                  <a:gd name="T1" fmla="*/ 0 h 49"/>
                  <a:gd name="T2" fmla="*/ 0 w 104"/>
                  <a:gd name="T3" fmla="*/ 44 h 49"/>
                  <a:gd name="T4" fmla="*/ 104 w 104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49">
                    <a:moveTo>
                      <a:pt x="104" y="0"/>
                    </a:moveTo>
                    <a:cubicBezTo>
                      <a:pt x="72" y="49"/>
                      <a:pt x="19" y="40"/>
                      <a:pt x="0" y="44"/>
                    </a:cubicBezTo>
                    <a:cubicBezTo>
                      <a:pt x="52" y="0"/>
                      <a:pt x="70" y="21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1" name="Freeform 281">
                <a:extLst>
                  <a:ext uri="{FF2B5EF4-FFF2-40B4-BE49-F238E27FC236}">
                    <a16:creationId xmlns:a16="http://schemas.microsoft.com/office/drawing/2014/main" id="{69108AF7-CA28-4610-90AD-D411758E6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75" y="5406685"/>
                <a:ext cx="165656" cy="105705"/>
              </a:xfrm>
              <a:custGeom>
                <a:avLst/>
                <a:gdLst>
                  <a:gd name="T0" fmla="*/ 94 w 94"/>
                  <a:gd name="T1" fmla="*/ 0 h 60"/>
                  <a:gd name="T2" fmla="*/ 0 w 94"/>
                  <a:gd name="T3" fmla="*/ 60 h 60"/>
                  <a:gd name="T4" fmla="*/ 94 w 94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0">
                    <a:moveTo>
                      <a:pt x="94" y="0"/>
                    </a:moveTo>
                    <a:cubicBezTo>
                      <a:pt x="68" y="56"/>
                      <a:pt x="18" y="53"/>
                      <a:pt x="0" y="60"/>
                    </a:cubicBezTo>
                    <a:cubicBezTo>
                      <a:pt x="43" y="8"/>
                      <a:pt x="63" y="25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Freeform 282">
                <a:extLst>
                  <a:ext uri="{FF2B5EF4-FFF2-40B4-BE49-F238E27FC236}">
                    <a16:creationId xmlns:a16="http://schemas.microsoft.com/office/drawing/2014/main" id="{E18668BC-5963-428C-AE29-283245656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092" y="5310446"/>
                <a:ext cx="145146" cy="127792"/>
              </a:xfrm>
              <a:custGeom>
                <a:avLst/>
                <a:gdLst>
                  <a:gd name="T0" fmla="*/ 82 w 82"/>
                  <a:gd name="T1" fmla="*/ 0 h 72"/>
                  <a:gd name="T2" fmla="*/ 0 w 82"/>
                  <a:gd name="T3" fmla="*/ 72 h 72"/>
                  <a:gd name="T4" fmla="*/ 82 w 82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72">
                    <a:moveTo>
                      <a:pt x="82" y="0"/>
                    </a:moveTo>
                    <a:cubicBezTo>
                      <a:pt x="65" y="58"/>
                      <a:pt x="10" y="65"/>
                      <a:pt x="0" y="72"/>
                    </a:cubicBezTo>
                    <a:cubicBezTo>
                      <a:pt x="25" y="21"/>
                      <a:pt x="58" y="24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3" name="Freeform 283">
                <a:extLst>
                  <a:ext uri="{FF2B5EF4-FFF2-40B4-BE49-F238E27FC236}">
                    <a16:creationId xmlns:a16="http://schemas.microsoft.com/office/drawing/2014/main" id="{1F86794A-CF2E-4BA7-928D-81FFD7771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467" y="5207898"/>
                <a:ext cx="121481" cy="143569"/>
              </a:xfrm>
              <a:custGeom>
                <a:avLst/>
                <a:gdLst>
                  <a:gd name="T0" fmla="*/ 68 w 68"/>
                  <a:gd name="T1" fmla="*/ 0 h 81"/>
                  <a:gd name="T2" fmla="*/ 0 w 68"/>
                  <a:gd name="T3" fmla="*/ 81 h 81"/>
                  <a:gd name="T4" fmla="*/ 68 w 68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81">
                    <a:moveTo>
                      <a:pt x="68" y="0"/>
                    </a:moveTo>
                    <a:cubicBezTo>
                      <a:pt x="61" y="59"/>
                      <a:pt x="9" y="72"/>
                      <a:pt x="0" y="81"/>
                    </a:cubicBezTo>
                    <a:cubicBezTo>
                      <a:pt x="17" y="26"/>
                      <a:pt x="49" y="25"/>
                      <a:pt x="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Freeform 284">
                <a:extLst>
                  <a:ext uri="{FF2B5EF4-FFF2-40B4-BE49-F238E27FC236}">
                    <a16:creationId xmlns:a16="http://schemas.microsoft.com/office/drawing/2014/main" id="{1DBBEF85-A09F-43DC-93F4-A3DE45606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486" y="5103771"/>
                <a:ext cx="104126" cy="154612"/>
              </a:xfrm>
              <a:custGeom>
                <a:avLst/>
                <a:gdLst>
                  <a:gd name="T0" fmla="*/ 57 w 59"/>
                  <a:gd name="T1" fmla="*/ 0 h 87"/>
                  <a:gd name="T2" fmla="*/ 0 w 59"/>
                  <a:gd name="T3" fmla="*/ 87 h 87"/>
                  <a:gd name="T4" fmla="*/ 57 w 59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87">
                    <a:moveTo>
                      <a:pt x="57" y="0"/>
                    </a:moveTo>
                    <a:cubicBezTo>
                      <a:pt x="59" y="54"/>
                      <a:pt x="6" y="79"/>
                      <a:pt x="0" y="87"/>
                    </a:cubicBezTo>
                    <a:cubicBezTo>
                      <a:pt x="7" y="36"/>
                      <a:pt x="45" y="2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Freeform 285">
                <a:extLst>
                  <a:ext uri="{FF2B5EF4-FFF2-40B4-BE49-F238E27FC236}">
                    <a16:creationId xmlns:a16="http://schemas.microsoft.com/office/drawing/2014/main" id="{650B5F32-5345-4C29-91AF-CE30AA3EF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884" y="4999645"/>
                <a:ext cx="91505" cy="160923"/>
              </a:xfrm>
              <a:custGeom>
                <a:avLst/>
                <a:gdLst>
                  <a:gd name="T0" fmla="*/ 45 w 52"/>
                  <a:gd name="T1" fmla="*/ 0 h 91"/>
                  <a:gd name="T2" fmla="*/ 0 w 52"/>
                  <a:gd name="T3" fmla="*/ 91 h 91"/>
                  <a:gd name="T4" fmla="*/ 45 w 5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45" y="0"/>
                    </a:moveTo>
                    <a:cubicBezTo>
                      <a:pt x="52" y="53"/>
                      <a:pt x="5" y="80"/>
                      <a:pt x="0" y="91"/>
                    </a:cubicBezTo>
                    <a:cubicBezTo>
                      <a:pt x="3" y="34"/>
                      <a:pt x="30" y="26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Freeform 286">
                <a:extLst>
                  <a:ext uri="{FF2B5EF4-FFF2-40B4-BE49-F238E27FC236}">
                    <a16:creationId xmlns:a16="http://schemas.microsoft.com/office/drawing/2014/main" id="{EF1E94B1-EC0A-406B-A626-F684F0E88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040" y="4893940"/>
                <a:ext cx="94660" cy="164078"/>
              </a:xfrm>
              <a:custGeom>
                <a:avLst/>
                <a:gdLst>
                  <a:gd name="T0" fmla="*/ 39 w 53"/>
                  <a:gd name="T1" fmla="*/ 0 h 93"/>
                  <a:gd name="T2" fmla="*/ 6 w 53"/>
                  <a:gd name="T3" fmla="*/ 93 h 93"/>
                  <a:gd name="T4" fmla="*/ 39 w 53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93">
                    <a:moveTo>
                      <a:pt x="39" y="0"/>
                    </a:moveTo>
                    <a:cubicBezTo>
                      <a:pt x="53" y="51"/>
                      <a:pt x="9" y="85"/>
                      <a:pt x="6" y="93"/>
                    </a:cubicBezTo>
                    <a:cubicBezTo>
                      <a:pt x="0" y="43"/>
                      <a:pt x="27" y="24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7" name="Freeform 287">
                <a:extLst>
                  <a:ext uri="{FF2B5EF4-FFF2-40B4-BE49-F238E27FC236}">
                    <a16:creationId xmlns:a16="http://schemas.microsoft.com/office/drawing/2014/main" id="{F2891B29-7DC1-4A81-9F9C-E45D72FC2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574" y="4789814"/>
                <a:ext cx="94660" cy="167233"/>
              </a:xfrm>
              <a:custGeom>
                <a:avLst/>
                <a:gdLst>
                  <a:gd name="T0" fmla="*/ 33 w 54"/>
                  <a:gd name="T1" fmla="*/ 0 h 95"/>
                  <a:gd name="T2" fmla="*/ 12 w 54"/>
                  <a:gd name="T3" fmla="*/ 95 h 95"/>
                  <a:gd name="T4" fmla="*/ 33 w 54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5">
                    <a:moveTo>
                      <a:pt x="33" y="0"/>
                    </a:moveTo>
                    <a:cubicBezTo>
                      <a:pt x="54" y="44"/>
                      <a:pt x="13" y="89"/>
                      <a:pt x="12" y="95"/>
                    </a:cubicBezTo>
                    <a:cubicBezTo>
                      <a:pt x="0" y="49"/>
                      <a:pt x="25" y="2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Freeform 288">
                <a:extLst>
                  <a:ext uri="{FF2B5EF4-FFF2-40B4-BE49-F238E27FC236}">
                    <a16:creationId xmlns:a16="http://schemas.microsoft.com/office/drawing/2014/main" id="{54BE0462-BCF3-4DE5-93D3-9B944A1B0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544" y="4480590"/>
                <a:ext cx="179855" cy="301336"/>
              </a:xfrm>
              <a:custGeom>
                <a:avLst/>
                <a:gdLst>
                  <a:gd name="T0" fmla="*/ 2 w 101"/>
                  <a:gd name="T1" fmla="*/ 0 h 171"/>
                  <a:gd name="T2" fmla="*/ 101 w 101"/>
                  <a:gd name="T3" fmla="*/ 171 h 171"/>
                  <a:gd name="T4" fmla="*/ 98 w 101"/>
                  <a:gd name="T5" fmla="*/ 171 h 171"/>
                  <a:gd name="T6" fmla="*/ 0 w 101"/>
                  <a:gd name="T7" fmla="*/ 2 h 171"/>
                  <a:gd name="T8" fmla="*/ 2 w 101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1">
                    <a:moveTo>
                      <a:pt x="2" y="0"/>
                    </a:moveTo>
                    <a:cubicBezTo>
                      <a:pt x="41" y="39"/>
                      <a:pt x="80" y="101"/>
                      <a:pt x="101" y="171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77" y="103"/>
                      <a:pt x="38" y="41"/>
                      <a:pt x="0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Freeform 289">
                <a:extLst>
                  <a:ext uri="{FF2B5EF4-FFF2-40B4-BE49-F238E27FC236}">
                    <a16:creationId xmlns:a16="http://schemas.microsoft.com/office/drawing/2014/main" id="{B31A1F32-72EE-4BE1-B916-03CB0348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141" y="4469547"/>
                <a:ext cx="187743" cy="359710"/>
              </a:xfrm>
              <a:custGeom>
                <a:avLst/>
                <a:gdLst>
                  <a:gd name="T0" fmla="*/ 2 w 106"/>
                  <a:gd name="T1" fmla="*/ 0 h 203"/>
                  <a:gd name="T2" fmla="*/ 106 w 106"/>
                  <a:gd name="T3" fmla="*/ 202 h 203"/>
                  <a:gd name="T4" fmla="*/ 103 w 106"/>
                  <a:gd name="T5" fmla="*/ 203 h 203"/>
                  <a:gd name="T6" fmla="*/ 0 w 106"/>
                  <a:gd name="T7" fmla="*/ 2 h 203"/>
                  <a:gd name="T8" fmla="*/ 2 w 106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03">
                    <a:moveTo>
                      <a:pt x="2" y="0"/>
                    </a:moveTo>
                    <a:cubicBezTo>
                      <a:pt x="48" y="50"/>
                      <a:pt x="88" y="123"/>
                      <a:pt x="106" y="202"/>
                    </a:cubicBezTo>
                    <a:cubicBezTo>
                      <a:pt x="103" y="203"/>
                      <a:pt x="103" y="203"/>
                      <a:pt x="103" y="203"/>
                    </a:cubicBezTo>
                    <a:cubicBezTo>
                      <a:pt x="85" y="124"/>
                      <a:pt x="45" y="52"/>
                      <a:pt x="0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Freeform 290">
                <a:extLst>
                  <a:ext uri="{FF2B5EF4-FFF2-40B4-BE49-F238E27FC236}">
                    <a16:creationId xmlns:a16="http://schemas.microsoft.com/office/drawing/2014/main" id="{197CA9B0-9DC0-4ED9-99DA-892E07B6E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76" y="4408017"/>
                <a:ext cx="216142" cy="354977"/>
              </a:xfrm>
              <a:custGeom>
                <a:avLst/>
                <a:gdLst>
                  <a:gd name="T0" fmla="*/ 3 w 123"/>
                  <a:gd name="T1" fmla="*/ 0 h 201"/>
                  <a:gd name="T2" fmla="*/ 123 w 123"/>
                  <a:gd name="T3" fmla="*/ 200 h 201"/>
                  <a:gd name="T4" fmla="*/ 120 w 123"/>
                  <a:gd name="T5" fmla="*/ 201 h 201"/>
                  <a:gd name="T6" fmla="*/ 0 w 123"/>
                  <a:gd name="T7" fmla="*/ 2 h 201"/>
                  <a:gd name="T8" fmla="*/ 3 w 123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01">
                    <a:moveTo>
                      <a:pt x="3" y="0"/>
                    </a:moveTo>
                    <a:cubicBezTo>
                      <a:pt x="46" y="38"/>
                      <a:pt x="97" y="115"/>
                      <a:pt x="123" y="200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95" y="118"/>
                      <a:pt x="44" y="41"/>
                      <a:pt x="0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Rectangle 292">
                <a:extLst>
                  <a:ext uri="{FF2B5EF4-FFF2-40B4-BE49-F238E27FC236}">
                    <a16:creationId xmlns:a16="http://schemas.microsoft.com/office/drawing/2014/main" id="{6C914302-AE28-429D-BF18-81523187E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364" y="5752904"/>
                <a:ext cx="1578" cy="15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2ED683C-F0E3-45CF-9794-BD0ABA15969F}"/>
                </a:ext>
              </a:extLst>
            </p:cNvPr>
            <p:cNvGrpSpPr/>
            <p:nvPr/>
          </p:nvGrpSpPr>
          <p:grpSpPr>
            <a:xfrm>
              <a:off x="2236547" y="5528843"/>
              <a:ext cx="535541" cy="141899"/>
              <a:chOff x="1688984" y="6077416"/>
              <a:chExt cx="615079" cy="162974"/>
            </a:xfrm>
            <a:solidFill>
              <a:schemeClr val="accent1"/>
            </a:solidFill>
          </p:grpSpPr>
          <p:sp>
            <p:nvSpPr>
              <p:cNvPr id="21" name="任意多边形: 形状 74">
                <a:extLst>
                  <a:ext uri="{FF2B5EF4-FFF2-40B4-BE49-F238E27FC236}">
                    <a16:creationId xmlns:a16="http://schemas.microsoft.com/office/drawing/2014/main" id="{1A80D3D2-E47A-4031-9942-FA9C97A72A4F}"/>
                  </a:ext>
                </a:extLst>
              </p:cNvPr>
              <p:cNvSpPr/>
              <p:nvPr/>
            </p:nvSpPr>
            <p:spPr>
              <a:xfrm>
                <a:off x="1910443" y="6077416"/>
                <a:ext cx="167804" cy="162974"/>
              </a:xfrm>
              <a:custGeom>
                <a:avLst/>
                <a:gdLst>
                  <a:gd name="connsiteX0" fmla="*/ 238316 w 238315"/>
                  <a:gd name="connsiteY0" fmla="*/ 92202 h 231457"/>
                  <a:gd name="connsiteX1" fmla="*/ 181642 w 238315"/>
                  <a:gd name="connsiteY1" fmla="*/ 134112 h 231457"/>
                  <a:gd name="connsiteX2" fmla="*/ 173641 w 238315"/>
                  <a:gd name="connsiteY2" fmla="*/ 158686 h 231457"/>
                  <a:gd name="connsiteX3" fmla="*/ 197644 w 238315"/>
                  <a:gd name="connsiteY3" fmla="*/ 231077 h 231457"/>
                  <a:gd name="connsiteX4" fmla="*/ 121729 w 238315"/>
                  <a:gd name="connsiteY4" fmla="*/ 178689 h 231457"/>
                  <a:gd name="connsiteX5" fmla="*/ 46292 w 238315"/>
                  <a:gd name="connsiteY5" fmla="*/ 231457 h 231457"/>
                  <a:gd name="connsiteX6" fmla="*/ 66770 w 238315"/>
                  <a:gd name="connsiteY6" fmla="*/ 169069 h 231457"/>
                  <a:gd name="connsiteX7" fmla="*/ 54388 w 238315"/>
                  <a:gd name="connsiteY7" fmla="*/ 128016 h 231457"/>
                  <a:gd name="connsiteX8" fmla="*/ 0 w 238315"/>
                  <a:gd name="connsiteY8" fmla="*/ 87439 h 231457"/>
                  <a:gd name="connsiteX9" fmla="*/ 74200 w 238315"/>
                  <a:gd name="connsiteY9" fmla="*/ 87725 h 231457"/>
                  <a:gd name="connsiteX10" fmla="*/ 98203 w 238315"/>
                  <a:gd name="connsiteY10" fmla="*/ 69913 h 231457"/>
                  <a:gd name="connsiteX11" fmla="*/ 122015 w 238315"/>
                  <a:gd name="connsiteY11" fmla="*/ 0 h 231457"/>
                  <a:gd name="connsiteX12" fmla="*/ 142685 w 238315"/>
                  <a:gd name="connsiteY12" fmla="*/ 62198 h 231457"/>
                  <a:gd name="connsiteX13" fmla="*/ 177546 w 238315"/>
                  <a:gd name="connsiteY13" fmla="*/ 87916 h 231457"/>
                  <a:gd name="connsiteX14" fmla="*/ 236887 w 238315"/>
                  <a:gd name="connsiteY14" fmla="*/ 87439 h 231457"/>
                  <a:gd name="connsiteX15" fmla="*/ 238316 w 238315"/>
                  <a:gd name="connsiteY15" fmla="*/ 92202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315" h="231457">
                    <a:moveTo>
                      <a:pt x="238316" y="92202"/>
                    </a:moveTo>
                    <a:cubicBezTo>
                      <a:pt x="219456" y="106204"/>
                      <a:pt x="200882" y="120491"/>
                      <a:pt x="181642" y="134112"/>
                    </a:cubicBezTo>
                    <a:cubicBezTo>
                      <a:pt x="172307" y="140684"/>
                      <a:pt x="168783" y="146590"/>
                      <a:pt x="173641" y="158686"/>
                    </a:cubicBezTo>
                    <a:cubicBezTo>
                      <a:pt x="182309" y="180308"/>
                      <a:pt x="188500" y="202882"/>
                      <a:pt x="197644" y="231077"/>
                    </a:cubicBezTo>
                    <a:cubicBezTo>
                      <a:pt x="169259" y="211455"/>
                      <a:pt x="145828" y="195263"/>
                      <a:pt x="121729" y="178689"/>
                    </a:cubicBezTo>
                    <a:cubicBezTo>
                      <a:pt x="98203" y="195167"/>
                      <a:pt x="75248" y="211264"/>
                      <a:pt x="46292" y="231457"/>
                    </a:cubicBezTo>
                    <a:cubicBezTo>
                      <a:pt x="54293" y="206502"/>
                      <a:pt x="59055" y="187166"/>
                      <a:pt x="66770" y="169069"/>
                    </a:cubicBezTo>
                    <a:cubicBezTo>
                      <a:pt x="74581" y="150781"/>
                      <a:pt x="72962" y="138779"/>
                      <a:pt x="54388" y="128016"/>
                    </a:cubicBezTo>
                    <a:cubicBezTo>
                      <a:pt x="36957" y="117919"/>
                      <a:pt x="21717" y="103917"/>
                      <a:pt x="0" y="87439"/>
                    </a:cubicBezTo>
                    <a:cubicBezTo>
                      <a:pt x="29146" y="87439"/>
                      <a:pt x="51721" y="86677"/>
                      <a:pt x="74200" y="87725"/>
                    </a:cubicBezTo>
                    <a:cubicBezTo>
                      <a:pt x="88202" y="88392"/>
                      <a:pt x="94393" y="83534"/>
                      <a:pt x="98203" y="69913"/>
                    </a:cubicBezTo>
                    <a:cubicBezTo>
                      <a:pt x="104299" y="47625"/>
                      <a:pt x="113062" y="26003"/>
                      <a:pt x="122015" y="0"/>
                    </a:cubicBezTo>
                    <a:cubicBezTo>
                      <a:pt x="129921" y="23431"/>
                      <a:pt x="137732" y="42481"/>
                      <a:pt x="142685" y="62198"/>
                    </a:cubicBezTo>
                    <a:cubicBezTo>
                      <a:pt x="147542" y="81439"/>
                      <a:pt x="156496" y="90106"/>
                      <a:pt x="177546" y="87916"/>
                    </a:cubicBezTo>
                    <a:cubicBezTo>
                      <a:pt x="197168" y="85820"/>
                      <a:pt x="217075" y="87439"/>
                      <a:pt x="236887" y="87439"/>
                    </a:cubicBezTo>
                    <a:cubicBezTo>
                      <a:pt x="237268" y="89059"/>
                      <a:pt x="237744" y="90678"/>
                      <a:pt x="238316" y="922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任意多边形: 形状 76">
                <a:extLst>
                  <a:ext uri="{FF2B5EF4-FFF2-40B4-BE49-F238E27FC236}">
                    <a16:creationId xmlns:a16="http://schemas.microsoft.com/office/drawing/2014/main" id="{8103F389-6195-441B-B577-4A93958D14FD}"/>
                  </a:ext>
                </a:extLst>
              </p:cNvPr>
              <p:cNvSpPr/>
              <p:nvPr/>
            </p:nvSpPr>
            <p:spPr>
              <a:xfrm>
                <a:off x="1688984" y="6081574"/>
                <a:ext cx="161700" cy="158279"/>
              </a:xfrm>
              <a:custGeom>
                <a:avLst/>
                <a:gdLst>
                  <a:gd name="connsiteX0" fmla="*/ 229648 w 229647"/>
                  <a:gd name="connsiteY0" fmla="*/ 87058 h 224789"/>
                  <a:gd name="connsiteX1" fmla="*/ 178213 w 229647"/>
                  <a:gd name="connsiteY1" fmla="*/ 125063 h 224789"/>
                  <a:gd name="connsiteX2" fmla="*/ 167830 w 229647"/>
                  <a:gd name="connsiteY2" fmla="*/ 157163 h 224789"/>
                  <a:gd name="connsiteX3" fmla="*/ 189262 w 229647"/>
                  <a:gd name="connsiteY3" fmla="*/ 224790 h 224789"/>
                  <a:gd name="connsiteX4" fmla="*/ 130112 w 229647"/>
                  <a:gd name="connsiteY4" fmla="*/ 183070 h 224789"/>
                  <a:gd name="connsiteX5" fmla="*/ 98203 w 229647"/>
                  <a:gd name="connsiteY5" fmla="*/ 183737 h 224789"/>
                  <a:gd name="connsiteX6" fmla="*/ 41243 w 229647"/>
                  <a:gd name="connsiteY6" fmla="*/ 218504 h 224789"/>
                  <a:gd name="connsiteX7" fmla="*/ 62389 w 229647"/>
                  <a:gd name="connsiteY7" fmla="*/ 154305 h 224789"/>
                  <a:gd name="connsiteX8" fmla="*/ 53912 w 229647"/>
                  <a:gd name="connsiteY8" fmla="*/ 127730 h 224789"/>
                  <a:gd name="connsiteX9" fmla="*/ 0 w 229647"/>
                  <a:gd name="connsiteY9" fmla="*/ 81629 h 224789"/>
                  <a:gd name="connsiteX10" fmla="*/ 62389 w 229647"/>
                  <a:gd name="connsiteY10" fmla="*/ 82010 h 224789"/>
                  <a:gd name="connsiteX11" fmla="*/ 92393 w 229647"/>
                  <a:gd name="connsiteY11" fmla="*/ 59626 h 224789"/>
                  <a:gd name="connsiteX12" fmla="*/ 117062 w 229647"/>
                  <a:gd name="connsiteY12" fmla="*/ 0 h 224789"/>
                  <a:gd name="connsiteX13" fmla="*/ 138398 w 229647"/>
                  <a:gd name="connsiteY13" fmla="*/ 64103 h 224789"/>
                  <a:gd name="connsiteX14" fmla="*/ 162687 w 229647"/>
                  <a:gd name="connsiteY14" fmla="*/ 81915 h 224789"/>
                  <a:gd name="connsiteX15" fmla="*/ 228505 w 229647"/>
                  <a:gd name="connsiteY15" fmla="*/ 81629 h 224789"/>
                  <a:gd name="connsiteX16" fmla="*/ 229648 w 229647"/>
                  <a:gd name="connsiteY16" fmla="*/ 87058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7" h="224789">
                    <a:moveTo>
                      <a:pt x="229648" y="87058"/>
                    </a:moveTo>
                    <a:cubicBezTo>
                      <a:pt x="212503" y="99822"/>
                      <a:pt x="195929" y="113252"/>
                      <a:pt x="178213" y="125063"/>
                    </a:cubicBezTo>
                    <a:cubicBezTo>
                      <a:pt x="165449" y="133540"/>
                      <a:pt x="161639" y="142018"/>
                      <a:pt x="167830" y="157163"/>
                    </a:cubicBezTo>
                    <a:cubicBezTo>
                      <a:pt x="175831" y="176784"/>
                      <a:pt x="180880" y="197644"/>
                      <a:pt x="189262" y="224790"/>
                    </a:cubicBezTo>
                    <a:cubicBezTo>
                      <a:pt x="166116" y="208597"/>
                      <a:pt x="147447" y="196691"/>
                      <a:pt x="130112" y="183070"/>
                    </a:cubicBezTo>
                    <a:cubicBezTo>
                      <a:pt x="118396" y="173831"/>
                      <a:pt x="109633" y="174498"/>
                      <a:pt x="98203" y="183737"/>
                    </a:cubicBezTo>
                    <a:cubicBezTo>
                      <a:pt x="81344" y="197358"/>
                      <a:pt x="62960" y="209074"/>
                      <a:pt x="41243" y="218504"/>
                    </a:cubicBezTo>
                    <a:cubicBezTo>
                      <a:pt x="48196" y="197072"/>
                      <a:pt x="54388" y="175355"/>
                      <a:pt x="62389" y="154305"/>
                    </a:cubicBezTo>
                    <a:cubicBezTo>
                      <a:pt x="67056" y="142018"/>
                      <a:pt x="64770" y="135064"/>
                      <a:pt x="53912" y="127730"/>
                    </a:cubicBezTo>
                    <a:cubicBezTo>
                      <a:pt x="35147" y="114967"/>
                      <a:pt x="17431" y="100584"/>
                      <a:pt x="0" y="81629"/>
                    </a:cubicBezTo>
                    <a:cubicBezTo>
                      <a:pt x="20764" y="81629"/>
                      <a:pt x="41720" y="80296"/>
                      <a:pt x="62389" y="82010"/>
                    </a:cubicBezTo>
                    <a:cubicBezTo>
                      <a:pt x="80486" y="83534"/>
                      <a:pt x="88106" y="76486"/>
                      <a:pt x="92393" y="59626"/>
                    </a:cubicBezTo>
                    <a:cubicBezTo>
                      <a:pt x="97536" y="39433"/>
                      <a:pt x="105537" y="19907"/>
                      <a:pt x="117062" y="0"/>
                    </a:cubicBezTo>
                    <a:cubicBezTo>
                      <a:pt x="124206" y="21336"/>
                      <a:pt x="132016" y="42577"/>
                      <a:pt x="138398" y="64103"/>
                    </a:cubicBezTo>
                    <a:cubicBezTo>
                      <a:pt x="142208" y="77057"/>
                      <a:pt x="148495" y="82677"/>
                      <a:pt x="162687" y="81915"/>
                    </a:cubicBezTo>
                    <a:cubicBezTo>
                      <a:pt x="184595" y="80677"/>
                      <a:pt x="206502" y="81629"/>
                      <a:pt x="228505" y="81629"/>
                    </a:cubicBezTo>
                    <a:cubicBezTo>
                      <a:pt x="228790" y="83439"/>
                      <a:pt x="229171" y="85249"/>
                      <a:pt x="229648" y="870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任意多边形: 形状 78">
                <a:extLst>
                  <a:ext uri="{FF2B5EF4-FFF2-40B4-BE49-F238E27FC236}">
                    <a16:creationId xmlns:a16="http://schemas.microsoft.com/office/drawing/2014/main" id="{2016EAEE-6C03-4573-A1EB-0A93A64AC9FB}"/>
                  </a:ext>
                </a:extLst>
              </p:cNvPr>
              <p:cNvSpPr/>
              <p:nvPr/>
            </p:nvSpPr>
            <p:spPr>
              <a:xfrm>
                <a:off x="2142430" y="6080970"/>
                <a:ext cx="161633" cy="156469"/>
              </a:xfrm>
              <a:custGeom>
                <a:avLst/>
                <a:gdLst>
                  <a:gd name="connsiteX0" fmla="*/ 229553 w 229552"/>
                  <a:gd name="connsiteY0" fmla="*/ 87725 h 222218"/>
                  <a:gd name="connsiteX1" fmla="*/ 174975 w 229552"/>
                  <a:gd name="connsiteY1" fmla="*/ 128397 h 222218"/>
                  <a:gd name="connsiteX2" fmla="*/ 166402 w 229552"/>
                  <a:gd name="connsiteY2" fmla="*/ 155067 h 222218"/>
                  <a:gd name="connsiteX3" fmla="*/ 183928 w 229552"/>
                  <a:gd name="connsiteY3" fmla="*/ 222218 h 222218"/>
                  <a:gd name="connsiteX4" fmla="*/ 129064 w 229552"/>
                  <a:gd name="connsiteY4" fmla="*/ 183071 h 222218"/>
                  <a:gd name="connsiteX5" fmla="*/ 100965 w 229552"/>
                  <a:gd name="connsiteY5" fmla="*/ 182689 h 222218"/>
                  <a:gd name="connsiteX6" fmla="*/ 40958 w 229552"/>
                  <a:gd name="connsiteY6" fmla="*/ 219742 h 222218"/>
                  <a:gd name="connsiteX7" fmla="*/ 61532 w 229552"/>
                  <a:gd name="connsiteY7" fmla="*/ 156019 h 222218"/>
                  <a:gd name="connsiteX8" fmla="*/ 52864 w 229552"/>
                  <a:gd name="connsiteY8" fmla="*/ 127730 h 222218"/>
                  <a:gd name="connsiteX9" fmla="*/ 0 w 229552"/>
                  <a:gd name="connsiteY9" fmla="*/ 82391 h 222218"/>
                  <a:gd name="connsiteX10" fmla="*/ 65246 w 229552"/>
                  <a:gd name="connsiteY10" fmla="*/ 82772 h 222218"/>
                  <a:gd name="connsiteX11" fmla="*/ 90964 w 229552"/>
                  <a:gd name="connsiteY11" fmla="*/ 64008 h 222218"/>
                  <a:gd name="connsiteX12" fmla="*/ 116491 w 229552"/>
                  <a:gd name="connsiteY12" fmla="*/ 0 h 222218"/>
                  <a:gd name="connsiteX13" fmla="*/ 137732 w 229552"/>
                  <a:gd name="connsiteY13" fmla="*/ 64294 h 222218"/>
                  <a:gd name="connsiteX14" fmla="*/ 163925 w 229552"/>
                  <a:gd name="connsiteY14" fmla="*/ 82677 h 222218"/>
                  <a:gd name="connsiteX15" fmla="*/ 227933 w 229552"/>
                  <a:gd name="connsiteY15" fmla="*/ 82391 h 222218"/>
                  <a:gd name="connsiteX16" fmla="*/ 229553 w 229552"/>
                  <a:gd name="connsiteY16" fmla="*/ 87725 h 2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552" h="222218">
                    <a:moveTo>
                      <a:pt x="229553" y="87725"/>
                    </a:moveTo>
                    <a:cubicBezTo>
                      <a:pt x="211455" y="101346"/>
                      <a:pt x="193643" y="115538"/>
                      <a:pt x="174975" y="128397"/>
                    </a:cubicBezTo>
                    <a:cubicBezTo>
                      <a:pt x="164402" y="135636"/>
                      <a:pt x="161639" y="142684"/>
                      <a:pt x="166402" y="155067"/>
                    </a:cubicBezTo>
                    <a:cubicBezTo>
                      <a:pt x="174498" y="176117"/>
                      <a:pt x="180594" y="197929"/>
                      <a:pt x="183928" y="222218"/>
                    </a:cubicBezTo>
                    <a:cubicBezTo>
                      <a:pt x="165545" y="209264"/>
                      <a:pt x="146876" y="196787"/>
                      <a:pt x="129064" y="183071"/>
                    </a:cubicBezTo>
                    <a:cubicBezTo>
                      <a:pt x="119063" y="175355"/>
                      <a:pt x="111443" y="174498"/>
                      <a:pt x="100965" y="182689"/>
                    </a:cubicBezTo>
                    <a:cubicBezTo>
                      <a:pt x="82963" y="196691"/>
                      <a:pt x="63818" y="209074"/>
                      <a:pt x="40958" y="219742"/>
                    </a:cubicBezTo>
                    <a:cubicBezTo>
                      <a:pt x="47720" y="198501"/>
                      <a:pt x="53531" y="176879"/>
                      <a:pt x="61532" y="156019"/>
                    </a:cubicBezTo>
                    <a:cubicBezTo>
                      <a:pt x="66389" y="143161"/>
                      <a:pt x="65056" y="135636"/>
                      <a:pt x="52864" y="127730"/>
                    </a:cubicBezTo>
                    <a:cubicBezTo>
                      <a:pt x="34004" y="115443"/>
                      <a:pt x="16764" y="100870"/>
                      <a:pt x="0" y="82391"/>
                    </a:cubicBezTo>
                    <a:cubicBezTo>
                      <a:pt x="21717" y="82391"/>
                      <a:pt x="43625" y="81153"/>
                      <a:pt x="65246" y="82772"/>
                    </a:cubicBezTo>
                    <a:cubicBezTo>
                      <a:pt x="80677" y="83915"/>
                      <a:pt x="86963" y="77343"/>
                      <a:pt x="90964" y="64008"/>
                    </a:cubicBezTo>
                    <a:cubicBezTo>
                      <a:pt x="97346" y="42577"/>
                      <a:pt x="104775" y="21431"/>
                      <a:pt x="116491" y="0"/>
                    </a:cubicBezTo>
                    <a:cubicBezTo>
                      <a:pt x="123635" y="21431"/>
                      <a:pt x="131731" y="42577"/>
                      <a:pt x="137732" y="64294"/>
                    </a:cubicBezTo>
                    <a:cubicBezTo>
                      <a:pt x="141732" y="78772"/>
                      <a:pt x="149352" y="83439"/>
                      <a:pt x="163925" y="82677"/>
                    </a:cubicBezTo>
                    <a:cubicBezTo>
                      <a:pt x="185166" y="81534"/>
                      <a:pt x="206597" y="82391"/>
                      <a:pt x="227933" y="82391"/>
                    </a:cubicBezTo>
                    <a:cubicBezTo>
                      <a:pt x="228505" y="84201"/>
                      <a:pt x="229076" y="85915"/>
                      <a:pt x="229553" y="877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3821896" y="4869230"/>
            <a:ext cx="1955532" cy="1077011"/>
            <a:chOff x="1549156" y="4593731"/>
            <a:chExt cx="1955532" cy="1077011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245DA032-F220-4A2B-9566-F734A0EEE8DB}"/>
                </a:ext>
              </a:extLst>
            </p:cNvPr>
            <p:cNvSpPr txBox="1"/>
            <p:nvPr/>
          </p:nvSpPr>
          <p:spPr>
            <a:xfrm>
              <a:off x="1639852" y="4593731"/>
              <a:ext cx="1728936" cy="7289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OPPOSans M" panose="00020600040101010101" pitchFamily="18" charset="-122"/>
                </a:rPr>
                <a:t>Add title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OPPOSans M" panose="00020600040101010101" pitchFamily="18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OPPOSans M" panose="00020600040101010101" pitchFamily="18" charset="-122"/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189743BC-4B4F-45B8-994C-5DB4FD75A861}"/>
                </a:ext>
              </a:extLst>
            </p:cNvPr>
            <p:cNvGrpSpPr/>
            <p:nvPr/>
          </p:nvGrpSpPr>
          <p:grpSpPr>
            <a:xfrm>
              <a:off x="1549156" y="4681702"/>
              <a:ext cx="481689" cy="821879"/>
              <a:chOff x="724970" y="4408017"/>
              <a:chExt cx="784102" cy="1337868"/>
            </a:xfrm>
            <a:solidFill>
              <a:schemeClr val="accent1"/>
            </a:solidFill>
          </p:grpSpPr>
          <p:sp>
            <p:nvSpPr>
              <p:cNvPr id="115" name="Freeform 237">
                <a:extLst>
                  <a:ext uri="{FF2B5EF4-FFF2-40B4-BE49-F238E27FC236}">
                    <a16:creationId xmlns:a16="http://schemas.microsoft.com/office/drawing/2014/main" id="{0CD85C60-5FA0-48D3-8A6B-5B8813F39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082" y="5570763"/>
                <a:ext cx="141990" cy="96239"/>
              </a:xfrm>
              <a:custGeom>
                <a:avLst/>
                <a:gdLst>
                  <a:gd name="T0" fmla="*/ 0 w 80"/>
                  <a:gd name="T1" fmla="*/ 6 h 55"/>
                  <a:gd name="T2" fmla="*/ 80 w 80"/>
                  <a:gd name="T3" fmla="*/ 55 h 55"/>
                  <a:gd name="T4" fmla="*/ 0 w 80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5">
                    <a:moveTo>
                      <a:pt x="0" y="6"/>
                    </a:moveTo>
                    <a:cubicBezTo>
                      <a:pt x="47" y="0"/>
                      <a:pt x="65" y="50"/>
                      <a:pt x="80" y="55"/>
                    </a:cubicBezTo>
                    <a:cubicBezTo>
                      <a:pt x="30" y="50"/>
                      <a:pt x="6" y="2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6" name="Freeform 238">
                <a:extLst>
                  <a:ext uri="{FF2B5EF4-FFF2-40B4-BE49-F238E27FC236}">
                    <a16:creationId xmlns:a16="http://schemas.microsoft.com/office/drawing/2014/main" id="{CC7A18F5-3856-4C00-A36F-B8111933E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000" y="5558141"/>
                <a:ext cx="129369" cy="102549"/>
              </a:xfrm>
              <a:custGeom>
                <a:avLst/>
                <a:gdLst>
                  <a:gd name="T0" fmla="*/ 0 w 74"/>
                  <a:gd name="T1" fmla="*/ 1 h 58"/>
                  <a:gd name="T2" fmla="*/ 74 w 74"/>
                  <a:gd name="T3" fmla="*/ 58 h 58"/>
                  <a:gd name="T4" fmla="*/ 0 w 74"/>
                  <a:gd name="T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8">
                    <a:moveTo>
                      <a:pt x="0" y="1"/>
                    </a:moveTo>
                    <a:cubicBezTo>
                      <a:pt x="44" y="0"/>
                      <a:pt x="60" y="52"/>
                      <a:pt x="74" y="58"/>
                    </a:cubicBezTo>
                    <a:cubicBezTo>
                      <a:pt x="23" y="49"/>
                      <a:pt x="3" y="2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7" name="Freeform 239">
                <a:extLst>
                  <a:ext uri="{FF2B5EF4-FFF2-40B4-BE49-F238E27FC236}">
                    <a16:creationId xmlns:a16="http://schemas.microsoft.com/office/drawing/2014/main" id="{5763F99A-B506-4332-8245-8174BDD1F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650" y="5526588"/>
                <a:ext cx="116748" cy="115171"/>
              </a:xfrm>
              <a:custGeom>
                <a:avLst/>
                <a:gdLst>
                  <a:gd name="T0" fmla="*/ 0 w 66"/>
                  <a:gd name="T1" fmla="*/ 0 h 65"/>
                  <a:gd name="T2" fmla="*/ 66 w 66"/>
                  <a:gd name="T3" fmla="*/ 65 h 65"/>
                  <a:gd name="T4" fmla="*/ 0 w 66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65">
                    <a:moveTo>
                      <a:pt x="0" y="0"/>
                    </a:moveTo>
                    <a:cubicBezTo>
                      <a:pt x="43" y="8"/>
                      <a:pt x="53" y="58"/>
                      <a:pt x="66" y="65"/>
                    </a:cubicBezTo>
                    <a:cubicBezTo>
                      <a:pt x="22" y="54"/>
                      <a:pt x="1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8" name="Freeform 240">
                <a:extLst>
                  <a:ext uri="{FF2B5EF4-FFF2-40B4-BE49-F238E27FC236}">
                    <a16:creationId xmlns:a16="http://schemas.microsoft.com/office/drawing/2014/main" id="{C656369D-5676-47E7-BC5C-0690DD36F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456" y="5480835"/>
                <a:ext cx="100971" cy="127792"/>
              </a:xfrm>
              <a:custGeom>
                <a:avLst/>
                <a:gdLst>
                  <a:gd name="T0" fmla="*/ 3 w 57"/>
                  <a:gd name="T1" fmla="*/ 0 h 73"/>
                  <a:gd name="T2" fmla="*/ 57 w 57"/>
                  <a:gd name="T3" fmla="*/ 73 h 73"/>
                  <a:gd name="T4" fmla="*/ 3 w 57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73">
                    <a:moveTo>
                      <a:pt x="3" y="0"/>
                    </a:moveTo>
                    <a:cubicBezTo>
                      <a:pt x="42" y="13"/>
                      <a:pt x="46" y="64"/>
                      <a:pt x="57" y="73"/>
                    </a:cubicBezTo>
                    <a:cubicBezTo>
                      <a:pt x="14" y="5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9" name="Freeform 241">
                <a:extLst>
                  <a:ext uri="{FF2B5EF4-FFF2-40B4-BE49-F238E27FC236}">
                    <a16:creationId xmlns:a16="http://schemas.microsoft.com/office/drawing/2014/main" id="{F3BB88EE-8AA3-453D-8CE6-95EF7CD2B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839" y="5420883"/>
                <a:ext cx="89928" cy="141991"/>
              </a:xfrm>
              <a:custGeom>
                <a:avLst/>
                <a:gdLst>
                  <a:gd name="T0" fmla="*/ 10 w 51"/>
                  <a:gd name="T1" fmla="*/ 0 h 81"/>
                  <a:gd name="T2" fmla="*/ 51 w 51"/>
                  <a:gd name="T3" fmla="*/ 81 h 81"/>
                  <a:gd name="T4" fmla="*/ 10 w 51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81">
                    <a:moveTo>
                      <a:pt x="10" y="0"/>
                    </a:moveTo>
                    <a:cubicBezTo>
                      <a:pt x="41" y="18"/>
                      <a:pt x="46" y="77"/>
                      <a:pt x="51" y="81"/>
                    </a:cubicBezTo>
                    <a:cubicBezTo>
                      <a:pt x="21" y="67"/>
                      <a:pt x="0" y="3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0" name="Freeform 242">
                <a:extLst>
                  <a:ext uri="{FF2B5EF4-FFF2-40B4-BE49-F238E27FC236}">
                    <a16:creationId xmlns:a16="http://schemas.microsoft.com/office/drawing/2014/main" id="{3F3D1E67-4704-4344-B4F5-AFE189FAC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465" y="5349888"/>
                <a:ext cx="72573" cy="153035"/>
              </a:xfrm>
              <a:custGeom>
                <a:avLst/>
                <a:gdLst>
                  <a:gd name="T0" fmla="*/ 10 w 41"/>
                  <a:gd name="T1" fmla="*/ 0 h 87"/>
                  <a:gd name="T2" fmla="*/ 36 w 41"/>
                  <a:gd name="T3" fmla="*/ 87 h 87"/>
                  <a:gd name="T4" fmla="*/ 10 w 41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87">
                    <a:moveTo>
                      <a:pt x="10" y="0"/>
                    </a:moveTo>
                    <a:cubicBezTo>
                      <a:pt x="41" y="25"/>
                      <a:pt x="29" y="75"/>
                      <a:pt x="36" y="87"/>
                    </a:cubicBezTo>
                    <a:cubicBezTo>
                      <a:pt x="1" y="62"/>
                      <a:pt x="0" y="2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1" name="Freeform 243">
                <a:extLst>
                  <a:ext uri="{FF2B5EF4-FFF2-40B4-BE49-F238E27FC236}">
                    <a16:creationId xmlns:a16="http://schemas.microsoft.com/office/drawing/2014/main" id="{16D95699-FD78-4A63-BA72-1A77520A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825" y="5267849"/>
                <a:ext cx="70996" cy="159346"/>
              </a:xfrm>
              <a:custGeom>
                <a:avLst/>
                <a:gdLst>
                  <a:gd name="T0" fmla="*/ 16 w 41"/>
                  <a:gd name="T1" fmla="*/ 0 h 90"/>
                  <a:gd name="T2" fmla="*/ 27 w 41"/>
                  <a:gd name="T3" fmla="*/ 90 h 90"/>
                  <a:gd name="T4" fmla="*/ 16 w 41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90">
                    <a:moveTo>
                      <a:pt x="16" y="0"/>
                    </a:moveTo>
                    <a:cubicBezTo>
                      <a:pt x="41" y="31"/>
                      <a:pt x="22" y="78"/>
                      <a:pt x="27" y="90"/>
                    </a:cubicBezTo>
                    <a:cubicBezTo>
                      <a:pt x="1" y="62"/>
                      <a:pt x="0" y="25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2" name="Freeform 244">
                <a:extLst>
                  <a:ext uri="{FF2B5EF4-FFF2-40B4-BE49-F238E27FC236}">
                    <a16:creationId xmlns:a16="http://schemas.microsoft.com/office/drawing/2014/main" id="{2AC2DA12-174B-4AD7-91A1-B743EF408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650" y="5179500"/>
                <a:ext cx="75728" cy="160923"/>
              </a:xfrm>
              <a:custGeom>
                <a:avLst/>
                <a:gdLst>
                  <a:gd name="T0" fmla="*/ 24 w 43"/>
                  <a:gd name="T1" fmla="*/ 0 h 91"/>
                  <a:gd name="T2" fmla="*/ 20 w 43"/>
                  <a:gd name="T3" fmla="*/ 91 h 91"/>
                  <a:gd name="T4" fmla="*/ 24 w 43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91">
                    <a:moveTo>
                      <a:pt x="24" y="0"/>
                    </a:moveTo>
                    <a:cubicBezTo>
                      <a:pt x="43" y="40"/>
                      <a:pt x="17" y="78"/>
                      <a:pt x="20" y="91"/>
                    </a:cubicBezTo>
                    <a:cubicBezTo>
                      <a:pt x="1" y="63"/>
                      <a:pt x="0" y="2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3" name="Freeform 245">
                <a:extLst>
                  <a:ext uri="{FF2B5EF4-FFF2-40B4-BE49-F238E27FC236}">
                    <a16:creationId xmlns:a16="http://schemas.microsoft.com/office/drawing/2014/main" id="{6745FF6D-2BF7-4DCE-9662-255007616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63" y="5087995"/>
                <a:ext cx="83617" cy="157767"/>
              </a:xfrm>
              <a:custGeom>
                <a:avLst/>
                <a:gdLst>
                  <a:gd name="T0" fmla="*/ 33 w 47"/>
                  <a:gd name="T1" fmla="*/ 0 h 89"/>
                  <a:gd name="T2" fmla="*/ 17 w 47"/>
                  <a:gd name="T3" fmla="*/ 89 h 89"/>
                  <a:gd name="T4" fmla="*/ 33 w 47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89">
                    <a:moveTo>
                      <a:pt x="33" y="0"/>
                    </a:moveTo>
                    <a:cubicBezTo>
                      <a:pt x="47" y="40"/>
                      <a:pt x="16" y="77"/>
                      <a:pt x="17" y="89"/>
                    </a:cubicBezTo>
                    <a:cubicBezTo>
                      <a:pt x="0" y="57"/>
                      <a:pt x="10" y="2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4" name="Freeform 246">
                <a:extLst>
                  <a:ext uri="{FF2B5EF4-FFF2-40B4-BE49-F238E27FC236}">
                    <a16:creationId xmlns:a16="http://schemas.microsoft.com/office/drawing/2014/main" id="{F0E15070-03DD-421D-94C4-7B7E817C1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741" y="4994911"/>
                <a:ext cx="80462" cy="151457"/>
              </a:xfrm>
              <a:custGeom>
                <a:avLst/>
                <a:gdLst>
                  <a:gd name="T0" fmla="*/ 37 w 45"/>
                  <a:gd name="T1" fmla="*/ 0 h 86"/>
                  <a:gd name="T2" fmla="*/ 10 w 45"/>
                  <a:gd name="T3" fmla="*/ 86 h 86"/>
                  <a:gd name="T4" fmla="*/ 37 w 45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6">
                    <a:moveTo>
                      <a:pt x="37" y="0"/>
                    </a:moveTo>
                    <a:cubicBezTo>
                      <a:pt x="45" y="31"/>
                      <a:pt x="10" y="82"/>
                      <a:pt x="10" y="86"/>
                    </a:cubicBezTo>
                    <a:cubicBezTo>
                      <a:pt x="0" y="58"/>
                      <a:pt x="3" y="2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5" name="Freeform 247">
                <a:extLst>
                  <a:ext uri="{FF2B5EF4-FFF2-40B4-BE49-F238E27FC236}">
                    <a16:creationId xmlns:a16="http://schemas.microsoft.com/office/drawing/2014/main" id="{08F5A6DC-3555-4FE0-9CE9-3059A95E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31" y="4900251"/>
                <a:ext cx="80462" cy="143569"/>
              </a:xfrm>
              <a:custGeom>
                <a:avLst/>
                <a:gdLst>
                  <a:gd name="T0" fmla="*/ 45 w 46"/>
                  <a:gd name="T1" fmla="*/ 0 h 81"/>
                  <a:gd name="T2" fmla="*/ 7 w 46"/>
                  <a:gd name="T3" fmla="*/ 81 h 81"/>
                  <a:gd name="T4" fmla="*/ 45 w 46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1">
                    <a:moveTo>
                      <a:pt x="45" y="0"/>
                    </a:moveTo>
                    <a:cubicBezTo>
                      <a:pt x="46" y="42"/>
                      <a:pt x="9" y="70"/>
                      <a:pt x="7" y="81"/>
                    </a:cubicBezTo>
                    <a:cubicBezTo>
                      <a:pt x="0" y="53"/>
                      <a:pt x="7" y="25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6" name="Freeform 248">
                <a:extLst>
                  <a:ext uri="{FF2B5EF4-FFF2-40B4-BE49-F238E27FC236}">
                    <a16:creationId xmlns:a16="http://schemas.microsoft.com/office/drawing/2014/main" id="{8D13F454-1489-406F-93A0-B1AB5B043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86" y="4808746"/>
                <a:ext cx="96238" cy="134103"/>
              </a:xfrm>
              <a:custGeom>
                <a:avLst/>
                <a:gdLst>
                  <a:gd name="T0" fmla="*/ 54 w 54"/>
                  <a:gd name="T1" fmla="*/ 0 h 76"/>
                  <a:gd name="T2" fmla="*/ 6 w 54"/>
                  <a:gd name="T3" fmla="*/ 76 h 76"/>
                  <a:gd name="T4" fmla="*/ 54 w 54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76">
                    <a:moveTo>
                      <a:pt x="54" y="0"/>
                    </a:moveTo>
                    <a:cubicBezTo>
                      <a:pt x="51" y="39"/>
                      <a:pt x="9" y="66"/>
                      <a:pt x="6" y="76"/>
                    </a:cubicBezTo>
                    <a:cubicBezTo>
                      <a:pt x="0" y="34"/>
                      <a:pt x="27" y="16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7" name="Freeform 249">
                <a:extLst>
                  <a:ext uri="{FF2B5EF4-FFF2-40B4-BE49-F238E27FC236}">
                    <a16:creationId xmlns:a16="http://schemas.microsoft.com/office/drawing/2014/main" id="{498BC718-77AA-47F0-A66B-29C2273CA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09" y="5646491"/>
                <a:ext cx="208253" cy="99394"/>
              </a:xfrm>
              <a:custGeom>
                <a:avLst/>
                <a:gdLst>
                  <a:gd name="T0" fmla="*/ 0 w 118"/>
                  <a:gd name="T1" fmla="*/ 33 h 56"/>
                  <a:gd name="T2" fmla="*/ 118 w 118"/>
                  <a:gd name="T3" fmla="*/ 17 h 56"/>
                  <a:gd name="T4" fmla="*/ 0 w 118"/>
                  <a:gd name="T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6">
                    <a:moveTo>
                      <a:pt x="0" y="33"/>
                    </a:moveTo>
                    <a:cubicBezTo>
                      <a:pt x="60" y="56"/>
                      <a:pt x="91" y="24"/>
                      <a:pt x="118" y="17"/>
                    </a:cubicBezTo>
                    <a:cubicBezTo>
                      <a:pt x="61" y="0"/>
                      <a:pt x="44" y="31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8" name="Freeform 250">
                <a:extLst>
                  <a:ext uri="{FF2B5EF4-FFF2-40B4-BE49-F238E27FC236}">
                    <a16:creationId xmlns:a16="http://schemas.microsoft.com/office/drawing/2014/main" id="{C8AB3AAA-8F42-43DA-82D5-DD92B4154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961" y="5630714"/>
                <a:ext cx="208253" cy="96239"/>
              </a:xfrm>
              <a:custGeom>
                <a:avLst/>
                <a:gdLst>
                  <a:gd name="T0" fmla="*/ 0 w 118"/>
                  <a:gd name="T1" fmla="*/ 25 h 55"/>
                  <a:gd name="T2" fmla="*/ 118 w 118"/>
                  <a:gd name="T3" fmla="*/ 21 h 55"/>
                  <a:gd name="T4" fmla="*/ 0 w 118"/>
                  <a:gd name="T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5">
                    <a:moveTo>
                      <a:pt x="0" y="25"/>
                    </a:moveTo>
                    <a:cubicBezTo>
                      <a:pt x="58" y="55"/>
                      <a:pt x="92" y="25"/>
                      <a:pt x="118" y="21"/>
                    </a:cubicBezTo>
                    <a:cubicBezTo>
                      <a:pt x="63" y="0"/>
                      <a:pt x="42" y="27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9" name="Freeform 251">
                <a:extLst>
                  <a:ext uri="{FF2B5EF4-FFF2-40B4-BE49-F238E27FC236}">
                    <a16:creationId xmlns:a16="http://schemas.microsoft.com/office/drawing/2014/main" id="{2FF9FB84-B699-4A18-8D2F-A5B2597AE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990" y="5600738"/>
                <a:ext cx="206675" cy="96239"/>
              </a:xfrm>
              <a:custGeom>
                <a:avLst/>
                <a:gdLst>
                  <a:gd name="T0" fmla="*/ 0 w 117"/>
                  <a:gd name="T1" fmla="*/ 17 h 55"/>
                  <a:gd name="T2" fmla="*/ 117 w 117"/>
                  <a:gd name="T3" fmla="*/ 28 h 55"/>
                  <a:gd name="T4" fmla="*/ 0 w 117"/>
                  <a:gd name="T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55">
                    <a:moveTo>
                      <a:pt x="0" y="17"/>
                    </a:moveTo>
                    <a:cubicBezTo>
                      <a:pt x="52" y="55"/>
                      <a:pt x="92" y="29"/>
                      <a:pt x="117" y="28"/>
                    </a:cubicBezTo>
                    <a:cubicBezTo>
                      <a:pt x="61" y="0"/>
                      <a:pt x="42" y="2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0" name="Freeform 252">
                <a:extLst>
                  <a:ext uri="{FF2B5EF4-FFF2-40B4-BE49-F238E27FC236}">
                    <a16:creationId xmlns:a16="http://schemas.microsoft.com/office/drawing/2014/main" id="{BBCB6089-49F0-4870-90E6-7964352F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85" y="5559719"/>
                <a:ext cx="200365" cy="91505"/>
              </a:xfrm>
              <a:custGeom>
                <a:avLst/>
                <a:gdLst>
                  <a:gd name="T0" fmla="*/ 0 w 113"/>
                  <a:gd name="T1" fmla="*/ 6 h 52"/>
                  <a:gd name="T2" fmla="*/ 113 w 113"/>
                  <a:gd name="T3" fmla="*/ 33 h 52"/>
                  <a:gd name="T4" fmla="*/ 0 w 113"/>
                  <a:gd name="T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52">
                    <a:moveTo>
                      <a:pt x="0" y="6"/>
                    </a:moveTo>
                    <a:cubicBezTo>
                      <a:pt x="46" y="52"/>
                      <a:pt x="92" y="31"/>
                      <a:pt x="113" y="33"/>
                    </a:cubicBezTo>
                    <a:cubicBezTo>
                      <a:pt x="66" y="0"/>
                      <a:pt x="34" y="1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1" name="Freeform 253">
                <a:extLst>
                  <a:ext uri="{FF2B5EF4-FFF2-40B4-BE49-F238E27FC236}">
                    <a16:creationId xmlns:a16="http://schemas.microsoft.com/office/drawing/2014/main" id="{431C23EC-D654-40B1-BA78-946B5A60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601" y="5495034"/>
                <a:ext cx="184588" cy="86773"/>
              </a:xfrm>
              <a:custGeom>
                <a:avLst/>
                <a:gdLst>
                  <a:gd name="T0" fmla="*/ 0 w 105"/>
                  <a:gd name="T1" fmla="*/ 0 h 49"/>
                  <a:gd name="T2" fmla="*/ 105 w 105"/>
                  <a:gd name="T3" fmla="*/ 44 h 49"/>
                  <a:gd name="T4" fmla="*/ 0 w 105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49">
                    <a:moveTo>
                      <a:pt x="0" y="0"/>
                    </a:moveTo>
                    <a:cubicBezTo>
                      <a:pt x="32" y="49"/>
                      <a:pt x="85" y="40"/>
                      <a:pt x="105" y="44"/>
                    </a:cubicBezTo>
                    <a:cubicBezTo>
                      <a:pt x="52" y="0"/>
                      <a:pt x="35" y="2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2" name="Freeform 254">
                <a:extLst>
                  <a:ext uri="{FF2B5EF4-FFF2-40B4-BE49-F238E27FC236}">
                    <a16:creationId xmlns:a16="http://schemas.microsoft.com/office/drawing/2014/main" id="{8FF814C8-7A82-4617-856C-DE342E120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39" y="5406685"/>
                <a:ext cx="165656" cy="105705"/>
              </a:xfrm>
              <a:custGeom>
                <a:avLst/>
                <a:gdLst>
                  <a:gd name="T0" fmla="*/ 0 w 94"/>
                  <a:gd name="T1" fmla="*/ 0 h 60"/>
                  <a:gd name="T2" fmla="*/ 94 w 94"/>
                  <a:gd name="T3" fmla="*/ 60 h 60"/>
                  <a:gd name="T4" fmla="*/ 0 w 94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0">
                    <a:moveTo>
                      <a:pt x="0" y="0"/>
                    </a:moveTo>
                    <a:cubicBezTo>
                      <a:pt x="25" y="56"/>
                      <a:pt x="76" y="53"/>
                      <a:pt x="94" y="60"/>
                    </a:cubicBezTo>
                    <a:cubicBezTo>
                      <a:pt x="50" y="8"/>
                      <a:pt x="30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" name="Freeform 255">
                <a:extLst>
                  <a:ext uri="{FF2B5EF4-FFF2-40B4-BE49-F238E27FC236}">
                    <a16:creationId xmlns:a16="http://schemas.microsoft.com/office/drawing/2014/main" id="{DBDD280C-3FC7-4EAC-A621-C73F71F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31" y="5310446"/>
                <a:ext cx="143569" cy="127792"/>
              </a:xfrm>
              <a:custGeom>
                <a:avLst/>
                <a:gdLst>
                  <a:gd name="T0" fmla="*/ 0 w 81"/>
                  <a:gd name="T1" fmla="*/ 0 h 72"/>
                  <a:gd name="T2" fmla="*/ 81 w 81"/>
                  <a:gd name="T3" fmla="*/ 72 h 72"/>
                  <a:gd name="T4" fmla="*/ 0 w 81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2">
                    <a:moveTo>
                      <a:pt x="0" y="0"/>
                    </a:moveTo>
                    <a:cubicBezTo>
                      <a:pt x="17" y="58"/>
                      <a:pt x="72" y="65"/>
                      <a:pt x="81" y="72"/>
                    </a:cubicBezTo>
                    <a:cubicBezTo>
                      <a:pt x="57" y="21"/>
                      <a:pt x="23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4" name="Freeform 256">
                <a:extLst>
                  <a:ext uri="{FF2B5EF4-FFF2-40B4-BE49-F238E27FC236}">
                    <a16:creationId xmlns:a16="http://schemas.microsoft.com/office/drawing/2014/main" id="{49F6B2DF-52FB-452D-917C-AC314C4FB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45" y="5207898"/>
                <a:ext cx="123058" cy="143569"/>
              </a:xfrm>
              <a:custGeom>
                <a:avLst/>
                <a:gdLst>
                  <a:gd name="T0" fmla="*/ 0 w 69"/>
                  <a:gd name="T1" fmla="*/ 0 h 81"/>
                  <a:gd name="T2" fmla="*/ 69 w 69"/>
                  <a:gd name="T3" fmla="*/ 81 h 81"/>
                  <a:gd name="T4" fmla="*/ 0 w 69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81">
                    <a:moveTo>
                      <a:pt x="0" y="0"/>
                    </a:moveTo>
                    <a:cubicBezTo>
                      <a:pt x="7" y="59"/>
                      <a:pt x="60" y="72"/>
                      <a:pt x="69" y="81"/>
                    </a:cubicBezTo>
                    <a:cubicBezTo>
                      <a:pt x="52" y="26"/>
                      <a:pt x="19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5" name="Freeform 257">
                <a:extLst>
                  <a:ext uri="{FF2B5EF4-FFF2-40B4-BE49-F238E27FC236}">
                    <a16:creationId xmlns:a16="http://schemas.microsoft.com/office/drawing/2014/main" id="{FEF38326-DFE4-4FBA-A5B2-CF0C4C05B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79" y="5103771"/>
                <a:ext cx="104126" cy="154612"/>
              </a:xfrm>
              <a:custGeom>
                <a:avLst/>
                <a:gdLst>
                  <a:gd name="T0" fmla="*/ 3 w 59"/>
                  <a:gd name="T1" fmla="*/ 0 h 87"/>
                  <a:gd name="T2" fmla="*/ 59 w 59"/>
                  <a:gd name="T3" fmla="*/ 87 h 87"/>
                  <a:gd name="T4" fmla="*/ 3 w 59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87">
                    <a:moveTo>
                      <a:pt x="3" y="0"/>
                    </a:moveTo>
                    <a:cubicBezTo>
                      <a:pt x="0" y="54"/>
                      <a:pt x="54" y="79"/>
                      <a:pt x="59" y="87"/>
                    </a:cubicBezTo>
                    <a:cubicBezTo>
                      <a:pt x="52" y="36"/>
                      <a:pt x="14" y="2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6" name="Freeform 258">
                <a:extLst>
                  <a:ext uri="{FF2B5EF4-FFF2-40B4-BE49-F238E27FC236}">
                    <a16:creationId xmlns:a16="http://schemas.microsoft.com/office/drawing/2014/main" id="{3AAF7D31-2B08-448C-A1A8-B1AF7627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281" y="4999645"/>
                <a:ext cx="91505" cy="160923"/>
              </a:xfrm>
              <a:custGeom>
                <a:avLst/>
                <a:gdLst>
                  <a:gd name="T0" fmla="*/ 7 w 52"/>
                  <a:gd name="T1" fmla="*/ 0 h 91"/>
                  <a:gd name="T2" fmla="*/ 52 w 52"/>
                  <a:gd name="T3" fmla="*/ 91 h 91"/>
                  <a:gd name="T4" fmla="*/ 7 w 5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7" y="0"/>
                    </a:moveTo>
                    <a:cubicBezTo>
                      <a:pt x="0" y="53"/>
                      <a:pt x="46" y="80"/>
                      <a:pt x="52" y="91"/>
                    </a:cubicBezTo>
                    <a:cubicBezTo>
                      <a:pt x="49" y="34"/>
                      <a:pt x="21" y="2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7" name="Freeform 259">
                <a:extLst>
                  <a:ext uri="{FF2B5EF4-FFF2-40B4-BE49-F238E27FC236}">
                    <a16:creationId xmlns:a16="http://schemas.microsoft.com/office/drawing/2014/main" id="{FE0072DD-DD16-4991-A20D-9651CFBA4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70" y="4893940"/>
                <a:ext cx="93083" cy="164078"/>
              </a:xfrm>
              <a:custGeom>
                <a:avLst/>
                <a:gdLst>
                  <a:gd name="T0" fmla="*/ 13 w 52"/>
                  <a:gd name="T1" fmla="*/ 0 h 93"/>
                  <a:gd name="T2" fmla="*/ 47 w 52"/>
                  <a:gd name="T3" fmla="*/ 93 h 93"/>
                  <a:gd name="T4" fmla="*/ 13 w 52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3">
                    <a:moveTo>
                      <a:pt x="13" y="0"/>
                    </a:moveTo>
                    <a:cubicBezTo>
                      <a:pt x="0" y="51"/>
                      <a:pt x="44" y="85"/>
                      <a:pt x="47" y="93"/>
                    </a:cubicBezTo>
                    <a:cubicBezTo>
                      <a:pt x="52" y="43"/>
                      <a:pt x="25" y="24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8" name="Freeform 260">
                <a:extLst>
                  <a:ext uri="{FF2B5EF4-FFF2-40B4-BE49-F238E27FC236}">
                    <a16:creationId xmlns:a16="http://schemas.microsoft.com/office/drawing/2014/main" id="{982E0415-700E-448C-8BDA-473BEF5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58" y="4789814"/>
                <a:ext cx="97816" cy="167233"/>
              </a:xfrm>
              <a:custGeom>
                <a:avLst/>
                <a:gdLst>
                  <a:gd name="T0" fmla="*/ 21 w 55"/>
                  <a:gd name="T1" fmla="*/ 0 h 95"/>
                  <a:gd name="T2" fmla="*/ 43 w 55"/>
                  <a:gd name="T3" fmla="*/ 95 h 95"/>
                  <a:gd name="T4" fmla="*/ 21 w 55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95">
                    <a:moveTo>
                      <a:pt x="21" y="0"/>
                    </a:moveTo>
                    <a:cubicBezTo>
                      <a:pt x="0" y="44"/>
                      <a:pt x="41" y="89"/>
                      <a:pt x="43" y="95"/>
                    </a:cubicBezTo>
                    <a:cubicBezTo>
                      <a:pt x="55" y="49"/>
                      <a:pt x="30" y="23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9" name="Freeform 261">
                <a:extLst>
                  <a:ext uri="{FF2B5EF4-FFF2-40B4-BE49-F238E27FC236}">
                    <a16:creationId xmlns:a16="http://schemas.microsoft.com/office/drawing/2014/main" id="{49C0E8C7-E1F3-4BE6-9826-D34433C5F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693" y="4480590"/>
                <a:ext cx="179855" cy="301336"/>
              </a:xfrm>
              <a:custGeom>
                <a:avLst/>
                <a:gdLst>
                  <a:gd name="T0" fmla="*/ 99 w 101"/>
                  <a:gd name="T1" fmla="*/ 0 h 171"/>
                  <a:gd name="T2" fmla="*/ 0 w 101"/>
                  <a:gd name="T3" fmla="*/ 171 h 171"/>
                  <a:gd name="T4" fmla="*/ 3 w 101"/>
                  <a:gd name="T5" fmla="*/ 171 h 171"/>
                  <a:gd name="T6" fmla="*/ 101 w 101"/>
                  <a:gd name="T7" fmla="*/ 2 h 171"/>
                  <a:gd name="T8" fmla="*/ 99 w 101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1">
                    <a:moveTo>
                      <a:pt x="99" y="0"/>
                    </a:moveTo>
                    <a:cubicBezTo>
                      <a:pt x="61" y="39"/>
                      <a:pt x="22" y="101"/>
                      <a:pt x="0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24" y="103"/>
                      <a:pt x="63" y="41"/>
                      <a:pt x="101" y="2"/>
                    </a:cubicBez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0" name="Freeform 262">
                <a:extLst>
                  <a:ext uri="{FF2B5EF4-FFF2-40B4-BE49-F238E27FC236}">
                    <a16:creationId xmlns:a16="http://schemas.microsoft.com/office/drawing/2014/main" id="{3AC74BB5-4C85-458E-8CC9-47B78A2D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786" y="4469547"/>
                <a:ext cx="187743" cy="359710"/>
              </a:xfrm>
              <a:custGeom>
                <a:avLst/>
                <a:gdLst>
                  <a:gd name="T0" fmla="*/ 104 w 106"/>
                  <a:gd name="T1" fmla="*/ 0 h 203"/>
                  <a:gd name="T2" fmla="*/ 0 w 106"/>
                  <a:gd name="T3" fmla="*/ 202 h 203"/>
                  <a:gd name="T4" fmla="*/ 3 w 106"/>
                  <a:gd name="T5" fmla="*/ 203 h 203"/>
                  <a:gd name="T6" fmla="*/ 106 w 106"/>
                  <a:gd name="T7" fmla="*/ 2 h 203"/>
                  <a:gd name="T8" fmla="*/ 104 w 106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03">
                    <a:moveTo>
                      <a:pt x="104" y="0"/>
                    </a:moveTo>
                    <a:cubicBezTo>
                      <a:pt x="57" y="50"/>
                      <a:pt x="18" y="123"/>
                      <a:pt x="0" y="202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20" y="124"/>
                      <a:pt x="60" y="52"/>
                      <a:pt x="106" y="2"/>
                    </a:cubicBez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1" name="Freeform 263">
                <a:extLst>
                  <a:ext uri="{FF2B5EF4-FFF2-40B4-BE49-F238E27FC236}">
                    <a16:creationId xmlns:a16="http://schemas.microsoft.com/office/drawing/2014/main" id="{557CEA6E-D0A2-419F-8908-E36F84F6C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275" y="4408017"/>
                <a:ext cx="216141" cy="354977"/>
              </a:xfrm>
              <a:custGeom>
                <a:avLst/>
                <a:gdLst>
                  <a:gd name="T0" fmla="*/ 121 w 123"/>
                  <a:gd name="T1" fmla="*/ 0 h 201"/>
                  <a:gd name="T2" fmla="*/ 0 w 123"/>
                  <a:gd name="T3" fmla="*/ 200 h 201"/>
                  <a:gd name="T4" fmla="*/ 3 w 123"/>
                  <a:gd name="T5" fmla="*/ 201 h 201"/>
                  <a:gd name="T6" fmla="*/ 123 w 123"/>
                  <a:gd name="T7" fmla="*/ 2 h 201"/>
                  <a:gd name="T8" fmla="*/ 121 w 123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01">
                    <a:moveTo>
                      <a:pt x="121" y="0"/>
                    </a:moveTo>
                    <a:cubicBezTo>
                      <a:pt x="78" y="38"/>
                      <a:pt x="26" y="115"/>
                      <a:pt x="0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29" y="118"/>
                      <a:pt x="80" y="41"/>
                      <a:pt x="123" y="2"/>
                    </a:cubicBez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39F6462A-0220-43E5-AA80-33A21361171F}"/>
                </a:ext>
              </a:extLst>
            </p:cNvPr>
            <p:cNvGrpSpPr/>
            <p:nvPr/>
          </p:nvGrpSpPr>
          <p:grpSpPr>
            <a:xfrm>
              <a:off x="3012411" y="4681702"/>
              <a:ext cx="492277" cy="827160"/>
              <a:chOff x="1624364" y="4408017"/>
              <a:chExt cx="801336" cy="1346465"/>
            </a:xfrm>
            <a:solidFill>
              <a:schemeClr val="accent1"/>
            </a:solidFill>
          </p:grpSpPr>
          <p:sp>
            <p:nvSpPr>
              <p:cNvPr id="87" name="Freeform 264">
                <a:extLst>
                  <a:ext uri="{FF2B5EF4-FFF2-40B4-BE49-F238E27FC236}">
                    <a16:creationId xmlns:a16="http://schemas.microsoft.com/office/drawing/2014/main" id="{8BD09A76-71A6-4CC2-A5AF-A7E10635F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020" y="5570763"/>
                <a:ext cx="141990" cy="96239"/>
              </a:xfrm>
              <a:custGeom>
                <a:avLst/>
                <a:gdLst>
                  <a:gd name="T0" fmla="*/ 80 w 80"/>
                  <a:gd name="T1" fmla="*/ 6 h 55"/>
                  <a:gd name="T2" fmla="*/ 0 w 80"/>
                  <a:gd name="T3" fmla="*/ 55 h 55"/>
                  <a:gd name="T4" fmla="*/ 80 w 80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5">
                    <a:moveTo>
                      <a:pt x="80" y="6"/>
                    </a:moveTo>
                    <a:cubicBezTo>
                      <a:pt x="34" y="0"/>
                      <a:pt x="15" y="50"/>
                      <a:pt x="0" y="55"/>
                    </a:cubicBezTo>
                    <a:cubicBezTo>
                      <a:pt x="50" y="50"/>
                      <a:pt x="75" y="27"/>
                      <a:pt x="8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8" name="Freeform 265">
                <a:extLst>
                  <a:ext uri="{FF2B5EF4-FFF2-40B4-BE49-F238E27FC236}">
                    <a16:creationId xmlns:a16="http://schemas.microsoft.com/office/drawing/2014/main" id="{4543F71F-4AAD-4433-8E83-DFD723DB2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723" y="5558141"/>
                <a:ext cx="129369" cy="102549"/>
              </a:xfrm>
              <a:custGeom>
                <a:avLst/>
                <a:gdLst>
                  <a:gd name="T0" fmla="*/ 74 w 74"/>
                  <a:gd name="T1" fmla="*/ 1 h 58"/>
                  <a:gd name="T2" fmla="*/ 0 w 74"/>
                  <a:gd name="T3" fmla="*/ 58 h 58"/>
                  <a:gd name="T4" fmla="*/ 74 w 74"/>
                  <a:gd name="T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8">
                    <a:moveTo>
                      <a:pt x="74" y="1"/>
                    </a:moveTo>
                    <a:cubicBezTo>
                      <a:pt x="31" y="0"/>
                      <a:pt x="15" y="52"/>
                      <a:pt x="0" y="58"/>
                    </a:cubicBezTo>
                    <a:cubicBezTo>
                      <a:pt x="52" y="49"/>
                      <a:pt x="71" y="20"/>
                      <a:pt x="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9" name="Freeform 266">
                <a:extLst>
                  <a:ext uri="{FF2B5EF4-FFF2-40B4-BE49-F238E27FC236}">
                    <a16:creationId xmlns:a16="http://schemas.microsoft.com/office/drawing/2014/main" id="{2C49DA09-24FC-4256-A47B-B5E25E0AC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49" y="5526588"/>
                <a:ext cx="113592" cy="115171"/>
              </a:xfrm>
              <a:custGeom>
                <a:avLst/>
                <a:gdLst>
                  <a:gd name="T0" fmla="*/ 65 w 65"/>
                  <a:gd name="T1" fmla="*/ 0 h 65"/>
                  <a:gd name="T2" fmla="*/ 0 w 65"/>
                  <a:gd name="T3" fmla="*/ 65 h 65"/>
                  <a:gd name="T4" fmla="*/ 65 w 65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65">
                    <a:moveTo>
                      <a:pt x="65" y="0"/>
                    </a:moveTo>
                    <a:cubicBezTo>
                      <a:pt x="22" y="8"/>
                      <a:pt x="13" y="58"/>
                      <a:pt x="0" y="65"/>
                    </a:cubicBezTo>
                    <a:cubicBezTo>
                      <a:pt x="43" y="54"/>
                      <a:pt x="65" y="25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0" name="Freeform 267">
                <a:extLst>
                  <a:ext uri="{FF2B5EF4-FFF2-40B4-BE49-F238E27FC236}">
                    <a16:creationId xmlns:a16="http://schemas.microsoft.com/office/drawing/2014/main" id="{9E40AF17-0863-4DC9-A619-947DF829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665" y="5480835"/>
                <a:ext cx="102549" cy="127792"/>
              </a:xfrm>
              <a:custGeom>
                <a:avLst/>
                <a:gdLst>
                  <a:gd name="T0" fmla="*/ 55 w 58"/>
                  <a:gd name="T1" fmla="*/ 0 h 73"/>
                  <a:gd name="T2" fmla="*/ 0 w 58"/>
                  <a:gd name="T3" fmla="*/ 73 h 73"/>
                  <a:gd name="T4" fmla="*/ 55 w 58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73">
                    <a:moveTo>
                      <a:pt x="55" y="0"/>
                    </a:moveTo>
                    <a:cubicBezTo>
                      <a:pt x="16" y="13"/>
                      <a:pt x="12" y="64"/>
                      <a:pt x="0" y="73"/>
                    </a:cubicBezTo>
                    <a:cubicBezTo>
                      <a:pt x="44" y="56"/>
                      <a:pt x="58" y="23"/>
                      <a:pt x="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1" name="Freeform 268">
                <a:extLst>
                  <a:ext uri="{FF2B5EF4-FFF2-40B4-BE49-F238E27FC236}">
                    <a16:creationId xmlns:a16="http://schemas.microsoft.com/office/drawing/2014/main" id="{60AE4470-0C1C-4CBD-9B69-EB300E1A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903" y="5420883"/>
                <a:ext cx="88350" cy="141991"/>
              </a:xfrm>
              <a:custGeom>
                <a:avLst/>
                <a:gdLst>
                  <a:gd name="T0" fmla="*/ 40 w 50"/>
                  <a:gd name="T1" fmla="*/ 0 h 81"/>
                  <a:gd name="T2" fmla="*/ 0 w 50"/>
                  <a:gd name="T3" fmla="*/ 81 h 81"/>
                  <a:gd name="T4" fmla="*/ 40 w 50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81">
                    <a:moveTo>
                      <a:pt x="40" y="0"/>
                    </a:moveTo>
                    <a:cubicBezTo>
                      <a:pt x="10" y="18"/>
                      <a:pt x="5" y="77"/>
                      <a:pt x="0" y="81"/>
                    </a:cubicBezTo>
                    <a:cubicBezTo>
                      <a:pt x="29" y="67"/>
                      <a:pt x="50" y="33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2" name="Freeform 269">
                <a:extLst>
                  <a:ext uri="{FF2B5EF4-FFF2-40B4-BE49-F238E27FC236}">
                    <a16:creationId xmlns:a16="http://schemas.microsoft.com/office/drawing/2014/main" id="{65EE1071-CFCA-4FE8-B822-399AD8896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632" y="5349888"/>
                <a:ext cx="70996" cy="153035"/>
              </a:xfrm>
              <a:custGeom>
                <a:avLst/>
                <a:gdLst>
                  <a:gd name="T0" fmla="*/ 30 w 40"/>
                  <a:gd name="T1" fmla="*/ 0 h 87"/>
                  <a:gd name="T2" fmla="*/ 4 w 40"/>
                  <a:gd name="T3" fmla="*/ 87 h 87"/>
                  <a:gd name="T4" fmla="*/ 30 w 40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87">
                    <a:moveTo>
                      <a:pt x="30" y="0"/>
                    </a:moveTo>
                    <a:cubicBezTo>
                      <a:pt x="0" y="25"/>
                      <a:pt x="12" y="75"/>
                      <a:pt x="4" y="87"/>
                    </a:cubicBezTo>
                    <a:cubicBezTo>
                      <a:pt x="40" y="62"/>
                      <a:pt x="40" y="21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3" name="Freeform 270">
                <a:extLst>
                  <a:ext uri="{FF2B5EF4-FFF2-40B4-BE49-F238E27FC236}">
                    <a16:creationId xmlns:a16="http://schemas.microsoft.com/office/drawing/2014/main" id="{2E1A33BB-36C8-457D-8568-243199CF0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273" y="5267849"/>
                <a:ext cx="74151" cy="159346"/>
              </a:xfrm>
              <a:custGeom>
                <a:avLst/>
                <a:gdLst>
                  <a:gd name="T0" fmla="*/ 25 w 42"/>
                  <a:gd name="T1" fmla="*/ 0 h 90"/>
                  <a:gd name="T2" fmla="*/ 15 w 42"/>
                  <a:gd name="T3" fmla="*/ 90 h 90"/>
                  <a:gd name="T4" fmla="*/ 25 w 42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90">
                    <a:moveTo>
                      <a:pt x="25" y="0"/>
                    </a:moveTo>
                    <a:cubicBezTo>
                      <a:pt x="0" y="31"/>
                      <a:pt x="20" y="78"/>
                      <a:pt x="15" y="90"/>
                    </a:cubicBezTo>
                    <a:cubicBezTo>
                      <a:pt x="41" y="62"/>
                      <a:pt x="42" y="25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4" name="Freeform 271">
                <a:extLst>
                  <a:ext uri="{FF2B5EF4-FFF2-40B4-BE49-F238E27FC236}">
                    <a16:creationId xmlns:a16="http://schemas.microsoft.com/office/drawing/2014/main" id="{6903DD93-529C-4387-9932-1639ED89C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714" y="5179500"/>
                <a:ext cx="75728" cy="160923"/>
              </a:xfrm>
              <a:custGeom>
                <a:avLst/>
                <a:gdLst>
                  <a:gd name="T0" fmla="*/ 20 w 43"/>
                  <a:gd name="T1" fmla="*/ 0 h 91"/>
                  <a:gd name="T2" fmla="*/ 23 w 43"/>
                  <a:gd name="T3" fmla="*/ 91 h 91"/>
                  <a:gd name="T4" fmla="*/ 20 w 43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91">
                    <a:moveTo>
                      <a:pt x="20" y="0"/>
                    </a:moveTo>
                    <a:cubicBezTo>
                      <a:pt x="0" y="40"/>
                      <a:pt x="27" y="78"/>
                      <a:pt x="23" y="91"/>
                    </a:cubicBezTo>
                    <a:cubicBezTo>
                      <a:pt x="42" y="63"/>
                      <a:pt x="43" y="27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5" name="Freeform 272">
                <a:extLst>
                  <a:ext uri="{FF2B5EF4-FFF2-40B4-BE49-F238E27FC236}">
                    <a16:creationId xmlns:a16="http://schemas.microsoft.com/office/drawing/2014/main" id="{92806599-58F7-4654-B802-6F6F2D66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690" y="5087995"/>
                <a:ext cx="82039" cy="157767"/>
              </a:xfrm>
              <a:custGeom>
                <a:avLst/>
                <a:gdLst>
                  <a:gd name="T0" fmla="*/ 13 w 46"/>
                  <a:gd name="T1" fmla="*/ 0 h 89"/>
                  <a:gd name="T2" fmla="*/ 29 w 46"/>
                  <a:gd name="T3" fmla="*/ 89 h 89"/>
                  <a:gd name="T4" fmla="*/ 13 w 46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9">
                    <a:moveTo>
                      <a:pt x="13" y="0"/>
                    </a:moveTo>
                    <a:cubicBezTo>
                      <a:pt x="0" y="40"/>
                      <a:pt x="30" y="77"/>
                      <a:pt x="29" y="89"/>
                    </a:cubicBezTo>
                    <a:cubicBezTo>
                      <a:pt x="46" y="57"/>
                      <a:pt x="37" y="23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6" name="Freeform 273">
                <a:extLst>
                  <a:ext uri="{FF2B5EF4-FFF2-40B4-BE49-F238E27FC236}">
                    <a16:creationId xmlns:a16="http://schemas.microsoft.com/office/drawing/2014/main" id="{D60A3E65-042D-47A5-972C-31766BE1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467" y="4994911"/>
                <a:ext cx="80462" cy="151457"/>
              </a:xfrm>
              <a:custGeom>
                <a:avLst/>
                <a:gdLst>
                  <a:gd name="T0" fmla="*/ 8 w 45"/>
                  <a:gd name="T1" fmla="*/ 0 h 86"/>
                  <a:gd name="T2" fmla="*/ 35 w 45"/>
                  <a:gd name="T3" fmla="*/ 86 h 86"/>
                  <a:gd name="T4" fmla="*/ 8 w 45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6">
                    <a:moveTo>
                      <a:pt x="8" y="0"/>
                    </a:moveTo>
                    <a:cubicBezTo>
                      <a:pt x="0" y="31"/>
                      <a:pt x="34" y="82"/>
                      <a:pt x="35" y="86"/>
                    </a:cubicBezTo>
                    <a:cubicBezTo>
                      <a:pt x="45" y="58"/>
                      <a:pt x="41" y="29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7" name="Freeform 274">
                <a:extLst>
                  <a:ext uri="{FF2B5EF4-FFF2-40B4-BE49-F238E27FC236}">
                    <a16:creationId xmlns:a16="http://schemas.microsoft.com/office/drawing/2014/main" id="{8215CEB3-7FEF-40C9-B16D-232E777E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199" y="4900251"/>
                <a:ext cx="82039" cy="143569"/>
              </a:xfrm>
              <a:custGeom>
                <a:avLst/>
                <a:gdLst>
                  <a:gd name="T0" fmla="*/ 2 w 47"/>
                  <a:gd name="T1" fmla="*/ 0 h 81"/>
                  <a:gd name="T2" fmla="*/ 39 w 47"/>
                  <a:gd name="T3" fmla="*/ 81 h 81"/>
                  <a:gd name="T4" fmla="*/ 2 w 47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81">
                    <a:moveTo>
                      <a:pt x="2" y="0"/>
                    </a:moveTo>
                    <a:cubicBezTo>
                      <a:pt x="0" y="42"/>
                      <a:pt x="37" y="70"/>
                      <a:pt x="39" y="81"/>
                    </a:cubicBezTo>
                    <a:cubicBezTo>
                      <a:pt x="47" y="53"/>
                      <a:pt x="39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8" name="Freeform 275">
                <a:extLst>
                  <a:ext uri="{FF2B5EF4-FFF2-40B4-BE49-F238E27FC236}">
                    <a16:creationId xmlns:a16="http://schemas.microsoft.com/office/drawing/2014/main" id="{FBAB974B-8877-4EC7-BFEB-B515573D6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267" y="4808746"/>
                <a:ext cx="97816" cy="134103"/>
              </a:xfrm>
              <a:custGeom>
                <a:avLst/>
                <a:gdLst>
                  <a:gd name="T0" fmla="*/ 0 w 55"/>
                  <a:gd name="T1" fmla="*/ 0 h 76"/>
                  <a:gd name="T2" fmla="*/ 48 w 55"/>
                  <a:gd name="T3" fmla="*/ 76 h 76"/>
                  <a:gd name="T4" fmla="*/ 0 w 55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6">
                    <a:moveTo>
                      <a:pt x="0" y="0"/>
                    </a:moveTo>
                    <a:cubicBezTo>
                      <a:pt x="3" y="39"/>
                      <a:pt x="45" y="66"/>
                      <a:pt x="48" y="76"/>
                    </a:cubicBezTo>
                    <a:cubicBezTo>
                      <a:pt x="55" y="34"/>
                      <a:pt x="27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9" name="Freeform 276">
                <a:extLst>
                  <a:ext uri="{FF2B5EF4-FFF2-40B4-BE49-F238E27FC236}">
                    <a16:creationId xmlns:a16="http://schemas.microsoft.com/office/drawing/2014/main" id="{33B96686-22C7-4D51-9164-94766270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330" y="5646491"/>
                <a:ext cx="209831" cy="99394"/>
              </a:xfrm>
              <a:custGeom>
                <a:avLst/>
                <a:gdLst>
                  <a:gd name="T0" fmla="*/ 119 w 119"/>
                  <a:gd name="T1" fmla="*/ 33 h 56"/>
                  <a:gd name="T2" fmla="*/ 0 w 119"/>
                  <a:gd name="T3" fmla="*/ 17 h 56"/>
                  <a:gd name="T4" fmla="*/ 119 w 119"/>
                  <a:gd name="T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56">
                    <a:moveTo>
                      <a:pt x="119" y="33"/>
                    </a:moveTo>
                    <a:cubicBezTo>
                      <a:pt x="59" y="56"/>
                      <a:pt x="28" y="24"/>
                      <a:pt x="0" y="17"/>
                    </a:cubicBezTo>
                    <a:cubicBezTo>
                      <a:pt x="58" y="0"/>
                      <a:pt x="75" y="31"/>
                      <a:pt x="11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0" name="Freeform 277">
                <a:extLst>
                  <a:ext uri="{FF2B5EF4-FFF2-40B4-BE49-F238E27FC236}">
                    <a16:creationId xmlns:a16="http://schemas.microsoft.com/office/drawing/2014/main" id="{3A2A3AE2-3AC3-4B57-A745-C96B2BB9A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457" y="5630714"/>
                <a:ext cx="208253" cy="96239"/>
              </a:xfrm>
              <a:custGeom>
                <a:avLst/>
                <a:gdLst>
                  <a:gd name="T0" fmla="*/ 118 w 118"/>
                  <a:gd name="T1" fmla="*/ 25 h 55"/>
                  <a:gd name="T2" fmla="*/ 0 w 118"/>
                  <a:gd name="T3" fmla="*/ 21 h 55"/>
                  <a:gd name="T4" fmla="*/ 118 w 118"/>
                  <a:gd name="T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5">
                    <a:moveTo>
                      <a:pt x="118" y="25"/>
                    </a:moveTo>
                    <a:cubicBezTo>
                      <a:pt x="59" y="55"/>
                      <a:pt x="25" y="25"/>
                      <a:pt x="0" y="21"/>
                    </a:cubicBezTo>
                    <a:cubicBezTo>
                      <a:pt x="55" y="0"/>
                      <a:pt x="75" y="27"/>
                      <a:pt x="1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1" name="Freeform 278">
                <a:extLst>
                  <a:ext uri="{FF2B5EF4-FFF2-40B4-BE49-F238E27FC236}">
                    <a16:creationId xmlns:a16="http://schemas.microsoft.com/office/drawing/2014/main" id="{33D3DEF3-A14E-4F6B-AACB-260C2BA9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005" y="5600738"/>
                <a:ext cx="205097" cy="96239"/>
              </a:xfrm>
              <a:custGeom>
                <a:avLst/>
                <a:gdLst>
                  <a:gd name="T0" fmla="*/ 116 w 116"/>
                  <a:gd name="T1" fmla="*/ 17 h 55"/>
                  <a:gd name="T2" fmla="*/ 0 w 116"/>
                  <a:gd name="T3" fmla="*/ 28 h 55"/>
                  <a:gd name="T4" fmla="*/ 116 w 116"/>
                  <a:gd name="T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55">
                    <a:moveTo>
                      <a:pt x="116" y="17"/>
                    </a:moveTo>
                    <a:cubicBezTo>
                      <a:pt x="64" y="55"/>
                      <a:pt x="24" y="29"/>
                      <a:pt x="0" y="28"/>
                    </a:cubicBezTo>
                    <a:cubicBezTo>
                      <a:pt x="56" y="0"/>
                      <a:pt x="75" y="26"/>
                      <a:pt x="1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2" name="Freeform 279">
                <a:extLst>
                  <a:ext uri="{FF2B5EF4-FFF2-40B4-BE49-F238E27FC236}">
                    <a16:creationId xmlns:a16="http://schemas.microsoft.com/office/drawing/2014/main" id="{DF6AFF15-10C9-4FA1-9012-110797903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399" y="5559719"/>
                <a:ext cx="197209" cy="91505"/>
              </a:xfrm>
              <a:custGeom>
                <a:avLst/>
                <a:gdLst>
                  <a:gd name="T0" fmla="*/ 112 w 112"/>
                  <a:gd name="T1" fmla="*/ 6 h 52"/>
                  <a:gd name="T2" fmla="*/ 0 w 112"/>
                  <a:gd name="T3" fmla="*/ 33 h 52"/>
                  <a:gd name="T4" fmla="*/ 112 w 112"/>
                  <a:gd name="T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52">
                    <a:moveTo>
                      <a:pt x="112" y="6"/>
                    </a:moveTo>
                    <a:cubicBezTo>
                      <a:pt x="67" y="52"/>
                      <a:pt x="21" y="31"/>
                      <a:pt x="0" y="33"/>
                    </a:cubicBezTo>
                    <a:cubicBezTo>
                      <a:pt x="47" y="0"/>
                      <a:pt x="78" y="19"/>
                      <a:pt x="1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3" name="Freeform 280">
                <a:extLst>
                  <a:ext uri="{FF2B5EF4-FFF2-40B4-BE49-F238E27FC236}">
                    <a16:creationId xmlns:a16="http://schemas.microsoft.com/office/drawing/2014/main" id="{C6E07AB8-6B7B-4BFC-B661-06E779FF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481" y="5495034"/>
                <a:ext cx="183010" cy="86773"/>
              </a:xfrm>
              <a:custGeom>
                <a:avLst/>
                <a:gdLst>
                  <a:gd name="T0" fmla="*/ 104 w 104"/>
                  <a:gd name="T1" fmla="*/ 0 h 49"/>
                  <a:gd name="T2" fmla="*/ 0 w 104"/>
                  <a:gd name="T3" fmla="*/ 44 h 49"/>
                  <a:gd name="T4" fmla="*/ 104 w 104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49">
                    <a:moveTo>
                      <a:pt x="104" y="0"/>
                    </a:moveTo>
                    <a:cubicBezTo>
                      <a:pt x="72" y="49"/>
                      <a:pt x="19" y="40"/>
                      <a:pt x="0" y="44"/>
                    </a:cubicBezTo>
                    <a:cubicBezTo>
                      <a:pt x="52" y="0"/>
                      <a:pt x="70" y="21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4" name="Freeform 281">
                <a:extLst>
                  <a:ext uri="{FF2B5EF4-FFF2-40B4-BE49-F238E27FC236}">
                    <a16:creationId xmlns:a16="http://schemas.microsoft.com/office/drawing/2014/main" id="{69108AF7-CA28-4610-90AD-D411758E6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75" y="5406685"/>
                <a:ext cx="165656" cy="105705"/>
              </a:xfrm>
              <a:custGeom>
                <a:avLst/>
                <a:gdLst>
                  <a:gd name="T0" fmla="*/ 94 w 94"/>
                  <a:gd name="T1" fmla="*/ 0 h 60"/>
                  <a:gd name="T2" fmla="*/ 0 w 94"/>
                  <a:gd name="T3" fmla="*/ 60 h 60"/>
                  <a:gd name="T4" fmla="*/ 94 w 94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0">
                    <a:moveTo>
                      <a:pt x="94" y="0"/>
                    </a:moveTo>
                    <a:cubicBezTo>
                      <a:pt x="68" y="56"/>
                      <a:pt x="18" y="53"/>
                      <a:pt x="0" y="60"/>
                    </a:cubicBezTo>
                    <a:cubicBezTo>
                      <a:pt x="43" y="8"/>
                      <a:pt x="63" y="25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5" name="Freeform 282">
                <a:extLst>
                  <a:ext uri="{FF2B5EF4-FFF2-40B4-BE49-F238E27FC236}">
                    <a16:creationId xmlns:a16="http://schemas.microsoft.com/office/drawing/2014/main" id="{E18668BC-5963-428C-AE29-283245656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092" y="5310446"/>
                <a:ext cx="145146" cy="127792"/>
              </a:xfrm>
              <a:custGeom>
                <a:avLst/>
                <a:gdLst>
                  <a:gd name="T0" fmla="*/ 82 w 82"/>
                  <a:gd name="T1" fmla="*/ 0 h 72"/>
                  <a:gd name="T2" fmla="*/ 0 w 82"/>
                  <a:gd name="T3" fmla="*/ 72 h 72"/>
                  <a:gd name="T4" fmla="*/ 82 w 82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72">
                    <a:moveTo>
                      <a:pt x="82" y="0"/>
                    </a:moveTo>
                    <a:cubicBezTo>
                      <a:pt x="65" y="58"/>
                      <a:pt x="10" y="65"/>
                      <a:pt x="0" y="72"/>
                    </a:cubicBezTo>
                    <a:cubicBezTo>
                      <a:pt x="25" y="21"/>
                      <a:pt x="58" y="24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6" name="Freeform 283">
                <a:extLst>
                  <a:ext uri="{FF2B5EF4-FFF2-40B4-BE49-F238E27FC236}">
                    <a16:creationId xmlns:a16="http://schemas.microsoft.com/office/drawing/2014/main" id="{1F86794A-CF2E-4BA7-928D-81FFD7771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467" y="5207898"/>
                <a:ext cx="121481" cy="143569"/>
              </a:xfrm>
              <a:custGeom>
                <a:avLst/>
                <a:gdLst>
                  <a:gd name="T0" fmla="*/ 68 w 68"/>
                  <a:gd name="T1" fmla="*/ 0 h 81"/>
                  <a:gd name="T2" fmla="*/ 0 w 68"/>
                  <a:gd name="T3" fmla="*/ 81 h 81"/>
                  <a:gd name="T4" fmla="*/ 68 w 68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81">
                    <a:moveTo>
                      <a:pt x="68" y="0"/>
                    </a:moveTo>
                    <a:cubicBezTo>
                      <a:pt x="61" y="59"/>
                      <a:pt x="9" y="72"/>
                      <a:pt x="0" y="81"/>
                    </a:cubicBezTo>
                    <a:cubicBezTo>
                      <a:pt x="17" y="26"/>
                      <a:pt x="49" y="25"/>
                      <a:pt x="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7" name="Freeform 284">
                <a:extLst>
                  <a:ext uri="{FF2B5EF4-FFF2-40B4-BE49-F238E27FC236}">
                    <a16:creationId xmlns:a16="http://schemas.microsoft.com/office/drawing/2014/main" id="{1DBBEF85-A09F-43DC-93F4-A3DE45606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486" y="5103771"/>
                <a:ext cx="104126" cy="154612"/>
              </a:xfrm>
              <a:custGeom>
                <a:avLst/>
                <a:gdLst>
                  <a:gd name="T0" fmla="*/ 57 w 59"/>
                  <a:gd name="T1" fmla="*/ 0 h 87"/>
                  <a:gd name="T2" fmla="*/ 0 w 59"/>
                  <a:gd name="T3" fmla="*/ 87 h 87"/>
                  <a:gd name="T4" fmla="*/ 57 w 59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87">
                    <a:moveTo>
                      <a:pt x="57" y="0"/>
                    </a:moveTo>
                    <a:cubicBezTo>
                      <a:pt x="59" y="54"/>
                      <a:pt x="6" y="79"/>
                      <a:pt x="0" y="87"/>
                    </a:cubicBezTo>
                    <a:cubicBezTo>
                      <a:pt x="7" y="36"/>
                      <a:pt x="45" y="2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8" name="Freeform 285">
                <a:extLst>
                  <a:ext uri="{FF2B5EF4-FFF2-40B4-BE49-F238E27FC236}">
                    <a16:creationId xmlns:a16="http://schemas.microsoft.com/office/drawing/2014/main" id="{650B5F32-5345-4C29-91AF-CE30AA3EF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884" y="4999645"/>
                <a:ext cx="91505" cy="160923"/>
              </a:xfrm>
              <a:custGeom>
                <a:avLst/>
                <a:gdLst>
                  <a:gd name="T0" fmla="*/ 45 w 52"/>
                  <a:gd name="T1" fmla="*/ 0 h 91"/>
                  <a:gd name="T2" fmla="*/ 0 w 52"/>
                  <a:gd name="T3" fmla="*/ 91 h 91"/>
                  <a:gd name="T4" fmla="*/ 45 w 5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45" y="0"/>
                    </a:moveTo>
                    <a:cubicBezTo>
                      <a:pt x="52" y="53"/>
                      <a:pt x="5" y="80"/>
                      <a:pt x="0" y="91"/>
                    </a:cubicBezTo>
                    <a:cubicBezTo>
                      <a:pt x="3" y="34"/>
                      <a:pt x="30" y="26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9" name="Freeform 286">
                <a:extLst>
                  <a:ext uri="{FF2B5EF4-FFF2-40B4-BE49-F238E27FC236}">
                    <a16:creationId xmlns:a16="http://schemas.microsoft.com/office/drawing/2014/main" id="{EF1E94B1-EC0A-406B-A626-F684F0E88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040" y="4893940"/>
                <a:ext cx="94660" cy="164078"/>
              </a:xfrm>
              <a:custGeom>
                <a:avLst/>
                <a:gdLst>
                  <a:gd name="T0" fmla="*/ 39 w 53"/>
                  <a:gd name="T1" fmla="*/ 0 h 93"/>
                  <a:gd name="T2" fmla="*/ 6 w 53"/>
                  <a:gd name="T3" fmla="*/ 93 h 93"/>
                  <a:gd name="T4" fmla="*/ 39 w 53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93">
                    <a:moveTo>
                      <a:pt x="39" y="0"/>
                    </a:moveTo>
                    <a:cubicBezTo>
                      <a:pt x="53" y="51"/>
                      <a:pt x="9" y="85"/>
                      <a:pt x="6" y="93"/>
                    </a:cubicBezTo>
                    <a:cubicBezTo>
                      <a:pt x="0" y="43"/>
                      <a:pt x="27" y="24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0" name="Freeform 287">
                <a:extLst>
                  <a:ext uri="{FF2B5EF4-FFF2-40B4-BE49-F238E27FC236}">
                    <a16:creationId xmlns:a16="http://schemas.microsoft.com/office/drawing/2014/main" id="{F2891B29-7DC1-4A81-9F9C-E45D72FC2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574" y="4789814"/>
                <a:ext cx="94660" cy="167233"/>
              </a:xfrm>
              <a:custGeom>
                <a:avLst/>
                <a:gdLst>
                  <a:gd name="T0" fmla="*/ 33 w 54"/>
                  <a:gd name="T1" fmla="*/ 0 h 95"/>
                  <a:gd name="T2" fmla="*/ 12 w 54"/>
                  <a:gd name="T3" fmla="*/ 95 h 95"/>
                  <a:gd name="T4" fmla="*/ 33 w 54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5">
                    <a:moveTo>
                      <a:pt x="33" y="0"/>
                    </a:moveTo>
                    <a:cubicBezTo>
                      <a:pt x="54" y="44"/>
                      <a:pt x="13" y="89"/>
                      <a:pt x="12" y="95"/>
                    </a:cubicBezTo>
                    <a:cubicBezTo>
                      <a:pt x="0" y="49"/>
                      <a:pt x="25" y="2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1" name="Freeform 288">
                <a:extLst>
                  <a:ext uri="{FF2B5EF4-FFF2-40B4-BE49-F238E27FC236}">
                    <a16:creationId xmlns:a16="http://schemas.microsoft.com/office/drawing/2014/main" id="{54BE0462-BCF3-4DE5-93D3-9B944A1B0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544" y="4480590"/>
                <a:ext cx="179855" cy="301336"/>
              </a:xfrm>
              <a:custGeom>
                <a:avLst/>
                <a:gdLst>
                  <a:gd name="T0" fmla="*/ 2 w 101"/>
                  <a:gd name="T1" fmla="*/ 0 h 171"/>
                  <a:gd name="T2" fmla="*/ 101 w 101"/>
                  <a:gd name="T3" fmla="*/ 171 h 171"/>
                  <a:gd name="T4" fmla="*/ 98 w 101"/>
                  <a:gd name="T5" fmla="*/ 171 h 171"/>
                  <a:gd name="T6" fmla="*/ 0 w 101"/>
                  <a:gd name="T7" fmla="*/ 2 h 171"/>
                  <a:gd name="T8" fmla="*/ 2 w 101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1">
                    <a:moveTo>
                      <a:pt x="2" y="0"/>
                    </a:moveTo>
                    <a:cubicBezTo>
                      <a:pt x="41" y="39"/>
                      <a:pt x="80" y="101"/>
                      <a:pt x="101" y="171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77" y="103"/>
                      <a:pt x="38" y="41"/>
                      <a:pt x="0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2" name="Freeform 289">
                <a:extLst>
                  <a:ext uri="{FF2B5EF4-FFF2-40B4-BE49-F238E27FC236}">
                    <a16:creationId xmlns:a16="http://schemas.microsoft.com/office/drawing/2014/main" id="{B31A1F32-72EE-4BE1-B916-03CB0348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141" y="4469547"/>
                <a:ext cx="187743" cy="359710"/>
              </a:xfrm>
              <a:custGeom>
                <a:avLst/>
                <a:gdLst>
                  <a:gd name="T0" fmla="*/ 2 w 106"/>
                  <a:gd name="T1" fmla="*/ 0 h 203"/>
                  <a:gd name="T2" fmla="*/ 106 w 106"/>
                  <a:gd name="T3" fmla="*/ 202 h 203"/>
                  <a:gd name="T4" fmla="*/ 103 w 106"/>
                  <a:gd name="T5" fmla="*/ 203 h 203"/>
                  <a:gd name="T6" fmla="*/ 0 w 106"/>
                  <a:gd name="T7" fmla="*/ 2 h 203"/>
                  <a:gd name="T8" fmla="*/ 2 w 106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03">
                    <a:moveTo>
                      <a:pt x="2" y="0"/>
                    </a:moveTo>
                    <a:cubicBezTo>
                      <a:pt x="48" y="50"/>
                      <a:pt x="88" y="123"/>
                      <a:pt x="106" y="202"/>
                    </a:cubicBezTo>
                    <a:cubicBezTo>
                      <a:pt x="103" y="203"/>
                      <a:pt x="103" y="203"/>
                      <a:pt x="103" y="203"/>
                    </a:cubicBezTo>
                    <a:cubicBezTo>
                      <a:pt x="85" y="124"/>
                      <a:pt x="45" y="52"/>
                      <a:pt x="0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3" name="Freeform 290">
                <a:extLst>
                  <a:ext uri="{FF2B5EF4-FFF2-40B4-BE49-F238E27FC236}">
                    <a16:creationId xmlns:a16="http://schemas.microsoft.com/office/drawing/2014/main" id="{197CA9B0-9DC0-4ED9-99DA-892E07B6E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76" y="4408017"/>
                <a:ext cx="216142" cy="354977"/>
              </a:xfrm>
              <a:custGeom>
                <a:avLst/>
                <a:gdLst>
                  <a:gd name="T0" fmla="*/ 3 w 123"/>
                  <a:gd name="T1" fmla="*/ 0 h 201"/>
                  <a:gd name="T2" fmla="*/ 123 w 123"/>
                  <a:gd name="T3" fmla="*/ 200 h 201"/>
                  <a:gd name="T4" fmla="*/ 120 w 123"/>
                  <a:gd name="T5" fmla="*/ 201 h 201"/>
                  <a:gd name="T6" fmla="*/ 0 w 123"/>
                  <a:gd name="T7" fmla="*/ 2 h 201"/>
                  <a:gd name="T8" fmla="*/ 3 w 123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01">
                    <a:moveTo>
                      <a:pt x="3" y="0"/>
                    </a:moveTo>
                    <a:cubicBezTo>
                      <a:pt x="46" y="38"/>
                      <a:pt x="97" y="115"/>
                      <a:pt x="123" y="200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95" y="118"/>
                      <a:pt x="44" y="41"/>
                      <a:pt x="0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4" name="Rectangle 292">
                <a:extLst>
                  <a:ext uri="{FF2B5EF4-FFF2-40B4-BE49-F238E27FC236}">
                    <a16:creationId xmlns:a16="http://schemas.microsoft.com/office/drawing/2014/main" id="{6C914302-AE28-429D-BF18-81523187E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364" y="5752904"/>
                <a:ext cx="1578" cy="15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B2ED683C-F0E3-45CF-9794-BD0ABA15969F}"/>
                </a:ext>
              </a:extLst>
            </p:cNvPr>
            <p:cNvGrpSpPr/>
            <p:nvPr/>
          </p:nvGrpSpPr>
          <p:grpSpPr>
            <a:xfrm>
              <a:off x="2236547" y="5528843"/>
              <a:ext cx="535541" cy="141899"/>
              <a:chOff x="1688984" y="6077416"/>
              <a:chExt cx="615079" cy="162974"/>
            </a:xfrm>
            <a:solidFill>
              <a:schemeClr val="accent1"/>
            </a:solidFill>
          </p:grpSpPr>
          <p:sp>
            <p:nvSpPr>
              <p:cNvPr id="84" name="任意多边形: 形状 74">
                <a:extLst>
                  <a:ext uri="{FF2B5EF4-FFF2-40B4-BE49-F238E27FC236}">
                    <a16:creationId xmlns:a16="http://schemas.microsoft.com/office/drawing/2014/main" id="{1A80D3D2-E47A-4031-9942-FA9C97A72A4F}"/>
                  </a:ext>
                </a:extLst>
              </p:cNvPr>
              <p:cNvSpPr/>
              <p:nvPr/>
            </p:nvSpPr>
            <p:spPr>
              <a:xfrm>
                <a:off x="1910443" y="6077416"/>
                <a:ext cx="167804" cy="162974"/>
              </a:xfrm>
              <a:custGeom>
                <a:avLst/>
                <a:gdLst>
                  <a:gd name="connsiteX0" fmla="*/ 238316 w 238315"/>
                  <a:gd name="connsiteY0" fmla="*/ 92202 h 231457"/>
                  <a:gd name="connsiteX1" fmla="*/ 181642 w 238315"/>
                  <a:gd name="connsiteY1" fmla="*/ 134112 h 231457"/>
                  <a:gd name="connsiteX2" fmla="*/ 173641 w 238315"/>
                  <a:gd name="connsiteY2" fmla="*/ 158686 h 231457"/>
                  <a:gd name="connsiteX3" fmla="*/ 197644 w 238315"/>
                  <a:gd name="connsiteY3" fmla="*/ 231077 h 231457"/>
                  <a:gd name="connsiteX4" fmla="*/ 121729 w 238315"/>
                  <a:gd name="connsiteY4" fmla="*/ 178689 h 231457"/>
                  <a:gd name="connsiteX5" fmla="*/ 46292 w 238315"/>
                  <a:gd name="connsiteY5" fmla="*/ 231457 h 231457"/>
                  <a:gd name="connsiteX6" fmla="*/ 66770 w 238315"/>
                  <a:gd name="connsiteY6" fmla="*/ 169069 h 231457"/>
                  <a:gd name="connsiteX7" fmla="*/ 54388 w 238315"/>
                  <a:gd name="connsiteY7" fmla="*/ 128016 h 231457"/>
                  <a:gd name="connsiteX8" fmla="*/ 0 w 238315"/>
                  <a:gd name="connsiteY8" fmla="*/ 87439 h 231457"/>
                  <a:gd name="connsiteX9" fmla="*/ 74200 w 238315"/>
                  <a:gd name="connsiteY9" fmla="*/ 87725 h 231457"/>
                  <a:gd name="connsiteX10" fmla="*/ 98203 w 238315"/>
                  <a:gd name="connsiteY10" fmla="*/ 69913 h 231457"/>
                  <a:gd name="connsiteX11" fmla="*/ 122015 w 238315"/>
                  <a:gd name="connsiteY11" fmla="*/ 0 h 231457"/>
                  <a:gd name="connsiteX12" fmla="*/ 142685 w 238315"/>
                  <a:gd name="connsiteY12" fmla="*/ 62198 h 231457"/>
                  <a:gd name="connsiteX13" fmla="*/ 177546 w 238315"/>
                  <a:gd name="connsiteY13" fmla="*/ 87916 h 231457"/>
                  <a:gd name="connsiteX14" fmla="*/ 236887 w 238315"/>
                  <a:gd name="connsiteY14" fmla="*/ 87439 h 231457"/>
                  <a:gd name="connsiteX15" fmla="*/ 238316 w 238315"/>
                  <a:gd name="connsiteY15" fmla="*/ 92202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315" h="231457">
                    <a:moveTo>
                      <a:pt x="238316" y="92202"/>
                    </a:moveTo>
                    <a:cubicBezTo>
                      <a:pt x="219456" y="106204"/>
                      <a:pt x="200882" y="120491"/>
                      <a:pt x="181642" y="134112"/>
                    </a:cubicBezTo>
                    <a:cubicBezTo>
                      <a:pt x="172307" y="140684"/>
                      <a:pt x="168783" y="146590"/>
                      <a:pt x="173641" y="158686"/>
                    </a:cubicBezTo>
                    <a:cubicBezTo>
                      <a:pt x="182309" y="180308"/>
                      <a:pt x="188500" y="202882"/>
                      <a:pt x="197644" y="231077"/>
                    </a:cubicBezTo>
                    <a:cubicBezTo>
                      <a:pt x="169259" y="211455"/>
                      <a:pt x="145828" y="195263"/>
                      <a:pt x="121729" y="178689"/>
                    </a:cubicBezTo>
                    <a:cubicBezTo>
                      <a:pt x="98203" y="195167"/>
                      <a:pt x="75248" y="211264"/>
                      <a:pt x="46292" y="231457"/>
                    </a:cubicBezTo>
                    <a:cubicBezTo>
                      <a:pt x="54293" y="206502"/>
                      <a:pt x="59055" y="187166"/>
                      <a:pt x="66770" y="169069"/>
                    </a:cubicBezTo>
                    <a:cubicBezTo>
                      <a:pt x="74581" y="150781"/>
                      <a:pt x="72962" y="138779"/>
                      <a:pt x="54388" y="128016"/>
                    </a:cubicBezTo>
                    <a:cubicBezTo>
                      <a:pt x="36957" y="117919"/>
                      <a:pt x="21717" y="103917"/>
                      <a:pt x="0" y="87439"/>
                    </a:cubicBezTo>
                    <a:cubicBezTo>
                      <a:pt x="29146" y="87439"/>
                      <a:pt x="51721" y="86677"/>
                      <a:pt x="74200" y="87725"/>
                    </a:cubicBezTo>
                    <a:cubicBezTo>
                      <a:pt x="88202" y="88392"/>
                      <a:pt x="94393" y="83534"/>
                      <a:pt x="98203" y="69913"/>
                    </a:cubicBezTo>
                    <a:cubicBezTo>
                      <a:pt x="104299" y="47625"/>
                      <a:pt x="113062" y="26003"/>
                      <a:pt x="122015" y="0"/>
                    </a:cubicBezTo>
                    <a:cubicBezTo>
                      <a:pt x="129921" y="23431"/>
                      <a:pt x="137732" y="42481"/>
                      <a:pt x="142685" y="62198"/>
                    </a:cubicBezTo>
                    <a:cubicBezTo>
                      <a:pt x="147542" y="81439"/>
                      <a:pt x="156496" y="90106"/>
                      <a:pt x="177546" y="87916"/>
                    </a:cubicBezTo>
                    <a:cubicBezTo>
                      <a:pt x="197168" y="85820"/>
                      <a:pt x="217075" y="87439"/>
                      <a:pt x="236887" y="87439"/>
                    </a:cubicBezTo>
                    <a:cubicBezTo>
                      <a:pt x="237268" y="89059"/>
                      <a:pt x="237744" y="90678"/>
                      <a:pt x="238316" y="922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5" name="任意多边形: 形状 76">
                <a:extLst>
                  <a:ext uri="{FF2B5EF4-FFF2-40B4-BE49-F238E27FC236}">
                    <a16:creationId xmlns:a16="http://schemas.microsoft.com/office/drawing/2014/main" id="{8103F389-6195-441B-B577-4A93958D14FD}"/>
                  </a:ext>
                </a:extLst>
              </p:cNvPr>
              <p:cNvSpPr/>
              <p:nvPr/>
            </p:nvSpPr>
            <p:spPr>
              <a:xfrm>
                <a:off x="1688984" y="6081574"/>
                <a:ext cx="161700" cy="158279"/>
              </a:xfrm>
              <a:custGeom>
                <a:avLst/>
                <a:gdLst>
                  <a:gd name="connsiteX0" fmla="*/ 229648 w 229647"/>
                  <a:gd name="connsiteY0" fmla="*/ 87058 h 224789"/>
                  <a:gd name="connsiteX1" fmla="*/ 178213 w 229647"/>
                  <a:gd name="connsiteY1" fmla="*/ 125063 h 224789"/>
                  <a:gd name="connsiteX2" fmla="*/ 167830 w 229647"/>
                  <a:gd name="connsiteY2" fmla="*/ 157163 h 224789"/>
                  <a:gd name="connsiteX3" fmla="*/ 189262 w 229647"/>
                  <a:gd name="connsiteY3" fmla="*/ 224790 h 224789"/>
                  <a:gd name="connsiteX4" fmla="*/ 130112 w 229647"/>
                  <a:gd name="connsiteY4" fmla="*/ 183070 h 224789"/>
                  <a:gd name="connsiteX5" fmla="*/ 98203 w 229647"/>
                  <a:gd name="connsiteY5" fmla="*/ 183737 h 224789"/>
                  <a:gd name="connsiteX6" fmla="*/ 41243 w 229647"/>
                  <a:gd name="connsiteY6" fmla="*/ 218504 h 224789"/>
                  <a:gd name="connsiteX7" fmla="*/ 62389 w 229647"/>
                  <a:gd name="connsiteY7" fmla="*/ 154305 h 224789"/>
                  <a:gd name="connsiteX8" fmla="*/ 53912 w 229647"/>
                  <a:gd name="connsiteY8" fmla="*/ 127730 h 224789"/>
                  <a:gd name="connsiteX9" fmla="*/ 0 w 229647"/>
                  <a:gd name="connsiteY9" fmla="*/ 81629 h 224789"/>
                  <a:gd name="connsiteX10" fmla="*/ 62389 w 229647"/>
                  <a:gd name="connsiteY10" fmla="*/ 82010 h 224789"/>
                  <a:gd name="connsiteX11" fmla="*/ 92393 w 229647"/>
                  <a:gd name="connsiteY11" fmla="*/ 59626 h 224789"/>
                  <a:gd name="connsiteX12" fmla="*/ 117062 w 229647"/>
                  <a:gd name="connsiteY12" fmla="*/ 0 h 224789"/>
                  <a:gd name="connsiteX13" fmla="*/ 138398 w 229647"/>
                  <a:gd name="connsiteY13" fmla="*/ 64103 h 224789"/>
                  <a:gd name="connsiteX14" fmla="*/ 162687 w 229647"/>
                  <a:gd name="connsiteY14" fmla="*/ 81915 h 224789"/>
                  <a:gd name="connsiteX15" fmla="*/ 228505 w 229647"/>
                  <a:gd name="connsiteY15" fmla="*/ 81629 h 224789"/>
                  <a:gd name="connsiteX16" fmla="*/ 229648 w 229647"/>
                  <a:gd name="connsiteY16" fmla="*/ 87058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7" h="224789">
                    <a:moveTo>
                      <a:pt x="229648" y="87058"/>
                    </a:moveTo>
                    <a:cubicBezTo>
                      <a:pt x="212503" y="99822"/>
                      <a:pt x="195929" y="113252"/>
                      <a:pt x="178213" y="125063"/>
                    </a:cubicBezTo>
                    <a:cubicBezTo>
                      <a:pt x="165449" y="133540"/>
                      <a:pt x="161639" y="142018"/>
                      <a:pt x="167830" y="157163"/>
                    </a:cubicBezTo>
                    <a:cubicBezTo>
                      <a:pt x="175831" y="176784"/>
                      <a:pt x="180880" y="197644"/>
                      <a:pt x="189262" y="224790"/>
                    </a:cubicBezTo>
                    <a:cubicBezTo>
                      <a:pt x="166116" y="208597"/>
                      <a:pt x="147447" y="196691"/>
                      <a:pt x="130112" y="183070"/>
                    </a:cubicBezTo>
                    <a:cubicBezTo>
                      <a:pt x="118396" y="173831"/>
                      <a:pt x="109633" y="174498"/>
                      <a:pt x="98203" y="183737"/>
                    </a:cubicBezTo>
                    <a:cubicBezTo>
                      <a:pt x="81344" y="197358"/>
                      <a:pt x="62960" y="209074"/>
                      <a:pt x="41243" y="218504"/>
                    </a:cubicBezTo>
                    <a:cubicBezTo>
                      <a:pt x="48196" y="197072"/>
                      <a:pt x="54388" y="175355"/>
                      <a:pt x="62389" y="154305"/>
                    </a:cubicBezTo>
                    <a:cubicBezTo>
                      <a:pt x="67056" y="142018"/>
                      <a:pt x="64770" y="135064"/>
                      <a:pt x="53912" y="127730"/>
                    </a:cubicBezTo>
                    <a:cubicBezTo>
                      <a:pt x="35147" y="114967"/>
                      <a:pt x="17431" y="100584"/>
                      <a:pt x="0" y="81629"/>
                    </a:cubicBezTo>
                    <a:cubicBezTo>
                      <a:pt x="20764" y="81629"/>
                      <a:pt x="41720" y="80296"/>
                      <a:pt x="62389" y="82010"/>
                    </a:cubicBezTo>
                    <a:cubicBezTo>
                      <a:pt x="80486" y="83534"/>
                      <a:pt x="88106" y="76486"/>
                      <a:pt x="92393" y="59626"/>
                    </a:cubicBezTo>
                    <a:cubicBezTo>
                      <a:pt x="97536" y="39433"/>
                      <a:pt x="105537" y="19907"/>
                      <a:pt x="117062" y="0"/>
                    </a:cubicBezTo>
                    <a:cubicBezTo>
                      <a:pt x="124206" y="21336"/>
                      <a:pt x="132016" y="42577"/>
                      <a:pt x="138398" y="64103"/>
                    </a:cubicBezTo>
                    <a:cubicBezTo>
                      <a:pt x="142208" y="77057"/>
                      <a:pt x="148495" y="82677"/>
                      <a:pt x="162687" y="81915"/>
                    </a:cubicBezTo>
                    <a:cubicBezTo>
                      <a:pt x="184595" y="80677"/>
                      <a:pt x="206502" y="81629"/>
                      <a:pt x="228505" y="81629"/>
                    </a:cubicBezTo>
                    <a:cubicBezTo>
                      <a:pt x="228790" y="83439"/>
                      <a:pt x="229171" y="85249"/>
                      <a:pt x="229648" y="870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6" name="任意多边形: 形状 78">
                <a:extLst>
                  <a:ext uri="{FF2B5EF4-FFF2-40B4-BE49-F238E27FC236}">
                    <a16:creationId xmlns:a16="http://schemas.microsoft.com/office/drawing/2014/main" id="{2016EAEE-6C03-4573-A1EB-0A93A64AC9FB}"/>
                  </a:ext>
                </a:extLst>
              </p:cNvPr>
              <p:cNvSpPr/>
              <p:nvPr/>
            </p:nvSpPr>
            <p:spPr>
              <a:xfrm>
                <a:off x="2142430" y="6080970"/>
                <a:ext cx="161633" cy="156469"/>
              </a:xfrm>
              <a:custGeom>
                <a:avLst/>
                <a:gdLst>
                  <a:gd name="connsiteX0" fmla="*/ 229553 w 229552"/>
                  <a:gd name="connsiteY0" fmla="*/ 87725 h 222218"/>
                  <a:gd name="connsiteX1" fmla="*/ 174975 w 229552"/>
                  <a:gd name="connsiteY1" fmla="*/ 128397 h 222218"/>
                  <a:gd name="connsiteX2" fmla="*/ 166402 w 229552"/>
                  <a:gd name="connsiteY2" fmla="*/ 155067 h 222218"/>
                  <a:gd name="connsiteX3" fmla="*/ 183928 w 229552"/>
                  <a:gd name="connsiteY3" fmla="*/ 222218 h 222218"/>
                  <a:gd name="connsiteX4" fmla="*/ 129064 w 229552"/>
                  <a:gd name="connsiteY4" fmla="*/ 183071 h 222218"/>
                  <a:gd name="connsiteX5" fmla="*/ 100965 w 229552"/>
                  <a:gd name="connsiteY5" fmla="*/ 182689 h 222218"/>
                  <a:gd name="connsiteX6" fmla="*/ 40958 w 229552"/>
                  <a:gd name="connsiteY6" fmla="*/ 219742 h 222218"/>
                  <a:gd name="connsiteX7" fmla="*/ 61532 w 229552"/>
                  <a:gd name="connsiteY7" fmla="*/ 156019 h 222218"/>
                  <a:gd name="connsiteX8" fmla="*/ 52864 w 229552"/>
                  <a:gd name="connsiteY8" fmla="*/ 127730 h 222218"/>
                  <a:gd name="connsiteX9" fmla="*/ 0 w 229552"/>
                  <a:gd name="connsiteY9" fmla="*/ 82391 h 222218"/>
                  <a:gd name="connsiteX10" fmla="*/ 65246 w 229552"/>
                  <a:gd name="connsiteY10" fmla="*/ 82772 h 222218"/>
                  <a:gd name="connsiteX11" fmla="*/ 90964 w 229552"/>
                  <a:gd name="connsiteY11" fmla="*/ 64008 h 222218"/>
                  <a:gd name="connsiteX12" fmla="*/ 116491 w 229552"/>
                  <a:gd name="connsiteY12" fmla="*/ 0 h 222218"/>
                  <a:gd name="connsiteX13" fmla="*/ 137732 w 229552"/>
                  <a:gd name="connsiteY13" fmla="*/ 64294 h 222218"/>
                  <a:gd name="connsiteX14" fmla="*/ 163925 w 229552"/>
                  <a:gd name="connsiteY14" fmla="*/ 82677 h 222218"/>
                  <a:gd name="connsiteX15" fmla="*/ 227933 w 229552"/>
                  <a:gd name="connsiteY15" fmla="*/ 82391 h 222218"/>
                  <a:gd name="connsiteX16" fmla="*/ 229553 w 229552"/>
                  <a:gd name="connsiteY16" fmla="*/ 87725 h 2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552" h="222218">
                    <a:moveTo>
                      <a:pt x="229553" y="87725"/>
                    </a:moveTo>
                    <a:cubicBezTo>
                      <a:pt x="211455" y="101346"/>
                      <a:pt x="193643" y="115538"/>
                      <a:pt x="174975" y="128397"/>
                    </a:cubicBezTo>
                    <a:cubicBezTo>
                      <a:pt x="164402" y="135636"/>
                      <a:pt x="161639" y="142684"/>
                      <a:pt x="166402" y="155067"/>
                    </a:cubicBezTo>
                    <a:cubicBezTo>
                      <a:pt x="174498" y="176117"/>
                      <a:pt x="180594" y="197929"/>
                      <a:pt x="183928" y="222218"/>
                    </a:cubicBezTo>
                    <a:cubicBezTo>
                      <a:pt x="165545" y="209264"/>
                      <a:pt x="146876" y="196787"/>
                      <a:pt x="129064" y="183071"/>
                    </a:cubicBezTo>
                    <a:cubicBezTo>
                      <a:pt x="119063" y="175355"/>
                      <a:pt x="111443" y="174498"/>
                      <a:pt x="100965" y="182689"/>
                    </a:cubicBezTo>
                    <a:cubicBezTo>
                      <a:pt x="82963" y="196691"/>
                      <a:pt x="63818" y="209074"/>
                      <a:pt x="40958" y="219742"/>
                    </a:cubicBezTo>
                    <a:cubicBezTo>
                      <a:pt x="47720" y="198501"/>
                      <a:pt x="53531" y="176879"/>
                      <a:pt x="61532" y="156019"/>
                    </a:cubicBezTo>
                    <a:cubicBezTo>
                      <a:pt x="66389" y="143161"/>
                      <a:pt x="65056" y="135636"/>
                      <a:pt x="52864" y="127730"/>
                    </a:cubicBezTo>
                    <a:cubicBezTo>
                      <a:pt x="34004" y="115443"/>
                      <a:pt x="16764" y="100870"/>
                      <a:pt x="0" y="82391"/>
                    </a:cubicBezTo>
                    <a:cubicBezTo>
                      <a:pt x="21717" y="82391"/>
                      <a:pt x="43625" y="81153"/>
                      <a:pt x="65246" y="82772"/>
                    </a:cubicBezTo>
                    <a:cubicBezTo>
                      <a:pt x="80677" y="83915"/>
                      <a:pt x="86963" y="77343"/>
                      <a:pt x="90964" y="64008"/>
                    </a:cubicBezTo>
                    <a:cubicBezTo>
                      <a:pt x="97346" y="42577"/>
                      <a:pt x="104775" y="21431"/>
                      <a:pt x="116491" y="0"/>
                    </a:cubicBezTo>
                    <a:cubicBezTo>
                      <a:pt x="123635" y="21431"/>
                      <a:pt x="131731" y="42577"/>
                      <a:pt x="137732" y="64294"/>
                    </a:cubicBezTo>
                    <a:cubicBezTo>
                      <a:pt x="141732" y="78772"/>
                      <a:pt x="149352" y="83439"/>
                      <a:pt x="163925" y="82677"/>
                    </a:cubicBezTo>
                    <a:cubicBezTo>
                      <a:pt x="185166" y="81534"/>
                      <a:pt x="206597" y="82391"/>
                      <a:pt x="227933" y="82391"/>
                    </a:cubicBezTo>
                    <a:cubicBezTo>
                      <a:pt x="228505" y="84201"/>
                      <a:pt x="229076" y="85915"/>
                      <a:pt x="229553" y="877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6337962" y="4869230"/>
            <a:ext cx="1955532" cy="1077011"/>
            <a:chOff x="1549156" y="4593731"/>
            <a:chExt cx="1955532" cy="1077011"/>
          </a:xfrm>
        </p:grpSpPr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245DA032-F220-4A2B-9566-F734A0EEE8DB}"/>
                </a:ext>
              </a:extLst>
            </p:cNvPr>
            <p:cNvSpPr txBox="1"/>
            <p:nvPr/>
          </p:nvSpPr>
          <p:spPr>
            <a:xfrm>
              <a:off x="1639852" y="4593731"/>
              <a:ext cx="1728936" cy="7289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OPPOSans M" panose="00020600040101010101" pitchFamily="18" charset="-122"/>
                </a:rPr>
                <a:t>Add title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OPPOSans M" panose="00020600040101010101" pitchFamily="18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OPPOSans M" panose="00020600040101010101" pitchFamily="18" charset="-122"/>
              </a:endParaRPr>
            </a:p>
          </p:txBody>
        </p:sp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189743BC-4B4F-45B8-994C-5DB4FD75A861}"/>
                </a:ext>
              </a:extLst>
            </p:cNvPr>
            <p:cNvGrpSpPr/>
            <p:nvPr/>
          </p:nvGrpSpPr>
          <p:grpSpPr>
            <a:xfrm>
              <a:off x="1549156" y="4681702"/>
              <a:ext cx="481689" cy="821879"/>
              <a:chOff x="724970" y="4408017"/>
              <a:chExt cx="784102" cy="1337868"/>
            </a:xfrm>
            <a:solidFill>
              <a:schemeClr val="accent1"/>
            </a:solidFill>
          </p:grpSpPr>
          <p:sp>
            <p:nvSpPr>
              <p:cNvPr id="178" name="Freeform 237">
                <a:extLst>
                  <a:ext uri="{FF2B5EF4-FFF2-40B4-BE49-F238E27FC236}">
                    <a16:creationId xmlns:a16="http://schemas.microsoft.com/office/drawing/2014/main" id="{0CD85C60-5FA0-48D3-8A6B-5B8813F39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082" y="5570763"/>
                <a:ext cx="141990" cy="96239"/>
              </a:xfrm>
              <a:custGeom>
                <a:avLst/>
                <a:gdLst>
                  <a:gd name="T0" fmla="*/ 0 w 80"/>
                  <a:gd name="T1" fmla="*/ 6 h 55"/>
                  <a:gd name="T2" fmla="*/ 80 w 80"/>
                  <a:gd name="T3" fmla="*/ 55 h 55"/>
                  <a:gd name="T4" fmla="*/ 0 w 80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5">
                    <a:moveTo>
                      <a:pt x="0" y="6"/>
                    </a:moveTo>
                    <a:cubicBezTo>
                      <a:pt x="47" y="0"/>
                      <a:pt x="65" y="50"/>
                      <a:pt x="80" y="55"/>
                    </a:cubicBezTo>
                    <a:cubicBezTo>
                      <a:pt x="30" y="50"/>
                      <a:pt x="6" y="2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9" name="Freeform 238">
                <a:extLst>
                  <a:ext uri="{FF2B5EF4-FFF2-40B4-BE49-F238E27FC236}">
                    <a16:creationId xmlns:a16="http://schemas.microsoft.com/office/drawing/2014/main" id="{CC7A18F5-3856-4C00-A36F-B8111933E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000" y="5558141"/>
                <a:ext cx="129369" cy="102549"/>
              </a:xfrm>
              <a:custGeom>
                <a:avLst/>
                <a:gdLst>
                  <a:gd name="T0" fmla="*/ 0 w 74"/>
                  <a:gd name="T1" fmla="*/ 1 h 58"/>
                  <a:gd name="T2" fmla="*/ 74 w 74"/>
                  <a:gd name="T3" fmla="*/ 58 h 58"/>
                  <a:gd name="T4" fmla="*/ 0 w 74"/>
                  <a:gd name="T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8">
                    <a:moveTo>
                      <a:pt x="0" y="1"/>
                    </a:moveTo>
                    <a:cubicBezTo>
                      <a:pt x="44" y="0"/>
                      <a:pt x="60" y="52"/>
                      <a:pt x="74" y="58"/>
                    </a:cubicBezTo>
                    <a:cubicBezTo>
                      <a:pt x="23" y="49"/>
                      <a:pt x="3" y="2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0" name="Freeform 239">
                <a:extLst>
                  <a:ext uri="{FF2B5EF4-FFF2-40B4-BE49-F238E27FC236}">
                    <a16:creationId xmlns:a16="http://schemas.microsoft.com/office/drawing/2014/main" id="{5763F99A-B506-4332-8245-8174BDD1F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650" y="5526588"/>
                <a:ext cx="116748" cy="115171"/>
              </a:xfrm>
              <a:custGeom>
                <a:avLst/>
                <a:gdLst>
                  <a:gd name="T0" fmla="*/ 0 w 66"/>
                  <a:gd name="T1" fmla="*/ 0 h 65"/>
                  <a:gd name="T2" fmla="*/ 66 w 66"/>
                  <a:gd name="T3" fmla="*/ 65 h 65"/>
                  <a:gd name="T4" fmla="*/ 0 w 66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65">
                    <a:moveTo>
                      <a:pt x="0" y="0"/>
                    </a:moveTo>
                    <a:cubicBezTo>
                      <a:pt x="43" y="8"/>
                      <a:pt x="53" y="58"/>
                      <a:pt x="66" y="65"/>
                    </a:cubicBezTo>
                    <a:cubicBezTo>
                      <a:pt x="22" y="54"/>
                      <a:pt x="1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1" name="Freeform 240">
                <a:extLst>
                  <a:ext uri="{FF2B5EF4-FFF2-40B4-BE49-F238E27FC236}">
                    <a16:creationId xmlns:a16="http://schemas.microsoft.com/office/drawing/2014/main" id="{C656369D-5676-47E7-BC5C-0690DD36F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456" y="5480835"/>
                <a:ext cx="100971" cy="127792"/>
              </a:xfrm>
              <a:custGeom>
                <a:avLst/>
                <a:gdLst>
                  <a:gd name="T0" fmla="*/ 3 w 57"/>
                  <a:gd name="T1" fmla="*/ 0 h 73"/>
                  <a:gd name="T2" fmla="*/ 57 w 57"/>
                  <a:gd name="T3" fmla="*/ 73 h 73"/>
                  <a:gd name="T4" fmla="*/ 3 w 57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73">
                    <a:moveTo>
                      <a:pt x="3" y="0"/>
                    </a:moveTo>
                    <a:cubicBezTo>
                      <a:pt x="42" y="13"/>
                      <a:pt x="46" y="64"/>
                      <a:pt x="57" y="73"/>
                    </a:cubicBezTo>
                    <a:cubicBezTo>
                      <a:pt x="14" y="5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2" name="Freeform 241">
                <a:extLst>
                  <a:ext uri="{FF2B5EF4-FFF2-40B4-BE49-F238E27FC236}">
                    <a16:creationId xmlns:a16="http://schemas.microsoft.com/office/drawing/2014/main" id="{F3BB88EE-8AA3-453D-8CE6-95EF7CD2B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839" y="5420883"/>
                <a:ext cx="89928" cy="141991"/>
              </a:xfrm>
              <a:custGeom>
                <a:avLst/>
                <a:gdLst>
                  <a:gd name="T0" fmla="*/ 10 w 51"/>
                  <a:gd name="T1" fmla="*/ 0 h 81"/>
                  <a:gd name="T2" fmla="*/ 51 w 51"/>
                  <a:gd name="T3" fmla="*/ 81 h 81"/>
                  <a:gd name="T4" fmla="*/ 10 w 51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81">
                    <a:moveTo>
                      <a:pt x="10" y="0"/>
                    </a:moveTo>
                    <a:cubicBezTo>
                      <a:pt x="41" y="18"/>
                      <a:pt x="46" y="77"/>
                      <a:pt x="51" y="81"/>
                    </a:cubicBezTo>
                    <a:cubicBezTo>
                      <a:pt x="21" y="67"/>
                      <a:pt x="0" y="3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3" name="Freeform 242">
                <a:extLst>
                  <a:ext uri="{FF2B5EF4-FFF2-40B4-BE49-F238E27FC236}">
                    <a16:creationId xmlns:a16="http://schemas.microsoft.com/office/drawing/2014/main" id="{3F3D1E67-4704-4344-B4F5-AFE189FAC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465" y="5349888"/>
                <a:ext cx="72573" cy="153035"/>
              </a:xfrm>
              <a:custGeom>
                <a:avLst/>
                <a:gdLst>
                  <a:gd name="T0" fmla="*/ 10 w 41"/>
                  <a:gd name="T1" fmla="*/ 0 h 87"/>
                  <a:gd name="T2" fmla="*/ 36 w 41"/>
                  <a:gd name="T3" fmla="*/ 87 h 87"/>
                  <a:gd name="T4" fmla="*/ 10 w 41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87">
                    <a:moveTo>
                      <a:pt x="10" y="0"/>
                    </a:moveTo>
                    <a:cubicBezTo>
                      <a:pt x="41" y="25"/>
                      <a:pt x="29" y="75"/>
                      <a:pt x="36" y="87"/>
                    </a:cubicBezTo>
                    <a:cubicBezTo>
                      <a:pt x="1" y="62"/>
                      <a:pt x="0" y="2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4" name="Freeform 243">
                <a:extLst>
                  <a:ext uri="{FF2B5EF4-FFF2-40B4-BE49-F238E27FC236}">
                    <a16:creationId xmlns:a16="http://schemas.microsoft.com/office/drawing/2014/main" id="{16D95699-FD78-4A63-BA72-1A77520A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825" y="5267849"/>
                <a:ext cx="70996" cy="159346"/>
              </a:xfrm>
              <a:custGeom>
                <a:avLst/>
                <a:gdLst>
                  <a:gd name="T0" fmla="*/ 16 w 41"/>
                  <a:gd name="T1" fmla="*/ 0 h 90"/>
                  <a:gd name="T2" fmla="*/ 27 w 41"/>
                  <a:gd name="T3" fmla="*/ 90 h 90"/>
                  <a:gd name="T4" fmla="*/ 16 w 41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90">
                    <a:moveTo>
                      <a:pt x="16" y="0"/>
                    </a:moveTo>
                    <a:cubicBezTo>
                      <a:pt x="41" y="31"/>
                      <a:pt x="22" y="78"/>
                      <a:pt x="27" y="90"/>
                    </a:cubicBezTo>
                    <a:cubicBezTo>
                      <a:pt x="1" y="62"/>
                      <a:pt x="0" y="25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5" name="Freeform 244">
                <a:extLst>
                  <a:ext uri="{FF2B5EF4-FFF2-40B4-BE49-F238E27FC236}">
                    <a16:creationId xmlns:a16="http://schemas.microsoft.com/office/drawing/2014/main" id="{2AC2DA12-174B-4AD7-91A1-B743EF408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650" y="5179500"/>
                <a:ext cx="75728" cy="160923"/>
              </a:xfrm>
              <a:custGeom>
                <a:avLst/>
                <a:gdLst>
                  <a:gd name="T0" fmla="*/ 24 w 43"/>
                  <a:gd name="T1" fmla="*/ 0 h 91"/>
                  <a:gd name="T2" fmla="*/ 20 w 43"/>
                  <a:gd name="T3" fmla="*/ 91 h 91"/>
                  <a:gd name="T4" fmla="*/ 24 w 43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91">
                    <a:moveTo>
                      <a:pt x="24" y="0"/>
                    </a:moveTo>
                    <a:cubicBezTo>
                      <a:pt x="43" y="40"/>
                      <a:pt x="17" y="78"/>
                      <a:pt x="20" y="91"/>
                    </a:cubicBezTo>
                    <a:cubicBezTo>
                      <a:pt x="1" y="63"/>
                      <a:pt x="0" y="2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6" name="Freeform 245">
                <a:extLst>
                  <a:ext uri="{FF2B5EF4-FFF2-40B4-BE49-F238E27FC236}">
                    <a16:creationId xmlns:a16="http://schemas.microsoft.com/office/drawing/2014/main" id="{6745FF6D-2BF7-4DCE-9662-255007616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63" y="5087995"/>
                <a:ext cx="83617" cy="157767"/>
              </a:xfrm>
              <a:custGeom>
                <a:avLst/>
                <a:gdLst>
                  <a:gd name="T0" fmla="*/ 33 w 47"/>
                  <a:gd name="T1" fmla="*/ 0 h 89"/>
                  <a:gd name="T2" fmla="*/ 17 w 47"/>
                  <a:gd name="T3" fmla="*/ 89 h 89"/>
                  <a:gd name="T4" fmla="*/ 33 w 47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89">
                    <a:moveTo>
                      <a:pt x="33" y="0"/>
                    </a:moveTo>
                    <a:cubicBezTo>
                      <a:pt x="47" y="40"/>
                      <a:pt x="16" y="77"/>
                      <a:pt x="17" y="89"/>
                    </a:cubicBezTo>
                    <a:cubicBezTo>
                      <a:pt x="0" y="57"/>
                      <a:pt x="10" y="2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7" name="Freeform 246">
                <a:extLst>
                  <a:ext uri="{FF2B5EF4-FFF2-40B4-BE49-F238E27FC236}">
                    <a16:creationId xmlns:a16="http://schemas.microsoft.com/office/drawing/2014/main" id="{F0E15070-03DD-421D-94C4-7B7E817C1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741" y="4994911"/>
                <a:ext cx="80462" cy="151457"/>
              </a:xfrm>
              <a:custGeom>
                <a:avLst/>
                <a:gdLst>
                  <a:gd name="T0" fmla="*/ 37 w 45"/>
                  <a:gd name="T1" fmla="*/ 0 h 86"/>
                  <a:gd name="T2" fmla="*/ 10 w 45"/>
                  <a:gd name="T3" fmla="*/ 86 h 86"/>
                  <a:gd name="T4" fmla="*/ 37 w 45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6">
                    <a:moveTo>
                      <a:pt x="37" y="0"/>
                    </a:moveTo>
                    <a:cubicBezTo>
                      <a:pt x="45" y="31"/>
                      <a:pt x="10" y="82"/>
                      <a:pt x="10" y="86"/>
                    </a:cubicBezTo>
                    <a:cubicBezTo>
                      <a:pt x="0" y="58"/>
                      <a:pt x="3" y="2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8" name="Freeform 247">
                <a:extLst>
                  <a:ext uri="{FF2B5EF4-FFF2-40B4-BE49-F238E27FC236}">
                    <a16:creationId xmlns:a16="http://schemas.microsoft.com/office/drawing/2014/main" id="{08F5A6DC-3555-4FE0-9CE9-3059A95E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31" y="4900251"/>
                <a:ext cx="80462" cy="143569"/>
              </a:xfrm>
              <a:custGeom>
                <a:avLst/>
                <a:gdLst>
                  <a:gd name="T0" fmla="*/ 45 w 46"/>
                  <a:gd name="T1" fmla="*/ 0 h 81"/>
                  <a:gd name="T2" fmla="*/ 7 w 46"/>
                  <a:gd name="T3" fmla="*/ 81 h 81"/>
                  <a:gd name="T4" fmla="*/ 45 w 46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1">
                    <a:moveTo>
                      <a:pt x="45" y="0"/>
                    </a:moveTo>
                    <a:cubicBezTo>
                      <a:pt x="46" y="42"/>
                      <a:pt x="9" y="70"/>
                      <a:pt x="7" y="81"/>
                    </a:cubicBezTo>
                    <a:cubicBezTo>
                      <a:pt x="0" y="53"/>
                      <a:pt x="7" y="25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9" name="Freeform 248">
                <a:extLst>
                  <a:ext uri="{FF2B5EF4-FFF2-40B4-BE49-F238E27FC236}">
                    <a16:creationId xmlns:a16="http://schemas.microsoft.com/office/drawing/2014/main" id="{8D13F454-1489-406F-93A0-B1AB5B043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86" y="4808746"/>
                <a:ext cx="96238" cy="134103"/>
              </a:xfrm>
              <a:custGeom>
                <a:avLst/>
                <a:gdLst>
                  <a:gd name="T0" fmla="*/ 54 w 54"/>
                  <a:gd name="T1" fmla="*/ 0 h 76"/>
                  <a:gd name="T2" fmla="*/ 6 w 54"/>
                  <a:gd name="T3" fmla="*/ 76 h 76"/>
                  <a:gd name="T4" fmla="*/ 54 w 54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76">
                    <a:moveTo>
                      <a:pt x="54" y="0"/>
                    </a:moveTo>
                    <a:cubicBezTo>
                      <a:pt x="51" y="39"/>
                      <a:pt x="9" y="66"/>
                      <a:pt x="6" y="76"/>
                    </a:cubicBezTo>
                    <a:cubicBezTo>
                      <a:pt x="0" y="34"/>
                      <a:pt x="27" y="16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0" name="Freeform 249">
                <a:extLst>
                  <a:ext uri="{FF2B5EF4-FFF2-40B4-BE49-F238E27FC236}">
                    <a16:creationId xmlns:a16="http://schemas.microsoft.com/office/drawing/2014/main" id="{498BC718-77AA-47F0-A66B-29C2273CA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09" y="5646491"/>
                <a:ext cx="208253" cy="99394"/>
              </a:xfrm>
              <a:custGeom>
                <a:avLst/>
                <a:gdLst>
                  <a:gd name="T0" fmla="*/ 0 w 118"/>
                  <a:gd name="T1" fmla="*/ 33 h 56"/>
                  <a:gd name="T2" fmla="*/ 118 w 118"/>
                  <a:gd name="T3" fmla="*/ 17 h 56"/>
                  <a:gd name="T4" fmla="*/ 0 w 118"/>
                  <a:gd name="T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6">
                    <a:moveTo>
                      <a:pt x="0" y="33"/>
                    </a:moveTo>
                    <a:cubicBezTo>
                      <a:pt x="60" y="56"/>
                      <a:pt x="91" y="24"/>
                      <a:pt x="118" y="17"/>
                    </a:cubicBezTo>
                    <a:cubicBezTo>
                      <a:pt x="61" y="0"/>
                      <a:pt x="44" y="31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1" name="Freeform 250">
                <a:extLst>
                  <a:ext uri="{FF2B5EF4-FFF2-40B4-BE49-F238E27FC236}">
                    <a16:creationId xmlns:a16="http://schemas.microsoft.com/office/drawing/2014/main" id="{C8AB3AAA-8F42-43DA-82D5-DD92B4154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961" y="5630714"/>
                <a:ext cx="208253" cy="96239"/>
              </a:xfrm>
              <a:custGeom>
                <a:avLst/>
                <a:gdLst>
                  <a:gd name="T0" fmla="*/ 0 w 118"/>
                  <a:gd name="T1" fmla="*/ 25 h 55"/>
                  <a:gd name="T2" fmla="*/ 118 w 118"/>
                  <a:gd name="T3" fmla="*/ 21 h 55"/>
                  <a:gd name="T4" fmla="*/ 0 w 118"/>
                  <a:gd name="T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5">
                    <a:moveTo>
                      <a:pt x="0" y="25"/>
                    </a:moveTo>
                    <a:cubicBezTo>
                      <a:pt x="58" y="55"/>
                      <a:pt x="92" y="25"/>
                      <a:pt x="118" y="21"/>
                    </a:cubicBezTo>
                    <a:cubicBezTo>
                      <a:pt x="63" y="0"/>
                      <a:pt x="42" y="27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2" name="Freeform 251">
                <a:extLst>
                  <a:ext uri="{FF2B5EF4-FFF2-40B4-BE49-F238E27FC236}">
                    <a16:creationId xmlns:a16="http://schemas.microsoft.com/office/drawing/2014/main" id="{2FF9FB84-B699-4A18-8D2F-A5B2597AE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990" y="5600738"/>
                <a:ext cx="206675" cy="96239"/>
              </a:xfrm>
              <a:custGeom>
                <a:avLst/>
                <a:gdLst>
                  <a:gd name="T0" fmla="*/ 0 w 117"/>
                  <a:gd name="T1" fmla="*/ 17 h 55"/>
                  <a:gd name="T2" fmla="*/ 117 w 117"/>
                  <a:gd name="T3" fmla="*/ 28 h 55"/>
                  <a:gd name="T4" fmla="*/ 0 w 117"/>
                  <a:gd name="T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55">
                    <a:moveTo>
                      <a:pt x="0" y="17"/>
                    </a:moveTo>
                    <a:cubicBezTo>
                      <a:pt x="52" y="55"/>
                      <a:pt x="92" y="29"/>
                      <a:pt x="117" y="28"/>
                    </a:cubicBezTo>
                    <a:cubicBezTo>
                      <a:pt x="61" y="0"/>
                      <a:pt x="42" y="2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3" name="Freeform 252">
                <a:extLst>
                  <a:ext uri="{FF2B5EF4-FFF2-40B4-BE49-F238E27FC236}">
                    <a16:creationId xmlns:a16="http://schemas.microsoft.com/office/drawing/2014/main" id="{BBCB6089-49F0-4870-90E6-7964352F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85" y="5559719"/>
                <a:ext cx="200365" cy="91505"/>
              </a:xfrm>
              <a:custGeom>
                <a:avLst/>
                <a:gdLst>
                  <a:gd name="T0" fmla="*/ 0 w 113"/>
                  <a:gd name="T1" fmla="*/ 6 h 52"/>
                  <a:gd name="T2" fmla="*/ 113 w 113"/>
                  <a:gd name="T3" fmla="*/ 33 h 52"/>
                  <a:gd name="T4" fmla="*/ 0 w 113"/>
                  <a:gd name="T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52">
                    <a:moveTo>
                      <a:pt x="0" y="6"/>
                    </a:moveTo>
                    <a:cubicBezTo>
                      <a:pt x="46" y="52"/>
                      <a:pt x="92" y="31"/>
                      <a:pt x="113" y="33"/>
                    </a:cubicBezTo>
                    <a:cubicBezTo>
                      <a:pt x="66" y="0"/>
                      <a:pt x="34" y="1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4" name="Freeform 253">
                <a:extLst>
                  <a:ext uri="{FF2B5EF4-FFF2-40B4-BE49-F238E27FC236}">
                    <a16:creationId xmlns:a16="http://schemas.microsoft.com/office/drawing/2014/main" id="{431C23EC-D654-40B1-BA78-946B5A60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601" y="5495034"/>
                <a:ext cx="184588" cy="86773"/>
              </a:xfrm>
              <a:custGeom>
                <a:avLst/>
                <a:gdLst>
                  <a:gd name="T0" fmla="*/ 0 w 105"/>
                  <a:gd name="T1" fmla="*/ 0 h 49"/>
                  <a:gd name="T2" fmla="*/ 105 w 105"/>
                  <a:gd name="T3" fmla="*/ 44 h 49"/>
                  <a:gd name="T4" fmla="*/ 0 w 105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49">
                    <a:moveTo>
                      <a:pt x="0" y="0"/>
                    </a:moveTo>
                    <a:cubicBezTo>
                      <a:pt x="32" y="49"/>
                      <a:pt x="85" y="40"/>
                      <a:pt x="105" y="44"/>
                    </a:cubicBezTo>
                    <a:cubicBezTo>
                      <a:pt x="52" y="0"/>
                      <a:pt x="35" y="2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5" name="Freeform 254">
                <a:extLst>
                  <a:ext uri="{FF2B5EF4-FFF2-40B4-BE49-F238E27FC236}">
                    <a16:creationId xmlns:a16="http://schemas.microsoft.com/office/drawing/2014/main" id="{8FF814C8-7A82-4617-856C-DE342E120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39" y="5406685"/>
                <a:ext cx="165656" cy="105705"/>
              </a:xfrm>
              <a:custGeom>
                <a:avLst/>
                <a:gdLst>
                  <a:gd name="T0" fmla="*/ 0 w 94"/>
                  <a:gd name="T1" fmla="*/ 0 h 60"/>
                  <a:gd name="T2" fmla="*/ 94 w 94"/>
                  <a:gd name="T3" fmla="*/ 60 h 60"/>
                  <a:gd name="T4" fmla="*/ 0 w 94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0">
                    <a:moveTo>
                      <a:pt x="0" y="0"/>
                    </a:moveTo>
                    <a:cubicBezTo>
                      <a:pt x="25" y="56"/>
                      <a:pt x="76" y="53"/>
                      <a:pt x="94" y="60"/>
                    </a:cubicBezTo>
                    <a:cubicBezTo>
                      <a:pt x="50" y="8"/>
                      <a:pt x="30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6" name="Freeform 255">
                <a:extLst>
                  <a:ext uri="{FF2B5EF4-FFF2-40B4-BE49-F238E27FC236}">
                    <a16:creationId xmlns:a16="http://schemas.microsoft.com/office/drawing/2014/main" id="{DBDD280C-3FC7-4EAC-A621-C73F71F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31" y="5310446"/>
                <a:ext cx="143569" cy="127792"/>
              </a:xfrm>
              <a:custGeom>
                <a:avLst/>
                <a:gdLst>
                  <a:gd name="T0" fmla="*/ 0 w 81"/>
                  <a:gd name="T1" fmla="*/ 0 h 72"/>
                  <a:gd name="T2" fmla="*/ 81 w 81"/>
                  <a:gd name="T3" fmla="*/ 72 h 72"/>
                  <a:gd name="T4" fmla="*/ 0 w 81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2">
                    <a:moveTo>
                      <a:pt x="0" y="0"/>
                    </a:moveTo>
                    <a:cubicBezTo>
                      <a:pt x="17" y="58"/>
                      <a:pt x="72" y="65"/>
                      <a:pt x="81" y="72"/>
                    </a:cubicBezTo>
                    <a:cubicBezTo>
                      <a:pt x="57" y="21"/>
                      <a:pt x="23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7" name="Freeform 256">
                <a:extLst>
                  <a:ext uri="{FF2B5EF4-FFF2-40B4-BE49-F238E27FC236}">
                    <a16:creationId xmlns:a16="http://schemas.microsoft.com/office/drawing/2014/main" id="{49F6B2DF-52FB-452D-917C-AC314C4FB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45" y="5207898"/>
                <a:ext cx="123058" cy="143569"/>
              </a:xfrm>
              <a:custGeom>
                <a:avLst/>
                <a:gdLst>
                  <a:gd name="T0" fmla="*/ 0 w 69"/>
                  <a:gd name="T1" fmla="*/ 0 h 81"/>
                  <a:gd name="T2" fmla="*/ 69 w 69"/>
                  <a:gd name="T3" fmla="*/ 81 h 81"/>
                  <a:gd name="T4" fmla="*/ 0 w 69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81">
                    <a:moveTo>
                      <a:pt x="0" y="0"/>
                    </a:moveTo>
                    <a:cubicBezTo>
                      <a:pt x="7" y="59"/>
                      <a:pt x="60" y="72"/>
                      <a:pt x="69" y="81"/>
                    </a:cubicBezTo>
                    <a:cubicBezTo>
                      <a:pt x="52" y="26"/>
                      <a:pt x="19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8" name="Freeform 257">
                <a:extLst>
                  <a:ext uri="{FF2B5EF4-FFF2-40B4-BE49-F238E27FC236}">
                    <a16:creationId xmlns:a16="http://schemas.microsoft.com/office/drawing/2014/main" id="{FEF38326-DFE4-4FBA-A5B2-CF0C4C05B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79" y="5103771"/>
                <a:ext cx="104126" cy="154612"/>
              </a:xfrm>
              <a:custGeom>
                <a:avLst/>
                <a:gdLst>
                  <a:gd name="T0" fmla="*/ 3 w 59"/>
                  <a:gd name="T1" fmla="*/ 0 h 87"/>
                  <a:gd name="T2" fmla="*/ 59 w 59"/>
                  <a:gd name="T3" fmla="*/ 87 h 87"/>
                  <a:gd name="T4" fmla="*/ 3 w 59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87">
                    <a:moveTo>
                      <a:pt x="3" y="0"/>
                    </a:moveTo>
                    <a:cubicBezTo>
                      <a:pt x="0" y="54"/>
                      <a:pt x="54" y="79"/>
                      <a:pt x="59" y="87"/>
                    </a:cubicBezTo>
                    <a:cubicBezTo>
                      <a:pt x="52" y="36"/>
                      <a:pt x="14" y="2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9" name="Freeform 258">
                <a:extLst>
                  <a:ext uri="{FF2B5EF4-FFF2-40B4-BE49-F238E27FC236}">
                    <a16:creationId xmlns:a16="http://schemas.microsoft.com/office/drawing/2014/main" id="{3AAF7D31-2B08-448C-A1A8-B1AF7627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281" y="4999645"/>
                <a:ext cx="91505" cy="160923"/>
              </a:xfrm>
              <a:custGeom>
                <a:avLst/>
                <a:gdLst>
                  <a:gd name="T0" fmla="*/ 7 w 52"/>
                  <a:gd name="T1" fmla="*/ 0 h 91"/>
                  <a:gd name="T2" fmla="*/ 52 w 52"/>
                  <a:gd name="T3" fmla="*/ 91 h 91"/>
                  <a:gd name="T4" fmla="*/ 7 w 5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7" y="0"/>
                    </a:moveTo>
                    <a:cubicBezTo>
                      <a:pt x="0" y="53"/>
                      <a:pt x="46" y="80"/>
                      <a:pt x="52" y="91"/>
                    </a:cubicBezTo>
                    <a:cubicBezTo>
                      <a:pt x="49" y="34"/>
                      <a:pt x="21" y="2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0" name="Freeform 259">
                <a:extLst>
                  <a:ext uri="{FF2B5EF4-FFF2-40B4-BE49-F238E27FC236}">
                    <a16:creationId xmlns:a16="http://schemas.microsoft.com/office/drawing/2014/main" id="{FE0072DD-DD16-4991-A20D-9651CFBA4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70" y="4893940"/>
                <a:ext cx="93083" cy="164078"/>
              </a:xfrm>
              <a:custGeom>
                <a:avLst/>
                <a:gdLst>
                  <a:gd name="T0" fmla="*/ 13 w 52"/>
                  <a:gd name="T1" fmla="*/ 0 h 93"/>
                  <a:gd name="T2" fmla="*/ 47 w 52"/>
                  <a:gd name="T3" fmla="*/ 93 h 93"/>
                  <a:gd name="T4" fmla="*/ 13 w 52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3">
                    <a:moveTo>
                      <a:pt x="13" y="0"/>
                    </a:moveTo>
                    <a:cubicBezTo>
                      <a:pt x="0" y="51"/>
                      <a:pt x="44" y="85"/>
                      <a:pt x="47" y="93"/>
                    </a:cubicBezTo>
                    <a:cubicBezTo>
                      <a:pt x="52" y="43"/>
                      <a:pt x="25" y="24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1" name="Freeform 260">
                <a:extLst>
                  <a:ext uri="{FF2B5EF4-FFF2-40B4-BE49-F238E27FC236}">
                    <a16:creationId xmlns:a16="http://schemas.microsoft.com/office/drawing/2014/main" id="{982E0415-700E-448C-8BDA-473BEF5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58" y="4789814"/>
                <a:ext cx="97816" cy="167233"/>
              </a:xfrm>
              <a:custGeom>
                <a:avLst/>
                <a:gdLst>
                  <a:gd name="T0" fmla="*/ 21 w 55"/>
                  <a:gd name="T1" fmla="*/ 0 h 95"/>
                  <a:gd name="T2" fmla="*/ 43 w 55"/>
                  <a:gd name="T3" fmla="*/ 95 h 95"/>
                  <a:gd name="T4" fmla="*/ 21 w 55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95">
                    <a:moveTo>
                      <a:pt x="21" y="0"/>
                    </a:moveTo>
                    <a:cubicBezTo>
                      <a:pt x="0" y="44"/>
                      <a:pt x="41" y="89"/>
                      <a:pt x="43" y="95"/>
                    </a:cubicBezTo>
                    <a:cubicBezTo>
                      <a:pt x="55" y="49"/>
                      <a:pt x="30" y="23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2" name="Freeform 261">
                <a:extLst>
                  <a:ext uri="{FF2B5EF4-FFF2-40B4-BE49-F238E27FC236}">
                    <a16:creationId xmlns:a16="http://schemas.microsoft.com/office/drawing/2014/main" id="{49C0E8C7-E1F3-4BE6-9826-D34433C5F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693" y="4480590"/>
                <a:ext cx="179855" cy="301336"/>
              </a:xfrm>
              <a:custGeom>
                <a:avLst/>
                <a:gdLst>
                  <a:gd name="T0" fmla="*/ 99 w 101"/>
                  <a:gd name="T1" fmla="*/ 0 h 171"/>
                  <a:gd name="T2" fmla="*/ 0 w 101"/>
                  <a:gd name="T3" fmla="*/ 171 h 171"/>
                  <a:gd name="T4" fmla="*/ 3 w 101"/>
                  <a:gd name="T5" fmla="*/ 171 h 171"/>
                  <a:gd name="T6" fmla="*/ 101 w 101"/>
                  <a:gd name="T7" fmla="*/ 2 h 171"/>
                  <a:gd name="T8" fmla="*/ 99 w 101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1">
                    <a:moveTo>
                      <a:pt x="99" y="0"/>
                    </a:moveTo>
                    <a:cubicBezTo>
                      <a:pt x="61" y="39"/>
                      <a:pt x="22" y="101"/>
                      <a:pt x="0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24" y="103"/>
                      <a:pt x="63" y="41"/>
                      <a:pt x="101" y="2"/>
                    </a:cubicBez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3" name="Freeform 262">
                <a:extLst>
                  <a:ext uri="{FF2B5EF4-FFF2-40B4-BE49-F238E27FC236}">
                    <a16:creationId xmlns:a16="http://schemas.microsoft.com/office/drawing/2014/main" id="{3AC74BB5-4C85-458E-8CC9-47B78A2D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786" y="4469547"/>
                <a:ext cx="187743" cy="359710"/>
              </a:xfrm>
              <a:custGeom>
                <a:avLst/>
                <a:gdLst>
                  <a:gd name="T0" fmla="*/ 104 w 106"/>
                  <a:gd name="T1" fmla="*/ 0 h 203"/>
                  <a:gd name="T2" fmla="*/ 0 w 106"/>
                  <a:gd name="T3" fmla="*/ 202 h 203"/>
                  <a:gd name="T4" fmla="*/ 3 w 106"/>
                  <a:gd name="T5" fmla="*/ 203 h 203"/>
                  <a:gd name="T6" fmla="*/ 106 w 106"/>
                  <a:gd name="T7" fmla="*/ 2 h 203"/>
                  <a:gd name="T8" fmla="*/ 104 w 106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03">
                    <a:moveTo>
                      <a:pt x="104" y="0"/>
                    </a:moveTo>
                    <a:cubicBezTo>
                      <a:pt x="57" y="50"/>
                      <a:pt x="18" y="123"/>
                      <a:pt x="0" y="202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20" y="124"/>
                      <a:pt x="60" y="52"/>
                      <a:pt x="106" y="2"/>
                    </a:cubicBez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4" name="Freeform 263">
                <a:extLst>
                  <a:ext uri="{FF2B5EF4-FFF2-40B4-BE49-F238E27FC236}">
                    <a16:creationId xmlns:a16="http://schemas.microsoft.com/office/drawing/2014/main" id="{557CEA6E-D0A2-419F-8908-E36F84F6C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275" y="4408017"/>
                <a:ext cx="216141" cy="354977"/>
              </a:xfrm>
              <a:custGeom>
                <a:avLst/>
                <a:gdLst>
                  <a:gd name="T0" fmla="*/ 121 w 123"/>
                  <a:gd name="T1" fmla="*/ 0 h 201"/>
                  <a:gd name="T2" fmla="*/ 0 w 123"/>
                  <a:gd name="T3" fmla="*/ 200 h 201"/>
                  <a:gd name="T4" fmla="*/ 3 w 123"/>
                  <a:gd name="T5" fmla="*/ 201 h 201"/>
                  <a:gd name="T6" fmla="*/ 123 w 123"/>
                  <a:gd name="T7" fmla="*/ 2 h 201"/>
                  <a:gd name="T8" fmla="*/ 121 w 123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01">
                    <a:moveTo>
                      <a:pt x="121" y="0"/>
                    </a:moveTo>
                    <a:cubicBezTo>
                      <a:pt x="78" y="38"/>
                      <a:pt x="26" y="115"/>
                      <a:pt x="0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29" y="118"/>
                      <a:pt x="80" y="41"/>
                      <a:pt x="123" y="2"/>
                    </a:cubicBez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39F6462A-0220-43E5-AA80-33A21361171F}"/>
                </a:ext>
              </a:extLst>
            </p:cNvPr>
            <p:cNvGrpSpPr/>
            <p:nvPr/>
          </p:nvGrpSpPr>
          <p:grpSpPr>
            <a:xfrm>
              <a:off x="3012411" y="4681702"/>
              <a:ext cx="492277" cy="827160"/>
              <a:chOff x="1624364" y="4408017"/>
              <a:chExt cx="801336" cy="1346465"/>
            </a:xfrm>
            <a:solidFill>
              <a:schemeClr val="accent1"/>
            </a:solidFill>
          </p:grpSpPr>
          <p:sp>
            <p:nvSpPr>
              <p:cNvPr id="150" name="Freeform 264">
                <a:extLst>
                  <a:ext uri="{FF2B5EF4-FFF2-40B4-BE49-F238E27FC236}">
                    <a16:creationId xmlns:a16="http://schemas.microsoft.com/office/drawing/2014/main" id="{8BD09A76-71A6-4CC2-A5AF-A7E10635F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020" y="5570763"/>
                <a:ext cx="141990" cy="96239"/>
              </a:xfrm>
              <a:custGeom>
                <a:avLst/>
                <a:gdLst>
                  <a:gd name="T0" fmla="*/ 80 w 80"/>
                  <a:gd name="T1" fmla="*/ 6 h 55"/>
                  <a:gd name="T2" fmla="*/ 0 w 80"/>
                  <a:gd name="T3" fmla="*/ 55 h 55"/>
                  <a:gd name="T4" fmla="*/ 80 w 80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5">
                    <a:moveTo>
                      <a:pt x="80" y="6"/>
                    </a:moveTo>
                    <a:cubicBezTo>
                      <a:pt x="34" y="0"/>
                      <a:pt x="15" y="50"/>
                      <a:pt x="0" y="55"/>
                    </a:cubicBezTo>
                    <a:cubicBezTo>
                      <a:pt x="50" y="50"/>
                      <a:pt x="75" y="27"/>
                      <a:pt x="8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1" name="Freeform 265">
                <a:extLst>
                  <a:ext uri="{FF2B5EF4-FFF2-40B4-BE49-F238E27FC236}">
                    <a16:creationId xmlns:a16="http://schemas.microsoft.com/office/drawing/2014/main" id="{4543F71F-4AAD-4433-8E83-DFD723DB2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723" y="5558141"/>
                <a:ext cx="129369" cy="102549"/>
              </a:xfrm>
              <a:custGeom>
                <a:avLst/>
                <a:gdLst>
                  <a:gd name="T0" fmla="*/ 74 w 74"/>
                  <a:gd name="T1" fmla="*/ 1 h 58"/>
                  <a:gd name="T2" fmla="*/ 0 w 74"/>
                  <a:gd name="T3" fmla="*/ 58 h 58"/>
                  <a:gd name="T4" fmla="*/ 74 w 74"/>
                  <a:gd name="T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8">
                    <a:moveTo>
                      <a:pt x="74" y="1"/>
                    </a:moveTo>
                    <a:cubicBezTo>
                      <a:pt x="31" y="0"/>
                      <a:pt x="15" y="52"/>
                      <a:pt x="0" y="58"/>
                    </a:cubicBezTo>
                    <a:cubicBezTo>
                      <a:pt x="52" y="49"/>
                      <a:pt x="71" y="20"/>
                      <a:pt x="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2" name="Freeform 266">
                <a:extLst>
                  <a:ext uri="{FF2B5EF4-FFF2-40B4-BE49-F238E27FC236}">
                    <a16:creationId xmlns:a16="http://schemas.microsoft.com/office/drawing/2014/main" id="{2C49DA09-24FC-4256-A47B-B5E25E0AC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49" y="5526588"/>
                <a:ext cx="113592" cy="115171"/>
              </a:xfrm>
              <a:custGeom>
                <a:avLst/>
                <a:gdLst>
                  <a:gd name="T0" fmla="*/ 65 w 65"/>
                  <a:gd name="T1" fmla="*/ 0 h 65"/>
                  <a:gd name="T2" fmla="*/ 0 w 65"/>
                  <a:gd name="T3" fmla="*/ 65 h 65"/>
                  <a:gd name="T4" fmla="*/ 65 w 65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65">
                    <a:moveTo>
                      <a:pt x="65" y="0"/>
                    </a:moveTo>
                    <a:cubicBezTo>
                      <a:pt x="22" y="8"/>
                      <a:pt x="13" y="58"/>
                      <a:pt x="0" y="65"/>
                    </a:cubicBezTo>
                    <a:cubicBezTo>
                      <a:pt x="43" y="54"/>
                      <a:pt x="65" y="25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3" name="Freeform 267">
                <a:extLst>
                  <a:ext uri="{FF2B5EF4-FFF2-40B4-BE49-F238E27FC236}">
                    <a16:creationId xmlns:a16="http://schemas.microsoft.com/office/drawing/2014/main" id="{9E40AF17-0863-4DC9-A619-947DF829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665" y="5480835"/>
                <a:ext cx="102549" cy="127792"/>
              </a:xfrm>
              <a:custGeom>
                <a:avLst/>
                <a:gdLst>
                  <a:gd name="T0" fmla="*/ 55 w 58"/>
                  <a:gd name="T1" fmla="*/ 0 h 73"/>
                  <a:gd name="T2" fmla="*/ 0 w 58"/>
                  <a:gd name="T3" fmla="*/ 73 h 73"/>
                  <a:gd name="T4" fmla="*/ 55 w 58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73">
                    <a:moveTo>
                      <a:pt x="55" y="0"/>
                    </a:moveTo>
                    <a:cubicBezTo>
                      <a:pt x="16" y="13"/>
                      <a:pt x="12" y="64"/>
                      <a:pt x="0" y="73"/>
                    </a:cubicBezTo>
                    <a:cubicBezTo>
                      <a:pt x="44" y="56"/>
                      <a:pt x="58" y="23"/>
                      <a:pt x="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4" name="Freeform 268">
                <a:extLst>
                  <a:ext uri="{FF2B5EF4-FFF2-40B4-BE49-F238E27FC236}">
                    <a16:creationId xmlns:a16="http://schemas.microsoft.com/office/drawing/2014/main" id="{60AE4470-0C1C-4CBD-9B69-EB300E1A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903" y="5420883"/>
                <a:ext cx="88350" cy="141991"/>
              </a:xfrm>
              <a:custGeom>
                <a:avLst/>
                <a:gdLst>
                  <a:gd name="T0" fmla="*/ 40 w 50"/>
                  <a:gd name="T1" fmla="*/ 0 h 81"/>
                  <a:gd name="T2" fmla="*/ 0 w 50"/>
                  <a:gd name="T3" fmla="*/ 81 h 81"/>
                  <a:gd name="T4" fmla="*/ 40 w 50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81">
                    <a:moveTo>
                      <a:pt x="40" y="0"/>
                    </a:moveTo>
                    <a:cubicBezTo>
                      <a:pt x="10" y="18"/>
                      <a:pt x="5" y="77"/>
                      <a:pt x="0" y="81"/>
                    </a:cubicBezTo>
                    <a:cubicBezTo>
                      <a:pt x="29" y="67"/>
                      <a:pt x="50" y="33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5" name="Freeform 269">
                <a:extLst>
                  <a:ext uri="{FF2B5EF4-FFF2-40B4-BE49-F238E27FC236}">
                    <a16:creationId xmlns:a16="http://schemas.microsoft.com/office/drawing/2014/main" id="{65EE1071-CFCA-4FE8-B822-399AD8896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632" y="5349888"/>
                <a:ext cx="70996" cy="153035"/>
              </a:xfrm>
              <a:custGeom>
                <a:avLst/>
                <a:gdLst>
                  <a:gd name="T0" fmla="*/ 30 w 40"/>
                  <a:gd name="T1" fmla="*/ 0 h 87"/>
                  <a:gd name="T2" fmla="*/ 4 w 40"/>
                  <a:gd name="T3" fmla="*/ 87 h 87"/>
                  <a:gd name="T4" fmla="*/ 30 w 40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87">
                    <a:moveTo>
                      <a:pt x="30" y="0"/>
                    </a:moveTo>
                    <a:cubicBezTo>
                      <a:pt x="0" y="25"/>
                      <a:pt x="12" y="75"/>
                      <a:pt x="4" y="87"/>
                    </a:cubicBezTo>
                    <a:cubicBezTo>
                      <a:pt x="40" y="62"/>
                      <a:pt x="40" y="21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6" name="Freeform 270">
                <a:extLst>
                  <a:ext uri="{FF2B5EF4-FFF2-40B4-BE49-F238E27FC236}">
                    <a16:creationId xmlns:a16="http://schemas.microsoft.com/office/drawing/2014/main" id="{2E1A33BB-36C8-457D-8568-243199CF0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273" y="5267849"/>
                <a:ext cx="74151" cy="159346"/>
              </a:xfrm>
              <a:custGeom>
                <a:avLst/>
                <a:gdLst>
                  <a:gd name="T0" fmla="*/ 25 w 42"/>
                  <a:gd name="T1" fmla="*/ 0 h 90"/>
                  <a:gd name="T2" fmla="*/ 15 w 42"/>
                  <a:gd name="T3" fmla="*/ 90 h 90"/>
                  <a:gd name="T4" fmla="*/ 25 w 42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90">
                    <a:moveTo>
                      <a:pt x="25" y="0"/>
                    </a:moveTo>
                    <a:cubicBezTo>
                      <a:pt x="0" y="31"/>
                      <a:pt x="20" y="78"/>
                      <a:pt x="15" y="90"/>
                    </a:cubicBezTo>
                    <a:cubicBezTo>
                      <a:pt x="41" y="62"/>
                      <a:pt x="42" y="25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7" name="Freeform 271">
                <a:extLst>
                  <a:ext uri="{FF2B5EF4-FFF2-40B4-BE49-F238E27FC236}">
                    <a16:creationId xmlns:a16="http://schemas.microsoft.com/office/drawing/2014/main" id="{6903DD93-529C-4387-9932-1639ED89C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714" y="5179500"/>
                <a:ext cx="75728" cy="160923"/>
              </a:xfrm>
              <a:custGeom>
                <a:avLst/>
                <a:gdLst>
                  <a:gd name="T0" fmla="*/ 20 w 43"/>
                  <a:gd name="T1" fmla="*/ 0 h 91"/>
                  <a:gd name="T2" fmla="*/ 23 w 43"/>
                  <a:gd name="T3" fmla="*/ 91 h 91"/>
                  <a:gd name="T4" fmla="*/ 20 w 43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91">
                    <a:moveTo>
                      <a:pt x="20" y="0"/>
                    </a:moveTo>
                    <a:cubicBezTo>
                      <a:pt x="0" y="40"/>
                      <a:pt x="27" y="78"/>
                      <a:pt x="23" y="91"/>
                    </a:cubicBezTo>
                    <a:cubicBezTo>
                      <a:pt x="42" y="63"/>
                      <a:pt x="43" y="27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8" name="Freeform 272">
                <a:extLst>
                  <a:ext uri="{FF2B5EF4-FFF2-40B4-BE49-F238E27FC236}">
                    <a16:creationId xmlns:a16="http://schemas.microsoft.com/office/drawing/2014/main" id="{92806599-58F7-4654-B802-6F6F2D66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690" y="5087995"/>
                <a:ext cx="82039" cy="157767"/>
              </a:xfrm>
              <a:custGeom>
                <a:avLst/>
                <a:gdLst>
                  <a:gd name="T0" fmla="*/ 13 w 46"/>
                  <a:gd name="T1" fmla="*/ 0 h 89"/>
                  <a:gd name="T2" fmla="*/ 29 w 46"/>
                  <a:gd name="T3" fmla="*/ 89 h 89"/>
                  <a:gd name="T4" fmla="*/ 13 w 46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9">
                    <a:moveTo>
                      <a:pt x="13" y="0"/>
                    </a:moveTo>
                    <a:cubicBezTo>
                      <a:pt x="0" y="40"/>
                      <a:pt x="30" y="77"/>
                      <a:pt x="29" y="89"/>
                    </a:cubicBezTo>
                    <a:cubicBezTo>
                      <a:pt x="46" y="57"/>
                      <a:pt x="37" y="23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9" name="Freeform 273">
                <a:extLst>
                  <a:ext uri="{FF2B5EF4-FFF2-40B4-BE49-F238E27FC236}">
                    <a16:creationId xmlns:a16="http://schemas.microsoft.com/office/drawing/2014/main" id="{D60A3E65-042D-47A5-972C-31766BE1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467" y="4994911"/>
                <a:ext cx="80462" cy="151457"/>
              </a:xfrm>
              <a:custGeom>
                <a:avLst/>
                <a:gdLst>
                  <a:gd name="T0" fmla="*/ 8 w 45"/>
                  <a:gd name="T1" fmla="*/ 0 h 86"/>
                  <a:gd name="T2" fmla="*/ 35 w 45"/>
                  <a:gd name="T3" fmla="*/ 86 h 86"/>
                  <a:gd name="T4" fmla="*/ 8 w 45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6">
                    <a:moveTo>
                      <a:pt x="8" y="0"/>
                    </a:moveTo>
                    <a:cubicBezTo>
                      <a:pt x="0" y="31"/>
                      <a:pt x="34" y="82"/>
                      <a:pt x="35" y="86"/>
                    </a:cubicBezTo>
                    <a:cubicBezTo>
                      <a:pt x="45" y="58"/>
                      <a:pt x="41" y="29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0" name="Freeform 274">
                <a:extLst>
                  <a:ext uri="{FF2B5EF4-FFF2-40B4-BE49-F238E27FC236}">
                    <a16:creationId xmlns:a16="http://schemas.microsoft.com/office/drawing/2014/main" id="{8215CEB3-7FEF-40C9-B16D-232E777E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199" y="4900251"/>
                <a:ext cx="82039" cy="143569"/>
              </a:xfrm>
              <a:custGeom>
                <a:avLst/>
                <a:gdLst>
                  <a:gd name="T0" fmla="*/ 2 w 47"/>
                  <a:gd name="T1" fmla="*/ 0 h 81"/>
                  <a:gd name="T2" fmla="*/ 39 w 47"/>
                  <a:gd name="T3" fmla="*/ 81 h 81"/>
                  <a:gd name="T4" fmla="*/ 2 w 47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81">
                    <a:moveTo>
                      <a:pt x="2" y="0"/>
                    </a:moveTo>
                    <a:cubicBezTo>
                      <a:pt x="0" y="42"/>
                      <a:pt x="37" y="70"/>
                      <a:pt x="39" y="81"/>
                    </a:cubicBezTo>
                    <a:cubicBezTo>
                      <a:pt x="47" y="53"/>
                      <a:pt x="39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1" name="Freeform 275">
                <a:extLst>
                  <a:ext uri="{FF2B5EF4-FFF2-40B4-BE49-F238E27FC236}">
                    <a16:creationId xmlns:a16="http://schemas.microsoft.com/office/drawing/2014/main" id="{FBAB974B-8877-4EC7-BFEB-B515573D6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267" y="4808746"/>
                <a:ext cx="97816" cy="134103"/>
              </a:xfrm>
              <a:custGeom>
                <a:avLst/>
                <a:gdLst>
                  <a:gd name="T0" fmla="*/ 0 w 55"/>
                  <a:gd name="T1" fmla="*/ 0 h 76"/>
                  <a:gd name="T2" fmla="*/ 48 w 55"/>
                  <a:gd name="T3" fmla="*/ 76 h 76"/>
                  <a:gd name="T4" fmla="*/ 0 w 55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6">
                    <a:moveTo>
                      <a:pt x="0" y="0"/>
                    </a:moveTo>
                    <a:cubicBezTo>
                      <a:pt x="3" y="39"/>
                      <a:pt x="45" y="66"/>
                      <a:pt x="48" y="76"/>
                    </a:cubicBezTo>
                    <a:cubicBezTo>
                      <a:pt x="55" y="34"/>
                      <a:pt x="27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2" name="Freeform 276">
                <a:extLst>
                  <a:ext uri="{FF2B5EF4-FFF2-40B4-BE49-F238E27FC236}">
                    <a16:creationId xmlns:a16="http://schemas.microsoft.com/office/drawing/2014/main" id="{33B96686-22C7-4D51-9164-94766270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330" y="5646491"/>
                <a:ext cx="209831" cy="99394"/>
              </a:xfrm>
              <a:custGeom>
                <a:avLst/>
                <a:gdLst>
                  <a:gd name="T0" fmla="*/ 119 w 119"/>
                  <a:gd name="T1" fmla="*/ 33 h 56"/>
                  <a:gd name="T2" fmla="*/ 0 w 119"/>
                  <a:gd name="T3" fmla="*/ 17 h 56"/>
                  <a:gd name="T4" fmla="*/ 119 w 119"/>
                  <a:gd name="T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56">
                    <a:moveTo>
                      <a:pt x="119" y="33"/>
                    </a:moveTo>
                    <a:cubicBezTo>
                      <a:pt x="59" y="56"/>
                      <a:pt x="28" y="24"/>
                      <a:pt x="0" y="17"/>
                    </a:cubicBezTo>
                    <a:cubicBezTo>
                      <a:pt x="58" y="0"/>
                      <a:pt x="75" y="31"/>
                      <a:pt x="11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3" name="Freeform 277">
                <a:extLst>
                  <a:ext uri="{FF2B5EF4-FFF2-40B4-BE49-F238E27FC236}">
                    <a16:creationId xmlns:a16="http://schemas.microsoft.com/office/drawing/2014/main" id="{3A2A3AE2-3AC3-4B57-A745-C96B2BB9A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457" y="5630714"/>
                <a:ext cx="208253" cy="96239"/>
              </a:xfrm>
              <a:custGeom>
                <a:avLst/>
                <a:gdLst>
                  <a:gd name="T0" fmla="*/ 118 w 118"/>
                  <a:gd name="T1" fmla="*/ 25 h 55"/>
                  <a:gd name="T2" fmla="*/ 0 w 118"/>
                  <a:gd name="T3" fmla="*/ 21 h 55"/>
                  <a:gd name="T4" fmla="*/ 118 w 118"/>
                  <a:gd name="T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5">
                    <a:moveTo>
                      <a:pt x="118" y="25"/>
                    </a:moveTo>
                    <a:cubicBezTo>
                      <a:pt x="59" y="55"/>
                      <a:pt x="25" y="25"/>
                      <a:pt x="0" y="21"/>
                    </a:cubicBezTo>
                    <a:cubicBezTo>
                      <a:pt x="55" y="0"/>
                      <a:pt x="75" y="27"/>
                      <a:pt x="1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4" name="Freeform 278">
                <a:extLst>
                  <a:ext uri="{FF2B5EF4-FFF2-40B4-BE49-F238E27FC236}">
                    <a16:creationId xmlns:a16="http://schemas.microsoft.com/office/drawing/2014/main" id="{33D3DEF3-A14E-4F6B-AACB-260C2BA9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005" y="5600738"/>
                <a:ext cx="205097" cy="96239"/>
              </a:xfrm>
              <a:custGeom>
                <a:avLst/>
                <a:gdLst>
                  <a:gd name="T0" fmla="*/ 116 w 116"/>
                  <a:gd name="T1" fmla="*/ 17 h 55"/>
                  <a:gd name="T2" fmla="*/ 0 w 116"/>
                  <a:gd name="T3" fmla="*/ 28 h 55"/>
                  <a:gd name="T4" fmla="*/ 116 w 116"/>
                  <a:gd name="T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55">
                    <a:moveTo>
                      <a:pt x="116" y="17"/>
                    </a:moveTo>
                    <a:cubicBezTo>
                      <a:pt x="64" y="55"/>
                      <a:pt x="24" y="29"/>
                      <a:pt x="0" y="28"/>
                    </a:cubicBezTo>
                    <a:cubicBezTo>
                      <a:pt x="56" y="0"/>
                      <a:pt x="75" y="26"/>
                      <a:pt x="1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5" name="Freeform 279">
                <a:extLst>
                  <a:ext uri="{FF2B5EF4-FFF2-40B4-BE49-F238E27FC236}">
                    <a16:creationId xmlns:a16="http://schemas.microsoft.com/office/drawing/2014/main" id="{DF6AFF15-10C9-4FA1-9012-110797903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399" y="5559719"/>
                <a:ext cx="197209" cy="91505"/>
              </a:xfrm>
              <a:custGeom>
                <a:avLst/>
                <a:gdLst>
                  <a:gd name="T0" fmla="*/ 112 w 112"/>
                  <a:gd name="T1" fmla="*/ 6 h 52"/>
                  <a:gd name="T2" fmla="*/ 0 w 112"/>
                  <a:gd name="T3" fmla="*/ 33 h 52"/>
                  <a:gd name="T4" fmla="*/ 112 w 112"/>
                  <a:gd name="T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52">
                    <a:moveTo>
                      <a:pt x="112" y="6"/>
                    </a:moveTo>
                    <a:cubicBezTo>
                      <a:pt x="67" y="52"/>
                      <a:pt x="21" y="31"/>
                      <a:pt x="0" y="33"/>
                    </a:cubicBezTo>
                    <a:cubicBezTo>
                      <a:pt x="47" y="0"/>
                      <a:pt x="78" y="19"/>
                      <a:pt x="1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6" name="Freeform 280">
                <a:extLst>
                  <a:ext uri="{FF2B5EF4-FFF2-40B4-BE49-F238E27FC236}">
                    <a16:creationId xmlns:a16="http://schemas.microsoft.com/office/drawing/2014/main" id="{C6E07AB8-6B7B-4BFC-B661-06E779FF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481" y="5495034"/>
                <a:ext cx="183010" cy="86773"/>
              </a:xfrm>
              <a:custGeom>
                <a:avLst/>
                <a:gdLst>
                  <a:gd name="T0" fmla="*/ 104 w 104"/>
                  <a:gd name="T1" fmla="*/ 0 h 49"/>
                  <a:gd name="T2" fmla="*/ 0 w 104"/>
                  <a:gd name="T3" fmla="*/ 44 h 49"/>
                  <a:gd name="T4" fmla="*/ 104 w 104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49">
                    <a:moveTo>
                      <a:pt x="104" y="0"/>
                    </a:moveTo>
                    <a:cubicBezTo>
                      <a:pt x="72" y="49"/>
                      <a:pt x="19" y="40"/>
                      <a:pt x="0" y="44"/>
                    </a:cubicBezTo>
                    <a:cubicBezTo>
                      <a:pt x="52" y="0"/>
                      <a:pt x="70" y="21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7" name="Freeform 281">
                <a:extLst>
                  <a:ext uri="{FF2B5EF4-FFF2-40B4-BE49-F238E27FC236}">
                    <a16:creationId xmlns:a16="http://schemas.microsoft.com/office/drawing/2014/main" id="{69108AF7-CA28-4610-90AD-D411758E6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75" y="5406685"/>
                <a:ext cx="165656" cy="105705"/>
              </a:xfrm>
              <a:custGeom>
                <a:avLst/>
                <a:gdLst>
                  <a:gd name="T0" fmla="*/ 94 w 94"/>
                  <a:gd name="T1" fmla="*/ 0 h 60"/>
                  <a:gd name="T2" fmla="*/ 0 w 94"/>
                  <a:gd name="T3" fmla="*/ 60 h 60"/>
                  <a:gd name="T4" fmla="*/ 94 w 94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0">
                    <a:moveTo>
                      <a:pt x="94" y="0"/>
                    </a:moveTo>
                    <a:cubicBezTo>
                      <a:pt x="68" y="56"/>
                      <a:pt x="18" y="53"/>
                      <a:pt x="0" y="60"/>
                    </a:cubicBezTo>
                    <a:cubicBezTo>
                      <a:pt x="43" y="8"/>
                      <a:pt x="63" y="25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8" name="Freeform 282">
                <a:extLst>
                  <a:ext uri="{FF2B5EF4-FFF2-40B4-BE49-F238E27FC236}">
                    <a16:creationId xmlns:a16="http://schemas.microsoft.com/office/drawing/2014/main" id="{E18668BC-5963-428C-AE29-283245656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092" y="5310446"/>
                <a:ext cx="145146" cy="127792"/>
              </a:xfrm>
              <a:custGeom>
                <a:avLst/>
                <a:gdLst>
                  <a:gd name="T0" fmla="*/ 82 w 82"/>
                  <a:gd name="T1" fmla="*/ 0 h 72"/>
                  <a:gd name="T2" fmla="*/ 0 w 82"/>
                  <a:gd name="T3" fmla="*/ 72 h 72"/>
                  <a:gd name="T4" fmla="*/ 82 w 82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72">
                    <a:moveTo>
                      <a:pt x="82" y="0"/>
                    </a:moveTo>
                    <a:cubicBezTo>
                      <a:pt x="65" y="58"/>
                      <a:pt x="10" y="65"/>
                      <a:pt x="0" y="72"/>
                    </a:cubicBezTo>
                    <a:cubicBezTo>
                      <a:pt x="25" y="21"/>
                      <a:pt x="58" y="24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9" name="Freeform 283">
                <a:extLst>
                  <a:ext uri="{FF2B5EF4-FFF2-40B4-BE49-F238E27FC236}">
                    <a16:creationId xmlns:a16="http://schemas.microsoft.com/office/drawing/2014/main" id="{1F86794A-CF2E-4BA7-928D-81FFD7771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467" y="5207898"/>
                <a:ext cx="121481" cy="143569"/>
              </a:xfrm>
              <a:custGeom>
                <a:avLst/>
                <a:gdLst>
                  <a:gd name="T0" fmla="*/ 68 w 68"/>
                  <a:gd name="T1" fmla="*/ 0 h 81"/>
                  <a:gd name="T2" fmla="*/ 0 w 68"/>
                  <a:gd name="T3" fmla="*/ 81 h 81"/>
                  <a:gd name="T4" fmla="*/ 68 w 68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81">
                    <a:moveTo>
                      <a:pt x="68" y="0"/>
                    </a:moveTo>
                    <a:cubicBezTo>
                      <a:pt x="61" y="59"/>
                      <a:pt x="9" y="72"/>
                      <a:pt x="0" y="81"/>
                    </a:cubicBezTo>
                    <a:cubicBezTo>
                      <a:pt x="17" y="26"/>
                      <a:pt x="49" y="25"/>
                      <a:pt x="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0" name="Freeform 284">
                <a:extLst>
                  <a:ext uri="{FF2B5EF4-FFF2-40B4-BE49-F238E27FC236}">
                    <a16:creationId xmlns:a16="http://schemas.microsoft.com/office/drawing/2014/main" id="{1DBBEF85-A09F-43DC-93F4-A3DE45606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486" y="5103771"/>
                <a:ext cx="104126" cy="154612"/>
              </a:xfrm>
              <a:custGeom>
                <a:avLst/>
                <a:gdLst>
                  <a:gd name="T0" fmla="*/ 57 w 59"/>
                  <a:gd name="T1" fmla="*/ 0 h 87"/>
                  <a:gd name="T2" fmla="*/ 0 w 59"/>
                  <a:gd name="T3" fmla="*/ 87 h 87"/>
                  <a:gd name="T4" fmla="*/ 57 w 59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87">
                    <a:moveTo>
                      <a:pt x="57" y="0"/>
                    </a:moveTo>
                    <a:cubicBezTo>
                      <a:pt x="59" y="54"/>
                      <a:pt x="6" y="79"/>
                      <a:pt x="0" y="87"/>
                    </a:cubicBezTo>
                    <a:cubicBezTo>
                      <a:pt x="7" y="36"/>
                      <a:pt x="45" y="2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1" name="Freeform 285">
                <a:extLst>
                  <a:ext uri="{FF2B5EF4-FFF2-40B4-BE49-F238E27FC236}">
                    <a16:creationId xmlns:a16="http://schemas.microsoft.com/office/drawing/2014/main" id="{650B5F32-5345-4C29-91AF-CE30AA3EF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884" y="4999645"/>
                <a:ext cx="91505" cy="160923"/>
              </a:xfrm>
              <a:custGeom>
                <a:avLst/>
                <a:gdLst>
                  <a:gd name="T0" fmla="*/ 45 w 52"/>
                  <a:gd name="T1" fmla="*/ 0 h 91"/>
                  <a:gd name="T2" fmla="*/ 0 w 52"/>
                  <a:gd name="T3" fmla="*/ 91 h 91"/>
                  <a:gd name="T4" fmla="*/ 45 w 5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45" y="0"/>
                    </a:moveTo>
                    <a:cubicBezTo>
                      <a:pt x="52" y="53"/>
                      <a:pt x="5" y="80"/>
                      <a:pt x="0" y="91"/>
                    </a:cubicBezTo>
                    <a:cubicBezTo>
                      <a:pt x="3" y="34"/>
                      <a:pt x="30" y="26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2" name="Freeform 286">
                <a:extLst>
                  <a:ext uri="{FF2B5EF4-FFF2-40B4-BE49-F238E27FC236}">
                    <a16:creationId xmlns:a16="http://schemas.microsoft.com/office/drawing/2014/main" id="{EF1E94B1-EC0A-406B-A626-F684F0E88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040" y="4893940"/>
                <a:ext cx="94660" cy="164078"/>
              </a:xfrm>
              <a:custGeom>
                <a:avLst/>
                <a:gdLst>
                  <a:gd name="T0" fmla="*/ 39 w 53"/>
                  <a:gd name="T1" fmla="*/ 0 h 93"/>
                  <a:gd name="T2" fmla="*/ 6 w 53"/>
                  <a:gd name="T3" fmla="*/ 93 h 93"/>
                  <a:gd name="T4" fmla="*/ 39 w 53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93">
                    <a:moveTo>
                      <a:pt x="39" y="0"/>
                    </a:moveTo>
                    <a:cubicBezTo>
                      <a:pt x="53" y="51"/>
                      <a:pt x="9" y="85"/>
                      <a:pt x="6" y="93"/>
                    </a:cubicBezTo>
                    <a:cubicBezTo>
                      <a:pt x="0" y="43"/>
                      <a:pt x="27" y="24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3" name="Freeform 287">
                <a:extLst>
                  <a:ext uri="{FF2B5EF4-FFF2-40B4-BE49-F238E27FC236}">
                    <a16:creationId xmlns:a16="http://schemas.microsoft.com/office/drawing/2014/main" id="{F2891B29-7DC1-4A81-9F9C-E45D72FC2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574" y="4789814"/>
                <a:ext cx="94660" cy="167233"/>
              </a:xfrm>
              <a:custGeom>
                <a:avLst/>
                <a:gdLst>
                  <a:gd name="T0" fmla="*/ 33 w 54"/>
                  <a:gd name="T1" fmla="*/ 0 h 95"/>
                  <a:gd name="T2" fmla="*/ 12 w 54"/>
                  <a:gd name="T3" fmla="*/ 95 h 95"/>
                  <a:gd name="T4" fmla="*/ 33 w 54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5">
                    <a:moveTo>
                      <a:pt x="33" y="0"/>
                    </a:moveTo>
                    <a:cubicBezTo>
                      <a:pt x="54" y="44"/>
                      <a:pt x="13" y="89"/>
                      <a:pt x="12" y="95"/>
                    </a:cubicBezTo>
                    <a:cubicBezTo>
                      <a:pt x="0" y="49"/>
                      <a:pt x="25" y="2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4" name="Freeform 288">
                <a:extLst>
                  <a:ext uri="{FF2B5EF4-FFF2-40B4-BE49-F238E27FC236}">
                    <a16:creationId xmlns:a16="http://schemas.microsoft.com/office/drawing/2014/main" id="{54BE0462-BCF3-4DE5-93D3-9B944A1B0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544" y="4480590"/>
                <a:ext cx="179855" cy="301336"/>
              </a:xfrm>
              <a:custGeom>
                <a:avLst/>
                <a:gdLst>
                  <a:gd name="T0" fmla="*/ 2 w 101"/>
                  <a:gd name="T1" fmla="*/ 0 h 171"/>
                  <a:gd name="T2" fmla="*/ 101 w 101"/>
                  <a:gd name="T3" fmla="*/ 171 h 171"/>
                  <a:gd name="T4" fmla="*/ 98 w 101"/>
                  <a:gd name="T5" fmla="*/ 171 h 171"/>
                  <a:gd name="T6" fmla="*/ 0 w 101"/>
                  <a:gd name="T7" fmla="*/ 2 h 171"/>
                  <a:gd name="T8" fmla="*/ 2 w 101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1">
                    <a:moveTo>
                      <a:pt x="2" y="0"/>
                    </a:moveTo>
                    <a:cubicBezTo>
                      <a:pt x="41" y="39"/>
                      <a:pt x="80" y="101"/>
                      <a:pt x="101" y="171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77" y="103"/>
                      <a:pt x="38" y="41"/>
                      <a:pt x="0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5" name="Freeform 289">
                <a:extLst>
                  <a:ext uri="{FF2B5EF4-FFF2-40B4-BE49-F238E27FC236}">
                    <a16:creationId xmlns:a16="http://schemas.microsoft.com/office/drawing/2014/main" id="{B31A1F32-72EE-4BE1-B916-03CB0348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141" y="4469547"/>
                <a:ext cx="187743" cy="359710"/>
              </a:xfrm>
              <a:custGeom>
                <a:avLst/>
                <a:gdLst>
                  <a:gd name="T0" fmla="*/ 2 w 106"/>
                  <a:gd name="T1" fmla="*/ 0 h 203"/>
                  <a:gd name="T2" fmla="*/ 106 w 106"/>
                  <a:gd name="T3" fmla="*/ 202 h 203"/>
                  <a:gd name="T4" fmla="*/ 103 w 106"/>
                  <a:gd name="T5" fmla="*/ 203 h 203"/>
                  <a:gd name="T6" fmla="*/ 0 w 106"/>
                  <a:gd name="T7" fmla="*/ 2 h 203"/>
                  <a:gd name="T8" fmla="*/ 2 w 106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03">
                    <a:moveTo>
                      <a:pt x="2" y="0"/>
                    </a:moveTo>
                    <a:cubicBezTo>
                      <a:pt x="48" y="50"/>
                      <a:pt x="88" y="123"/>
                      <a:pt x="106" y="202"/>
                    </a:cubicBezTo>
                    <a:cubicBezTo>
                      <a:pt x="103" y="203"/>
                      <a:pt x="103" y="203"/>
                      <a:pt x="103" y="203"/>
                    </a:cubicBezTo>
                    <a:cubicBezTo>
                      <a:pt x="85" y="124"/>
                      <a:pt x="45" y="52"/>
                      <a:pt x="0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6" name="Freeform 290">
                <a:extLst>
                  <a:ext uri="{FF2B5EF4-FFF2-40B4-BE49-F238E27FC236}">
                    <a16:creationId xmlns:a16="http://schemas.microsoft.com/office/drawing/2014/main" id="{197CA9B0-9DC0-4ED9-99DA-892E07B6E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76" y="4408017"/>
                <a:ext cx="216142" cy="354977"/>
              </a:xfrm>
              <a:custGeom>
                <a:avLst/>
                <a:gdLst>
                  <a:gd name="T0" fmla="*/ 3 w 123"/>
                  <a:gd name="T1" fmla="*/ 0 h 201"/>
                  <a:gd name="T2" fmla="*/ 123 w 123"/>
                  <a:gd name="T3" fmla="*/ 200 h 201"/>
                  <a:gd name="T4" fmla="*/ 120 w 123"/>
                  <a:gd name="T5" fmla="*/ 201 h 201"/>
                  <a:gd name="T6" fmla="*/ 0 w 123"/>
                  <a:gd name="T7" fmla="*/ 2 h 201"/>
                  <a:gd name="T8" fmla="*/ 3 w 123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01">
                    <a:moveTo>
                      <a:pt x="3" y="0"/>
                    </a:moveTo>
                    <a:cubicBezTo>
                      <a:pt x="46" y="38"/>
                      <a:pt x="97" y="115"/>
                      <a:pt x="123" y="200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95" y="118"/>
                      <a:pt x="44" y="41"/>
                      <a:pt x="0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7" name="Rectangle 292">
                <a:extLst>
                  <a:ext uri="{FF2B5EF4-FFF2-40B4-BE49-F238E27FC236}">
                    <a16:creationId xmlns:a16="http://schemas.microsoft.com/office/drawing/2014/main" id="{6C914302-AE28-429D-BF18-81523187E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364" y="5752904"/>
                <a:ext cx="1578" cy="15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B2ED683C-F0E3-45CF-9794-BD0ABA15969F}"/>
                </a:ext>
              </a:extLst>
            </p:cNvPr>
            <p:cNvGrpSpPr/>
            <p:nvPr/>
          </p:nvGrpSpPr>
          <p:grpSpPr>
            <a:xfrm>
              <a:off x="2236547" y="5528843"/>
              <a:ext cx="535541" cy="141899"/>
              <a:chOff x="1688984" y="6077416"/>
              <a:chExt cx="615079" cy="162974"/>
            </a:xfrm>
            <a:solidFill>
              <a:schemeClr val="accent1"/>
            </a:solidFill>
          </p:grpSpPr>
          <p:sp>
            <p:nvSpPr>
              <p:cNvPr id="147" name="任意多边形: 形状 74">
                <a:extLst>
                  <a:ext uri="{FF2B5EF4-FFF2-40B4-BE49-F238E27FC236}">
                    <a16:creationId xmlns:a16="http://schemas.microsoft.com/office/drawing/2014/main" id="{1A80D3D2-E47A-4031-9942-FA9C97A72A4F}"/>
                  </a:ext>
                </a:extLst>
              </p:cNvPr>
              <p:cNvSpPr/>
              <p:nvPr/>
            </p:nvSpPr>
            <p:spPr>
              <a:xfrm>
                <a:off x="1910443" y="6077416"/>
                <a:ext cx="167804" cy="162974"/>
              </a:xfrm>
              <a:custGeom>
                <a:avLst/>
                <a:gdLst>
                  <a:gd name="connsiteX0" fmla="*/ 238316 w 238315"/>
                  <a:gd name="connsiteY0" fmla="*/ 92202 h 231457"/>
                  <a:gd name="connsiteX1" fmla="*/ 181642 w 238315"/>
                  <a:gd name="connsiteY1" fmla="*/ 134112 h 231457"/>
                  <a:gd name="connsiteX2" fmla="*/ 173641 w 238315"/>
                  <a:gd name="connsiteY2" fmla="*/ 158686 h 231457"/>
                  <a:gd name="connsiteX3" fmla="*/ 197644 w 238315"/>
                  <a:gd name="connsiteY3" fmla="*/ 231077 h 231457"/>
                  <a:gd name="connsiteX4" fmla="*/ 121729 w 238315"/>
                  <a:gd name="connsiteY4" fmla="*/ 178689 h 231457"/>
                  <a:gd name="connsiteX5" fmla="*/ 46292 w 238315"/>
                  <a:gd name="connsiteY5" fmla="*/ 231457 h 231457"/>
                  <a:gd name="connsiteX6" fmla="*/ 66770 w 238315"/>
                  <a:gd name="connsiteY6" fmla="*/ 169069 h 231457"/>
                  <a:gd name="connsiteX7" fmla="*/ 54388 w 238315"/>
                  <a:gd name="connsiteY7" fmla="*/ 128016 h 231457"/>
                  <a:gd name="connsiteX8" fmla="*/ 0 w 238315"/>
                  <a:gd name="connsiteY8" fmla="*/ 87439 h 231457"/>
                  <a:gd name="connsiteX9" fmla="*/ 74200 w 238315"/>
                  <a:gd name="connsiteY9" fmla="*/ 87725 h 231457"/>
                  <a:gd name="connsiteX10" fmla="*/ 98203 w 238315"/>
                  <a:gd name="connsiteY10" fmla="*/ 69913 h 231457"/>
                  <a:gd name="connsiteX11" fmla="*/ 122015 w 238315"/>
                  <a:gd name="connsiteY11" fmla="*/ 0 h 231457"/>
                  <a:gd name="connsiteX12" fmla="*/ 142685 w 238315"/>
                  <a:gd name="connsiteY12" fmla="*/ 62198 h 231457"/>
                  <a:gd name="connsiteX13" fmla="*/ 177546 w 238315"/>
                  <a:gd name="connsiteY13" fmla="*/ 87916 h 231457"/>
                  <a:gd name="connsiteX14" fmla="*/ 236887 w 238315"/>
                  <a:gd name="connsiteY14" fmla="*/ 87439 h 231457"/>
                  <a:gd name="connsiteX15" fmla="*/ 238316 w 238315"/>
                  <a:gd name="connsiteY15" fmla="*/ 92202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315" h="231457">
                    <a:moveTo>
                      <a:pt x="238316" y="92202"/>
                    </a:moveTo>
                    <a:cubicBezTo>
                      <a:pt x="219456" y="106204"/>
                      <a:pt x="200882" y="120491"/>
                      <a:pt x="181642" y="134112"/>
                    </a:cubicBezTo>
                    <a:cubicBezTo>
                      <a:pt x="172307" y="140684"/>
                      <a:pt x="168783" y="146590"/>
                      <a:pt x="173641" y="158686"/>
                    </a:cubicBezTo>
                    <a:cubicBezTo>
                      <a:pt x="182309" y="180308"/>
                      <a:pt x="188500" y="202882"/>
                      <a:pt x="197644" y="231077"/>
                    </a:cubicBezTo>
                    <a:cubicBezTo>
                      <a:pt x="169259" y="211455"/>
                      <a:pt x="145828" y="195263"/>
                      <a:pt x="121729" y="178689"/>
                    </a:cubicBezTo>
                    <a:cubicBezTo>
                      <a:pt x="98203" y="195167"/>
                      <a:pt x="75248" y="211264"/>
                      <a:pt x="46292" y="231457"/>
                    </a:cubicBezTo>
                    <a:cubicBezTo>
                      <a:pt x="54293" y="206502"/>
                      <a:pt x="59055" y="187166"/>
                      <a:pt x="66770" y="169069"/>
                    </a:cubicBezTo>
                    <a:cubicBezTo>
                      <a:pt x="74581" y="150781"/>
                      <a:pt x="72962" y="138779"/>
                      <a:pt x="54388" y="128016"/>
                    </a:cubicBezTo>
                    <a:cubicBezTo>
                      <a:pt x="36957" y="117919"/>
                      <a:pt x="21717" y="103917"/>
                      <a:pt x="0" y="87439"/>
                    </a:cubicBezTo>
                    <a:cubicBezTo>
                      <a:pt x="29146" y="87439"/>
                      <a:pt x="51721" y="86677"/>
                      <a:pt x="74200" y="87725"/>
                    </a:cubicBezTo>
                    <a:cubicBezTo>
                      <a:pt x="88202" y="88392"/>
                      <a:pt x="94393" y="83534"/>
                      <a:pt x="98203" y="69913"/>
                    </a:cubicBezTo>
                    <a:cubicBezTo>
                      <a:pt x="104299" y="47625"/>
                      <a:pt x="113062" y="26003"/>
                      <a:pt x="122015" y="0"/>
                    </a:cubicBezTo>
                    <a:cubicBezTo>
                      <a:pt x="129921" y="23431"/>
                      <a:pt x="137732" y="42481"/>
                      <a:pt x="142685" y="62198"/>
                    </a:cubicBezTo>
                    <a:cubicBezTo>
                      <a:pt x="147542" y="81439"/>
                      <a:pt x="156496" y="90106"/>
                      <a:pt x="177546" y="87916"/>
                    </a:cubicBezTo>
                    <a:cubicBezTo>
                      <a:pt x="197168" y="85820"/>
                      <a:pt x="217075" y="87439"/>
                      <a:pt x="236887" y="87439"/>
                    </a:cubicBezTo>
                    <a:cubicBezTo>
                      <a:pt x="237268" y="89059"/>
                      <a:pt x="237744" y="90678"/>
                      <a:pt x="238316" y="922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8" name="任意多边形: 形状 76">
                <a:extLst>
                  <a:ext uri="{FF2B5EF4-FFF2-40B4-BE49-F238E27FC236}">
                    <a16:creationId xmlns:a16="http://schemas.microsoft.com/office/drawing/2014/main" id="{8103F389-6195-441B-B577-4A93958D14FD}"/>
                  </a:ext>
                </a:extLst>
              </p:cNvPr>
              <p:cNvSpPr/>
              <p:nvPr/>
            </p:nvSpPr>
            <p:spPr>
              <a:xfrm>
                <a:off x="1688984" y="6081574"/>
                <a:ext cx="161700" cy="158279"/>
              </a:xfrm>
              <a:custGeom>
                <a:avLst/>
                <a:gdLst>
                  <a:gd name="connsiteX0" fmla="*/ 229648 w 229647"/>
                  <a:gd name="connsiteY0" fmla="*/ 87058 h 224789"/>
                  <a:gd name="connsiteX1" fmla="*/ 178213 w 229647"/>
                  <a:gd name="connsiteY1" fmla="*/ 125063 h 224789"/>
                  <a:gd name="connsiteX2" fmla="*/ 167830 w 229647"/>
                  <a:gd name="connsiteY2" fmla="*/ 157163 h 224789"/>
                  <a:gd name="connsiteX3" fmla="*/ 189262 w 229647"/>
                  <a:gd name="connsiteY3" fmla="*/ 224790 h 224789"/>
                  <a:gd name="connsiteX4" fmla="*/ 130112 w 229647"/>
                  <a:gd name="connsiteY4" fmla="*/ 183070 h 224789"/>
                  <a:gd name="connsiteX5" fmla="*/ 98203 w 229647"/>
                  <a:gd name="connsiteY5" fmla="*/ 183737 h 224789"/>
                  <a:gd name="connsiteX6" fmla="*/ 41243 w 229647"/>
                  <a:gd name="connsiteY6" fmla="*/ 218504 h 224789"/>
                  <a:gd name="connsiteX7" fmla="*/ 62389 w 229647"/>
                  <a:gd name="connsiteY7" fmla="*/ 154305 h 224789"/>
                  <a:gd name="connsiteX8" fmla="*/ 53912 w 229647"/>
                  <a:gd name="connsiteY8" fmla="*/ 127730 h 224789"/>
                  <a:gd name="connsiteX9" fmla="*/ 0 w 229647"/>
                  <a:gd name="connsiteY9" fmla="*/ 81629 h 224789"/>
                  <a:gd name="connsiteX10" fmla="*/ 62389 w 229647"/>
                  <a:gd name="connsiteY10" fmla="*/ 82010 h 224789"/>
                  <a:gd name="connsiteX11" fmla="*/ 92393 w 229647"/>
                  <a:gd name="connsiteY11" fmla="*/ 59626 h 224789"/>
                  <a:gd name="connsiteX12" fmla="*/ 117062 w 229647"/>
                  <a:gd name="connsiteY12" fmla="*/ 0 h 224789"/>
                  <a:gd name="connsiteX13" fmla="*/ 138398 w 229647"/>
                  <a:gd name="connsiteY13" fmla="*/ 64103 h 224789"/>
                  <a:gd name="connsiteX14" fmla="*/ 162687 w 229647"/>
                  <a:gd name="connsiteY14" fmla="*/ 81915 h 224789"/>
                  <a:gd name="connsiteX15" fmla="*/ 228505 w 229647"/>
                  <a:gd name="connsiteY15" fmla="*/ 81629 h 224789"/>
                  <a:gd name="connsiteX16" fmla="*/ 229648 w 229647"/>
                  <a:gd name="connsiteY16" fmla="*/ 87058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7" h="224789">
                    <a:moveTo>
                      <a:pt x="229648" y="87058"/>
                    </a:moveTo>
                    <a:cubicBezTo>
                      <a:pt x="212503" y="99822"/>
                      <a:pt x="195929" y="113252"/>
                      <a:pt x="178213" y="125063"/>
                    </a:cubicBezTo>
                    <a:cubicBezTo>
                      <a:pt x="165449" y="133540"/>
                      <a:pt x="161639" y="142018"/>
                      <a:pt x="167830" y="157163"/>
                    </a:cubicBezTo>
                    <a:cubicBezTo>
                      <a:pt x="175831" y="176784"/>
                      <a:pt x="180880" y="197644"/>
                      <a:pt x="189262" y="224790"/>
                    </a:cubicBezTo>
                    <a:cubicBezTo>
                      <a:pt x="166116" y="208597"/>
                      <a:pt x="147447" y="196691"/>
                      <a:pt x="130112" y="183070"/>
                    </a:cubicBezTo>
                    <a:cubicBezTo>
                      <a:pt x="118396" y="173831"/>
                      <a:pt x="109633" y="174498"/>
                      <a:pt x="98203" y="183737"/>
                    </a:cubicBezTo>
                    <a:cubicBezTo>
                      <a:pt x="81344" y="197358"/>
                      <a:pt x="62960" y="209074"/>
                      <a:pt x="41243" y="218504"/>
                    </a:cubicBezTo>
                    <a:cubicBezTo>
                      <a:pt x="48196" y="197072"/>
                      <a:pt x="54388" y="175355"/>
                      <a:pt x="62389" y="154305"/>
                    </a:cubicBezTo>
                    <a:cubicBezTo>
                      <a:pt x="67056" y="142018"/>
                      <a:pt x="64770" y="135064"/>
                      <a:pt x="53912" y="127730"/>
                    </a:cubicBezTo>
                    <a:cubicBezTo>
                      <a:pt x="35147" y="114967"/>
                      <a:pt x="17431" y="100584"/>
                      <a:pt x="0" y="81629"/>
                    </a:cubicBezTo>
                    <a:cubicBezTo>
                      <a:pt x="20764" y="81629"/>
                      <a:pt x="41720" y="80296"/>
                      <a:pt x="62389" y="82010"/>
                    </a:cubicBezTo>
                    <a:cubicBezTo>
                      <a:pt x="80486" y="83534"/>
                      <a:pt x="88106" y="76486"/>
                      <a:pt x="92393" y="59626"/>
                    </a:cubicBezTo>
                    <a:cubicBezTo>
                      <a:pt x="97536" y="39433"/>
                      <a:pt x="105537" y="19907"/>
                      <a:pt x="117062" y="0"/>
                    </a:cubicBezTo>
                    <a:cubicBezTo>
                      <a:pt x="124206" y="21336"/>
                      <a:pt x="132016" y="42577"/>
                      <a:pt x="138398" y="64103"/>
                    </a:cubicBezTo>
                    <a:cubicBezTo>
                      <a:pt x="142208" y="77057"/>
                      <a:pt x="148495" y="82677"/>
                      <a:pt x="162687" y="81915"/>
                    </a:cubicBezTo>
                    <a:cubicBezTo>
                      <a:pt x="184595" y="80677"/>
                      <a:pt x="206502" y="81629"/>
                      <a:pt x="228505" y="81629"/>
                    </a:cubicBezTo>
                    <a:cubicBezTo>
                      <a:pt x="228790" y="83439"/>
                      <a:pt x="229171" y="85249"/>
                      <a:pt x="229648" y="870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9" name="任意多边形: 形状 78">
                <a:extLst>
                  <a:ext uri="{FF2B5EF4-FFF2-40B4-BE49-F238E27FC236}">
                    <a16:creationId xmlns:a16="http://schemas.microsoft.com/office/drawing/2014/main" id="{2016EAEE-6C03-4573-A1EB-0A93A64AC9FB}"/>
                  </a:ext>
                </a:extLst>
              </p:cNvPr>
              <p:cNvSpPr/>
              <p:nvPr/>
            </p:nvSpPr>
            <p:spPr>
              <a:xfrm>
                <a:off x="2142430" y="6080970"/>
                <a:ext cx="161633" cy="156469"/>
              </a:xfrm>
              <a:custGeom>
                <a:avLst/>
                <a:gdLst>
                  <a:gd name="connsiteX0" fmla="*/ 229553 w 229552"/>
                  <a:gd name="connsiteY0" fmla="*/ 87725 h 222218"/>
                  <a:gd name="connsiteX1" fmla="*/ 174975 w 229552"/>
                  <a:gd name="connsiteY1" fmla="*/ 128397 h 222218"/>
                  <a:gd name="connsiteX2" fmla="*/ 166402 w 229552"/>
                  <a:gd name="connsiteY2" fmla="*/ 155067 h 222218"/>
                  <a:gd name="connsiteX3" fmla="*/ 183928 w 229552"/>
                  <a:gd name="connsiteY3" fmla="*/ 222218 h 222218"/>
                  <a:gd name="connsiteX4" fmla="*/ 129064 w 229552"/>
                  <a:gd name="connsiteY4" fmla="*/ 183071 h 222218"/>
                  <a:gd name="connsiteX5" fmla="*/ 100965 w 229552"/>
                  <a:gd name="connsiteY5" fmla="*/ 182689 h 222218"/>
                  <a:gd name="connsiteX6" fmla="*/ 40958 w 229552"/>
                  <a:gd name="connsiteY6" fmla="*/ 219742 h 222218"/>
                  <a:gd name="connsiteX7" fmla="*/ 61532 w 229552"/>
                  <a:gd name="connsiteY7" fmla="*/ 156019 h 222218"/>
                  <a:gd name="connsiteX8" fmla="*/ 52864 w 229552"/>
                  <a:gd name="connsiteY8" fmla="*/ 127730 h 222218"/>
                  <a:gd name="connsiteX9" fmla="*/ 0 w 229552"/>
                  <a:gd name="connsiteY9" fmla="*/ 82391 h 222218"/>
                  <a:gd name="connsiteX10" fmla="*/ 65246 w 229552"/>
                  <a:gd name="connsiteY10" fmla="*/ 82772 h 222218"/>
                  <a:gd name="connsiteX11" fmla="*/ 90964 w 229552"/>
                  <a:gd name="connsiteY11" fmla="*/ 64008 h 222218"/>
                  <a:gd name="connsiteX12" fmla="*/ 116491 w 229552"/>
                  <a:gd name="connsiteY12" fmla="*/ 0 h 222218"/>
                  <a:gd name="connsiteX13" fmla="*/ 137732 w 229552"/>
                  <a:gd name="connsiteY13" fmla="*/ 64294 h 222218"/>
                  <a:gd name="connsiteX14" fmla="*/ 163925 w 229552"/>
                  <a:gd name="connsiteY14" fmla="*/ 82677 h 222218"/>
                  <a:gd name="connsiteX15" fmla="*/ 227933 w 229552"/>
                  <a:gd name="connsiteY15" fmla="*/ 82391 h 222218"/>
                  <a:gd name="connsiteX16" fmla="*/ 229553 w 229552"/>
                  <a:gd name="connsiteY16" fmla="*/ 87725 h 2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552" h="222218">
                    <a:moveTo>
                      <a:pt x="229553" y="87725"/>
                    </a:moveTo>
                    <a:cubicBezTo>
                      <a:pt x="211455" y="101346"/>
                      <a:pt x="193643" y="115538"/>
                      <a:pt x="174975" y="128397"/>
                    </a:cubicBezTo>
                    <a:cubicBezTo>
                      <a:pt x="164402" y="135636"/>
                      <a:pt x="161639" y="142684"/>
                      <a:pt x="166402" y="155067"/>
                    </a:cubicBezTo>
                    <a:cubicBezTo>
                      <a:pt x="174498" y="176117"/>
                      <a:pt x="180594" y="197929"/>
                      <a:pt x="183928" y="222218"/>
                    </a:cubicBezTo>
                    <a:cubicBezTo>
                      <a:pt x="165545" y="209264"/>
                      <a:pt x="146876" y="196787"/>
                      <a:pt x="129064" y="183071"/>
                    </a:cubicBezTo>
                    <a:cubicBezTo>
                      <a:pt x="119063" y="175355"/>
                      <a:pt x="111443" y="174498"/>
                      <a:pt x="100965" y="182689"/>
                    </a:cubicBezTo>
                    <a:cubicBezTo>
                      <a:pt x="82963" y="196691"/>
                      <a:pt x="63818" y="209074"/>
                      <a:pt x="40958" y="219742"/>
                    </a:cubicBezTo>
                    <a:cubicBezTo>
                      <a:pt x="47720" y="198501"/>
                      <a:pt x="53531" y="176879"/>
                      <a:pt x="61532" y="156019"/>
                    </a:cubicBezTo>
                    <a:cubicBezTo>
                      <a:pt x="66389" y="143161"/>
                      <a:pt x="65056" y="135636"/>
                      <a:pt x="52864" y="127730"/>
                    </a:cubicBezTo>
                    <a:cubicBezTo>
                      <a:pt x="34004" y="115443"/>
                      <a:pt x="16764" y="100870"/>
                      <a:pt x="0" y="82391"/>
                    </a:cubicBezTo>
                    <a:cubicBezTo>
                      <a:pt x="21717" y="82391"/>
                      <a:pt x="43625" y="81153"/>
                      <a:pt x="65246" y="82772"/>
                    </a:cubicBezTo>
                    <a:cubicBezTo>
                      <a:pt x="80677" y="83915"/>
                      <a:pt x="86963" y="77343"/>
                      <a:pt x="90964" y="64008"/>
                    </a:cubicBezTo>
                    <a:cubicBezTo>
                      <a:pt x="97346" y="42577"/>
                      <a:pt x="104775" y="21431"/>
                      <a:pt x="116491" y="0"/>
                    </a:cubicBezTo>
                    <a:cubicBezTo>
                      <a:pt x="123635" y="21431"/>
                      <a:pt x="131731" y="42577"/>
                      <a:pt x="137732" y="64294"/>
                    </a:cubicBezTo>
                    <a:cubicBezTo>
                      <a:pt x="141732" y="78772"/>
                      <a:pt x="149352" y="83439"/>
                      <a:pt x="163925" y="82677"/>
                    </a:cubicBezTo>
                    <a:cubicBezTo>
                      <a:pt x="185166" y="81534"/>
                      <a:pt x="206597" y="82391"/>
                      <a:pt x="227933" y="82391"/>
                    </a:cubicBezTo>
                    <a:cubicBezTo>
                      <a:pt x="228505" y="84201"/>
                      <a:pt x="229076" y="85915"/>
                      <a:pt x="229553" y="877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8854029" y="4869230"/>
            <a:ext cx="1955532" cy="1077011"/>
            <a:chOff x="1549156" y="4593731"/>
            <a:chExt cx="1955532" cy="1077011"/>
          </a:xfrm>
        </p:grpSpPr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245DA032-F220-4A2B-9566-F734A0EEE8DB}"/>
                </a:ext>
              </a:extLst>
            </p:cNvPr>
            <p:cNvSpPr txBox="1"/>
            <p:nvPr/>
          </p:nvSpPr>
          <p:spPr>
            <a:xfrm>
              <a:off x="1639851" y="4593731"/>
              <a:ext cx="1728936" cy="7289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OPPOSans M" panose="00020600040101010101" pitchFamily="18" charset="-122"/>
                </a:rPr>
                <a:t>Add title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OPPOSans M" panose="00020600040101010101" pitchFamily="18" charset="-122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OPPOSans M" panose="00020600040101010101" pitchFamily="18" charset="-122"/>
              </a:endParaRPr>
            </a:p>
          </p:txBody>
        </p: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189743BC-4B4F-45B8-994C-5DB4FD75A861}"/>
                </a:ext>
              </a:extLst>
            </p:cNvPr>
            <p:cNvGrpSpPr/>
            <p:nvPr/>
          </p:nvGrpSpPr>
          <p:grpSpPr>
            <a:xfrm>
              <a:off x="1549156" y="4681702"/>
              <a:ext cx="481689" cy="821879"/>
              <a:chOff x="724970" y="4408017"/>
              <a:chExt cx="784102" cy="1337868"/>
            </a:xfrm>
            <a:solidFill>
              <a:schemeClr val="accent1"/>
            </a:solidFill>
          </p:grpSpPr>
          <p:sp>
            <p:nvSpPr>
              <p:cNvPr id="241" name="Freeform 237">
                <a:extLst>
                  <a:ext uri="{FF2B5EF4-FFF2-40B4-BE49-F238E27FC236}">
                    <a16:creationId xmlns:a16="http://schemas.microsoft.com/office/drawing/2014/main" id="{0CD85C60-5FA0-48D3-8A6B-5B8813F39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082" y="5570763"/>
                <a:ext cx="141990" cy="96239"/>
              </a:xfrm>
              <a:custGeom>
                <a:avLst/>
                <a:gdLst>
                  <a:gd name="T0" fmla="*/ 0 w 80"/>
                  <a:gd name="T1" fmla="*/ 6 h 55"/>
                  <a:gd name="T2" fmla="*/ 80 w 80"/>
                  <a:gd name="T3" fmla="*/ 55 h 55"/>
                  <a:gd name="T4" fmla="*/ 0 w 80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5">
                    <a:moveTo>
                      <a:pt x="0" y="6"/>
                    </a:moveTo>
                    <a:cubicBezTo>
                      <a:pt x="47" y="0"/>
                      <a:pt x="65" y="50"/>
                      <a:pt x="80" y="55"/>
                    </a:cubicBezTo>
                    <a:cubicBezTo>
                      <a:pt x="30" y="50"/>
                      <a:pt x="6" y="2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2" name="Freeform 238">
                <a:extLst>
                  <a:ext uri="{FF2B5EF4-FFF2-40B4-BE49-F238E27FC236}">
                    <a16:creationId xmlns:a16="http://schemas.microsoft.com/office/drawing/2014/main" id="{CC7A18F5-3856-4C00-A36F-B8111933E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000" y="5558141"/>
                <a:ext cx="129369" cy="102549"/>
              </a:xfrm>
              <a:custGeom>
                <a:avLst/>
                <a:gdLst>
                  <a:gd name="T0" fmla="*/ 0 w 74"/>
                  <a:gd name="T1" fmla="*/ 1 h 58"/>
                  <a:gd name="T2" fmla="*/ 74 w 74"/>
                  <a:gd name="T3" fmla="*/ 58 h 58"/>
                  <a:gd name="T4" fmla="*/ 0 w 74"/>
                  <a:gd name="T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8">
                    <a:moveTo>
                      <a:pt x="0" y="1"/>
                    </a:moveTo>
                    <a:cubicBezTo>
                      <a:pt x="44" y="0"/>
                      <a:pt x="60" y="52"/>
                      <a:pt x="74" y="58"/>
                    </a:cubicBezTo>
                    <a:cubicBezTo>
                      <a:pt x="23" y="49"/>
                      <a:pt x="3" y="2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3" name="Freeform 239">
                <a:extLst>
                  <a:ext uri="{FF2B5EF4-FFF2-40B4-BE49-F238E27FC236}">
                    <a16:creationId xmlns:a16="http://schemas.microsoft.com/office/drawing/2014/main" id="{5763F99A-B506-4332-8245-8174BDD1F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650" y="5526588"/>
                <a:ext cx="116748" cy="115171"/>
              </a:xfrm>
              <a:custGeom>
                <a:avLst/>
                <a:gdLst>
                  <a:gd name="T0" fmla="*/ 0 w 66"/>
                  <a:gd name="T1" fmla="*/ 0 h 65"/>
                  <a:gd name="T2" fmla="*/ 66 w 66"/>
                  <a:gd name="T3" fmla="*/ 65 h 65"/>
                  <a:gd name="T4" fmla="*/ 0 w 66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65">
                    <a:moveTo>
                      <a:pt x="0" y="0"/>
                    </a:moveTo>
                    <a:cubicBezTo>
                      <a:pt x="43" y="8"/>
                      <a:pt x="53" y="58"/>
                      <a:pt x="66" y="65"/>
                    </a:cubicBezTo>
                    <a:cubicBezTo>
                      <a:pt x="22" y="54"/>
                      <a:pt x="1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4" name="Freeform 240">
                <a:extLst>
                  <a:ext uri="{FF2B5EF4-FFF2-40B4-BE49-F238E27FC236}">
                    <a16:creationId xmlns:a16="http://schemas.microsoft.com/office/drawing/2014/main" id="{C656369D-5676-47E7-BC5C-0690DD36F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456" y="5480835"/>
                <a:ext cx="100971" cy="127792"/>
              </a:xfrm>
              <a:custGeom>
                <a:avLst/>
                <a:gdLst>
                  <a:gd name="T0" fmla="*/ 3 w 57"/>
                  <a:gd name="T1" fmla="*/ 0 h 73"/>
                  <a:gd name="T2" fmla="*/ 57 w 57"/>
                  <a:gd name="T3" fmla="*/ 73 h 73"/>
                  <a:gd name="T4" fmla="*/ 3 w 57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73">
                    <a:moveTo>
                      <a:pt x="3" y="0"/>
                    </a:moveTo>
                    <a:cubicBezTo>
                      <a:pt x="42" y="13"/>
                      <a:pt x="46" y="64"/>
                      <a:pt x="57" y="73"/>
                    </a:cubicBezTo>
                    <a:cubicBezTo>
                      <a:pt x="14" y="5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5" name="Freeform 241">
                <a:extLst>
                  <a:ext uri="{FF2B5EF4-FFF2-40B4-BE49-F238E27FC236}">
                    <a16:creationId xmlns:a16="http://schemas.microsoft.com/office/drawing/2014/main" id="{F3BB88EE-8AA3-453D-8CE6-95EF7CD2B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839" y="5420883"/>
                <a:ext cx="89928" cy="141991"/>
              </a:xfrm>
              <a:custGeom>
                <a:avLst/>
                <a:gdLst>
                  <a:gd name="T0" fmla="*/ 10 w 51"/>
                  <a:gd name="T1" fmla="*/ 0 h 81"/>
                  <a:gd name="T2" fmla="*/ 51 w 51"/>
                  <a:gd name="T3" fmla="*/ 81 h 81"/>
                  <a:gd name="T4" fmla="*/ 10 w 51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81">
                    <a:moveTo>
                      <a:pt x="10" y="0"/>
                    </a:moveTo>
                    <a:cubicBezTo>
                      <a:pt x="41" y="18"/>
                      <a:pt x="46" y="77"/>
                      <a:pt x="51" y="81"/>
                    </a:cubicBezTo>
                    <a:cubicBezTo>
                      <a:pt x="21" y="67"/>
                      <a:pt x="0" y="3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6" name="Freeform 242">
                <a:extLst>
                  <a:ext uri="{FF2B5EF4-FFF2-40B4-BE49-F238E27FC236}">
                    <a16:creationId xmlns:a16="http://schemas.microsoft.com/office/drawing/2014/main" id="{3F3D1E67-4704-4344-B4F5-AFE189FAC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465" y="5349888"/>
                <a:ext cx="72573" cy="153035"/>
              </a:xfrm>
              <a:custGeom>
                <a:avLst/>
                <a:gdLst>
                  <a:gd name="T0" fmla="*/ 10 w 41"/>
                  <a:gd name="T1" fmla="*/ 0 h 87"/>
                  <a:gd name="T2" fmla="*/ 36 w 41"/>
                  <a:gd name="T3" fmla="*/ 87 h 87"/>
                  <a:gd name="T4" fmla="*/ 10 w 41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87">
                    <a:moveTo>
                      <a:pt x="10" y="0"/>
                    </a:moveTo>
                    <a:cubicBezTo>
                      <a:pt x="41" y="25"/>
                      <a:pt x="29" y="75"/>
                      <a:pt x="36" y="87"/>
                    </a:cubicBezTo>
                    <a:cubicBezTo>
                      <a:pt x="1" y="62"/>
                      <a:pt x="0" y="2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7" name="Freeform 243">
                <a:extLst>
                  <a:ext uri="{FF2B5EF4-FFF2-40B4-BE49-F238E27FC236}">
                    <a16:creationId xmlns:a16="http://schemas.microsoft.com/office/drawing/2014/main" id="{16D95699-FD78-4A63-BA72-1A77520A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825" y="5267849"/>
                <a:ext cx="70996" cy="159346"/>
              </a:xfrm>
              <a:custGeom>
                <a:avLst/>
                <a:gdLst>
                  <a:gd name="T0" fmla="*/ 16 w 41"/>
                  <a:gd name="T1" fmla="*/ 0 h 90"/>
                  <a:gd name="T2" fmla="*/ 27 w 41"/>
                  <a:gd name="T3" fmla="*/ 90 h 90"/>
                  <a:gd name="T4" fmla="*/ 16 w 41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90">
                    <a:moveTo>
                      <a:pt x="16" y="0"/>
                    </a:moveTo>
                    <a:cubicBezTo>
                      <a:pt x="41" y="31"/>
                      <a:pt x="22" y="78"/>
                      <a:pt x="27" y="90"/>
                    </a:cubicBezTo>
                    <a:cubicBezTo>
                      <a:pt x="1" y="62"/>
                      <a:pt x="0" y="25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8" name="Freeform 244">
                <a:extLst>
                  <a:ext uri="{FF2B5EF4-FFF2-40B4-BE49-F238E27FC236}">
                    <a16:creationId xmlns:a16="http://schemas.microsoft.com/office/drawing/2014/main" id="{2AC2DA12-174B-4AD7-91A1-B743EF408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650" y="5179500"/>
                <a:ext cx="75728" cy="160923"/>
              </a:xfrm>
              <a:custGeom>
                <a:avLst/>
                <a:gdLst>
                  <a:gd name="T0" fmla="*/ 24 w 43"/>
                  <a:gd name="T1" fmla="*/ 0 h 91"/>
                  <a:gd name="T2" fmla="*/ 20 w 43"/>
                  <a:gd name="T3" fmla="*/ 91 h 91"/>
                  <a:gd name="T4" fmla="*/ 24 w 43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91">
                    <a:moveTo>
                      <a:pt x="24" y="0"/>
                    </a:moveTo>
                    <a:cubicBezTo>
                      <a:pt x="43" y="40"/>
                      <a:pt x="17" y="78"/>
                      <a:pt x="20" y="91"/>
                    </a:cubicBezTo>
                    <a:cubicBezTo>
                      <a:pt x="1" y="63"/>
                      <a:pt x="0" y="2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9" name="Freeform 245">
                <a:extLst>
                  <a:ext uri="{FF2B5EF4-FFF2-40B4-BE49-F238E27FC236}">
                    <a16:creationId xmlns:a16="http://schemas.microsoft.com/office/drawing/2014/main" id="{6745FF6D-2BF7-4DCE-9662-255007616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63" y="5087995"/>
                <a:ext cx="83617" cy="157767"/>
              </a:xfrm>
              <a:custGeom>
                <a:avLst/>
                <a:gdLst>
                  <a:gd name="T0" fmla="*/ 33 w 47"/>
                  <a:gd name="T1" fmla="*/ 0 h 89"/>
                  <a:gd name="T2" fmla="*/ 17 w 47"/>
                  <a:gd name="T3" fmla="*/ 89 h 89"/>
                  <a:gd name="T4" fmla="*/ 33 w 47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89">
                    <a:moveTo>
                      <a:pt x="33" y="0"/>
                    </a:moveTo>
                    <a:cubicBezTo>
                      <a:pt x="47" y="40"/>
                      <a:pt x="16" y="77"/>
                      <a:pt x="17" y="89"/>
                    </a:cubicBezTo>
                    <a:cubicBezTo>
                      <a:pt x="0" y="57"/>
                      <a:pt x="10" y="2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0" name="Freeform 246">
                <a:extLst>
                  <a:ext uri="{FF2B5EF4-FFF2-40B4-BE49-F238E27FC236}">
                    <a16:creationId xmlns:a16="http://schemas.microsoft.com/office/drawing/2014/main" id="{F0E15070-03DD-421D-94C4-7B7E817C1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741" y="4994911"/>
                <a:ext cx="80462" cy="151457"/>
              </a:xfrm>
              <a:custGeom>
                <a:avLst/>
                <a:gdLst>
                  <a:gd name="T0" fmla="*/ 37 w 45"/>
                  <a:gd name="T1" fmla="*/ 0 h 86"/>
                  <a:gd name="T2" fmla="*/ 10 w 45"/>
                  <a:gd name="T3" fmla="*/ 86 h 86"/>
                  <a:gd name="T4" fmla="*/ 37 w 45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6">
                    <a:moveTo>
                      <a:pt x="37" y="0"/>
                    </a:moveTo>
                    <a:cubicBezTo>
                      <a:pt x="45" y="31"/>
                      <a:pt x="10" y="82"/>
                      <a:pt x="10" y="86"/>
                    </a:cubicBezTo>
                    <a:cubicBezTo>
                      <a:pt x="0" y="58"/>
                      <a:pt x="3" y="29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1" name="Freeform 247">
                <a:extLst>
                  <a:ext uri="{FF2B5EF4-FFF2-40B4-BE49-F238E27FC236}">
                    <a16:creationId xmlns:a16="http://schemas.microsoft.com/office/drawing/2014/main" id="{08F5A6DC-3555-4FE0-9CE9-3059A95E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31" y="4900251"/>
                <a:ext cx="80462" cy="143569"/>
              </a:xfrm>
              <a:custGeom>
                <a:avLst/>
                <a:gdLst>
                  <a:gd name="T0" fmla="*/ 45 w 46"/>
                  <a:gd name="T1" fmla="*/ 0 h 81"/>
                  <a:gd name="T2" fmla="*/ 7 w 46"/>
                  <a:gd name="T3" fmla="*/ 81 h 81"/>
                  <a:gd name="T4" fmla="*/ 45 w 46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1">
                    <a:moveTo>
                      <a:pt x="45" y="0"/>
                    </a:moveTo>
                    <a:cubicBezTo>
                      <a:pt x="46" y="42"/>
                      <a:pt x="9" y="70"/>
                      <a:pt x="7" y="81"/>
                    </a:cubicBezTo>
                    <a:cubicBezTo>
                      <a:pt x="0" y="53"/>
                      <a:pt x="7" y="25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2" name="Freeform 248">
                <a:extLst>
                  <a:ext uri="{FF2B5EF4-FFF2-40B4-BE49-F238E27FC236}">
                    <a16:creationId xmlns:a16="http://schemas.microsoft.com/office/drawing/2014/main" id="{8D13F454-1489-406F-93A0-B1AB5B043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86" y="4808746"/>
                <a:ext cx="96238" cy="134103"/>
              </a:xfrm>
              <a:custGeom>
                <a:avLst/>
                <a:gdLst>
                  <a:gd name="T0" fmla="*/ 54 w 54"/>
                  <a:gd name="T1" fmla="*/ 0 h 76"/>
                  <a:gd name="T2" fmla="*/ 6 w 54"/>
                  <a:gd name="T3" fmla="*/ 76 h 76"/>
                  <a:gd name="T4" fmla="*/ 54 w 54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76">
                    <a:moveTo>
                      <a:pt x="54" y="0"/>
                    </a:moveTo>
                    <a:cubicBezTo>
                      <a:pt x="51" y="39"/>
                      <a:pt x="9" y="66"/>
                      <a:pt x="6" y="76"/>
                    </a:cubicBezTo>
                    <a:cubicBezTo>
                      <a:pt x="0" y="34"/>
                      <a:pt x="27" y="16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3" name="Freeform 249">
                <a:extLst>
                  <a:ext uri="{FF2B5EF4-FFF2-40B4-BE49-F238E27FC236}">
                    <a16:creationId xmlns:a16="http://schemas.microsoft.com/office/drawing/2014/main" id="{498BC718-77AA-47F0-A66B-29C2273CA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09" y="5646491"/>
                <a:ext cx="208253" cy="99394"/>
              </a:xfrm>
              <a:custGeom>
                <a:avLst/>
                <a:gdLst>
                  <a:gd name="T0" fmla="*/ 0 w 118"/>
                  <a:gd name="T1" fmla="*/ 33 h 56"/>
                  <a:gd name="T2" fmla="*/ 118 w 118"/>
                  <a:gd name="T3" fmla="*/ 17 h 56"/>
                  <a:gd name="T4" fmla="*/ 0 w 118"/>
                  <a:gd name="T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6">
                    <a:moveTo>
                      <a:pt x="0" y="33"/>
                    </a:moveTo>
                    <a:cubicBezTo>
                      <a:pt x="60" y="56"/>
                      <a:pt x="91" y="24"/>
                      <a:pt x="118" y="17"/>
                    </a:cubicBezTo>
                    <a:cubicBezTo>
                      <a:pt x="61" y="0"/>
                      <a:pt x="44" y="31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4" name="Freeform 250">
                <a:extLst>
                  <a:ext uri="{FF2B5EF4-FFF2-40B4-BE49-F238E27FC236}">
                    <a16:creationId xmlns:a16="http://schemas.microsoft.com/office/drawing/2014/main" id="{C8AB3AAA-8F42-43DA-82D5-DD92B4154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961" y="5630714"/>
                <a:ext cx="208253" cy="96239"/>
              </a:xfrm>
              <a:custGeom>
                <a:avLst/>
                <a:gdLst>
                  <a:gd name="T0" fmla="*/ 0 w 118"/>
                  <a:gd name="T1" fmla="*/ 25 h 55"/>
                  <a:gd name="T2" fmla="*/ 118 w 118"/>
                  <a:gd name="T3" fmla="*/ 21 h 55"/>
                  <a:gd name="T4" fmla="*/ 0 w 118"/>
                  <a:gd name="T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5">
                    <a:moveTo>
                      <a:pt x="0" y="25"/>
                    </a:moveTo>
                    <a:cubicBezTo>
                      <a:pt x="58" y="55"/>
                      <a:pt x="92" y="25"/>
                      <a:pt x="118" y="21"/>
                    </a:cubicBezTo>
                    <a:cubicBezTo>
                      <a:pt x="63" y="0"/>
                      <a:pt x="42" y="27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5" name="Freeform 251">
                <a:extLst>
                  <a:ext uri="{FF2B5EF4-FFF2-40B4-BE49-F238E27FC236}">
                    <a16:creationId xmlns:a16="http://schemas.microsoft.com/office/drawing/2014/main" id="{2FF9FB84-B699-4A18-8D2F-A5B2597AE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990" y="5600738"/>
                <a:ext cx="206675" cy="96239"/>
              </a:xfrm>
              <a:custGeom>
                <a:avLst/>
                <a:gdLst>
                  <a:gd name="T0" fmla="*/ 0 w 117"/>
                  <a:gd name="T1" fmla="*/ 17 h 55"/>
                  <a:gd name="T2" fmla="*/ 117 w 117"/>
                  <a:gd name="T3" fmla="*/ 28 h 55"/>
                  <a:gd name="T4" fmla="*/ 0 w 117"/>
                  <a:gd name="T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55">
                    <a:moveTo>
                      <a:pt x="0" y="17"/>
                    </a:moveTo>
                    <a:cubicBezTo>
                      <a:pt x="52" y="55"/>
                      <a:pt x="92" y="29"/>
                      <a:pt x="117" y="28"/>
                    </a:cubicBezTo>
                    <a:cubicBezTo>
                      <a:pt x="61" y="0"/>
                      <a:pt x="42" y="26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6" name="Freeform 252">
                <a:extLst>
                  <a:ext uri="{FF2B5EF4-FFF2-40B4-BE49-F238E27FC236}">
                    <a16:creationId xmlns:a16="http://schemas.microsoft.com/office/drawing/2014/main" id="{BBCB6089-49F0-4870-90E6-7964352F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85" y="5559719"/>
                <a:ext cx="200365" cy="91505"/>
              </a:xfrm>
              <a:custGeom>
                <a:avLst/>
                <a:gdLst>
                  <a:gd name="T0" fmla="*/ 0 w 113"/>
                  <a:gd name="T1" fmla="*/ 6 h 52"/>
                  <a:gd name="T2" fmla="*/ 113 w 113"/>
                  <a:gd name="T3" fmla="*/ 33 h 52"/>
                  <a:gd name="T4" fmla="*/ 0 w 113"/>
                  <a:gd name="T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52">
                    <a:moveTo>
                      <a:pt x="0" y="6"/>
                    </a:moveTo>
                    <a:cubicBezTo>
                      <a:pt x="46" y="52"/>
                      <a:pt x="92" y="31"/>
                      <a:pt x="113" y="33"/>
                    </a:cubicBezTo>
                    <a:cubicBezTo>
                      <a:pt x="66" y="0"/>
                      <a:pt x="34" y="1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7" name="Freeform 253">
                <a:extLst>
                  <a:ext uri="{FF2B5EF4-FFF2-40B4-BE49-F238E27FC236}">
                    <a16:creationId xmlns:a16="http://schemas.microsoft.com/office/drawing/2014/main" id="{431C23EC-D654-40B1-BA78-946B5A60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601" y="5495034"/>
                <a:ext cx="184588" cy="86773"/>
              </a:xfrm>
              <a:custGeom>
                <a:avLst/>
                <a:gdLst>
                  <a:gd name="T0" fmla="*/ 0 w 105"/>
                  <a:gd name="T1" fmla="*/ 0 h 49"/>
                  <a:gd name="T2" fmla="*/ 105 w 105"/>
                  <a:gd name="T3" fmla="*/ 44 h 49"/>
                  <a:gd name="T4" fmla="*/ 0 w 105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49">
                    <a:moveTo>
                      <a:pt x="0" y="0"/>
                    </a:moveTo>
                    <a:cubicBezTo>
                      <a:pt x="32" y="49"/>
                      <a:pt x="85" y="40"/>
                      <a:pt x="105" y="44"/>
                    </a:cubicBezTo>
                    <a:cubicBezTo>
                      <a:pt x="52" y="0"/>
                      <a:pt x="35" y="2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8" name="Freeform 254">
                <a:extLst>
                  <a:ext uri="{FF2B5EF4-FFF2-40B4-BE49-F238E27FC236}">
                    <a16:creationId xmlns:a16="http://schemas.microsoft.com/office/drawing/2014/main" id="{8FF814C8-7A82-4617-856C-DE342E120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39" y="5406685"/>
                <a:ext cx="165656" cy="105705"/>
              </a:xfrm>
              <a:custGeom>
                <a:avLst/>
                <a:gdLst>
                  <a:gd name="T0" fmla="*/ 0 w 94"/>
                  <a:gd name="T1" fmla="*/ 0 h 60"/>
                  <a:gd name="T2" fmla="*/ 94 w 94"/>
                  <a:gd name="T3" fmla="*/ 60 h 60"/>
                  <a:gd name="T4" fmla="*/ 0 w 94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0">
                    <a:moveTo>
                      <a:pt x="0" y="0"/>
                    </a:moveTo>
                    <a:cubicBezTo>
                      <a:pt x="25" y="56"/>
                      <a:pt x="76" y="53"/>
                      <a:pt x="94" y="60"/>
                    </a:cubicBezTo>
                    <a:cubicBezTo>
                      <a:pt x="50" y="8"/>
                      <a:pt x="30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9" name="Freeform 255">
                <a:extLst>
                  <a:ext uri="{FF2B5EF4-FFF2-40B4-BE49-F238E27FC236}">
                    <a16:creationId xmlns:a16="http://schemas.microsoft.com/office/drawing/2014/main" id="{DBDD280C-3FC7-4EAC-A621-C73F71F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31" y="5310446"/>
                <a:ext cx="143569" cy="127792"/>
              </a:xfrm>
              <a:custGeom>
                <a:avLst/>
                <a:gdLst>
                  <a:gd name="T0" fmla="*/ 0 w 81"/>
                  <a:gd name="T1" fmla="*/ 0 h 72"/>
                  <a:gd name="T2" fmla="*/ 81 w 81"/>
                  <a:gd name="T3" fmla="*/ 72 h 72"/>
                  <a:gd name="T4" fmla="*/ 0 w 81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72">
                    <a:moveTo>
                      <a:pt x="0" y="0"/>
                    </a:moveTo>
                    <a:cubicBezTo>
                      <a:pt x="17" y="58"/>
                      <a:pt x="72" y="65"/>
                      <a:pt x="81" y="72"/>
                    </a:cubicBezTo>
                    <a:cubicBezTo>
                      <a:pt x="57" y="21"/>
                      <a:pt x="23" y="2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0" name="Freeform 256">
                <a:extLst>
                  <a:ext uri="{FF2B5EF4-FFF2-40B4-BE49-F238E27FC236}">
                    <a16:creationId xmlns:a16="http://schemas.microsoft.com/office/drawing/2014/main" id="{49F6B2DF-52FB-452D-917C-AC314C4FB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45" y="5207898"/>
                <a:ext cx="123058" cy="143569"/>
              </a:xfrm>
              <a:custGeom>
                <a:avLst/>
                <a:gdLst>
                  <a:gd name="T0" fmla="*/ 0 w 69"/>
                  <a:gd name="T1" fmla="*/ 0 h 81"/>
                  <a:gd name="T2" fmla="*/ 69 w 69"/>
                  <a:gd name="T3" fmla="*/ 81 h 81"/>
                  <a:gd name="T4" fmla="*/ 0 w 69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81">
                    <a:moveTo>
                      <a:pt x="0" y="0"/>
                    </a:moveTo>
                    <a:cubicBezTo>
                      <a:pt x="7" y="59"/>
                      <a:pt x="60" y="72"/>
                      <a:pt x="69" y="81"/>
                    </a:cubicBezTo>
                    <a:cubicBezTo>
                      <a:pt x="52" y="26"/>
                      <a:pt x="19" y="2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1" name="Freeform 257">
                <a:extLst>
                  <a:ext uri="{FF2B5EF4-FFF2-40B4-BE49-F238E27FC236}">
                    <a16:creationId xmlns:a16="http://schemas.microsoft.com/office/drawing/2014/main" id="{FEF38326-DFE4-4FBA-A5B2-CF0C4C05B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479" y="5103771"/>
                <a:ext cx="104126" cy="154612"/>
              </a:xfrm>
              <a:custGeom>
                <a:avLst/>
                <a:gdLst>
                  <a:gd name="T0" fmla="*/ 3 w 59"/>
                  <a:gd name="T1" fmla="*/ 0 h 87"/>
                  <a:gd name="T2" fmla="*/ 59 w 59"/>
                  <a:gd name="T3" fmla="*/ 87 h 87"/>
                  <a:gd name="T4" fmla="*/ 3 w 59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87">
                    <a:moveTo>
                      <a:pt x="3" y="0"/>
                    </a:moveTo>
                    <a:cubicBezTo>
                      <a:pt x="0" y="54"/>
                      <a:pt x="54" y="79"/>
                      <a:pt x="59" y="87"/>
                    </a:cubicBezTo>
                    <a:cubicBezTo>
                      <a:pt x="52" y="36"/>
                      <a:pt x="14" y="2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2" name="Freeform 258">
                <a:extLst>
                  <a:ext uri="{FF2B5EF4-FFF2-40B4-BE49-F238E27FC236}">
                    <a16:creationId xmlns:a16="http://schemas.microsoft.com/office/drawing/2014/main" id="{3AAF7D31-2B08-448C-A1A8-B1AF76279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281" y="4999645"/>
                <a:ext cx="91505" cy="160923"/>
              </a:xfrm>
              <a:custGeom>
                <a:avLst/>
                <a:gdLst>
                  <a:gd name="T0" fmla="*/ 7 w 52"/>
                  <a:gd name="T1" fmla="*/ 0 h 91"/>
                  <a:gd name="T2" fmla="*/ 52 w 52"/>
                  <a:gd name="T3" fmla="*/ 91 h 91"/>
                  <a:gd name="T4" fmla="*/ 7 w 5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7" y="0"/>
                    </a:moveTo>
                    <a:cubicBezTo>
                      <a:pt x="0" y="53"/>
                      <a:pt x="46" y="80"/>
                      <a:pt x="52" y="91"/>
                    </a:cubicBezTo>
                    <a:cubicBezTo>
                      <a:pt x="49" y="34"/>
                      <a:pt x="21" y="2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3" name="Freeform 259">
                <a:extLst>
                  <a:ext uri="{FF2B5EF4-FFF2-40B4-BE49-F238E27FC236}">
                    <a16:creationId xmlns:a16="http://schemas.microsoft.com/office/drawing/2014/main" id="{FE0072DD-DD16-4991-A20D-9651CFBA4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70" y="4893940"/>
                <a:ext cx="93083" cy="164078"/>
              </a:xfrm>
              <a:custGeom>
                <a:avLst/>
                <a:gdLst>
                  <a:gd name="T0" fmla="*/ 13 w 52"/>
                  <a:gd name="T1" fmla="*/ 0 h 93"/>
                  <a:gd name="T2" fmla="*/ 47 w 52"/>
                  <a:gd name="T3" fmla="*/ 93 h 93"/>
                  <a:gd name="T4" fmla="*/ 13 w 52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3">
                    <a:moveTo>
                      <a:pt x="13" y="0"/>
                    </a:moveTo>
                    <a:cubicBezTo>
                      <a:pt x="0" y="51"/>
                      <a:pt x="44" y="85"/>
                      <a:pt x="47" y="93"/>
                    </a:cubicBezTo>
                    <a:cubicBezTo>
                      <a:pt x="52" y="43"/>
                      <a:pt x="25" y="24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4" name="Freeform 260">
                <a:extLst>
                  <a:ext uri="{FF2B5EF4-FFF2-40B4-BE49-F238E27FC236}">
                    <a16:creationId xmlns:a16="http://schemas.microsoft.com/office/drawing/2014/main" id="{982E0415-700E-448C-8BDA-473BEF5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58" y="4789814"/>
                <a:ext cx="97816" cy="167233"/>
              </a:xfrm>
              <a:custGeom>
                <a:avLst/>
                <a:gdLst>
                  <a:gd name="T0" fmla="*/ 21 w 55"/>
                  <a:gd name="T1" fmla="*/ 0 h 95"/>
                  <a:gd name="T2" fmla="*/ 43 w 55"/>
                  <a:gd name="T3" fmla="*/ 95 h 95"/>
                  <a:gd name="T4" fmla="*/ 21 w 55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95">
                    <a:moveTo>
                      <a:pt x="21" y="0"/>
                    </a:moveTo>
                    <a:cubicBezTo>
                      <a:pt x="0" y="44"/>
                      <a:pt x="41" y="89"/>
                      <a:pt x="43" y="95"/>
                    </a:cubicBezTo>
                    <a:cubicBezTo>
                      <a:pt x="55" y="49"/>
                      <a:pt x="30" y="23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5" name="Freeform 261">
                <a:extLst>
                  <a:ext uri="{FF2B5EF4-FFF2-40B4-BE49-F238E27FC236}">
                    <a16:creationId xmlns:a16="http://schemas.microsoft.com/office/drawing/2014/main" id="{49C0E8C7-E1F3-4BE6-9826-D34433C5F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693" y="4480590"/>
                <a:ext cx="179855" cy="301336"/>
              </a:xfrm>
              <a:custGeom>
                <a:avLst/>
                <a:gdLst>
                  <a:gd name="T0" fmla="*/ 99 w 101"/>
                  <a:gd name="T1" fmla="*/ 0 h 171"/>
                  <a:gd name="T2" fmla="*/ 0 w 101"/>
                  <a:gd name="T3" fmla="*/ 171 h 171"/>
                  <a:gd name="T4" fmla="*/ 3 w 101"/>
                  <a:gd name="T5" fmla="*/ 171 h 171"/>
                  <a:gd name="T6" fmla="*/ 101 w 101"/>
                  <a:gd name="T7" fmla="*/ 2 h 171"/>
                  <a:gd name="T8" fmla="*/ 99 w 101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1">
                    <a:moveTo>
                      <a:pt x="99" y="0"/>
                    </a:moveTo>
                    <a:cubicBezTo>
                      <a:pt x="61" y="39"/>
                      <a:pt x="22" y="101"/>
                      <a:pt x="0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24" y="103"/>
                      <a:pt x="63" y="41"/>
                      <a:pt x="101" y="2"/>
                    </a:cubicBezTo>
                    <a:lnTo>
                      <a:pt x="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" name="Freeform 262">
                <a:extLst>
                  <a:ext uri="{FF2B5EF4-FFF2-40B4-BE49-F238E27FC236}">
                    <a16:creationId xmlns:a16="http://schemas.microsoft.com/office/drawing/2014/main" id="{3AC74BB5-4C85-458E-8CC9-47B78A2D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786" y="4469547"/>
                <a:ext cx="187743" cy="359710"/>
              </a:xfrm>
              <a:custGeom>
                <a:avLst/>
                <a:gdLst>
                  <a:gd name="T0" fmla="*/ 104 w 106"/>
                  <a:gd name="T1" fmla="*/ 0 h 203"/>
                  <a:gd name="T2" fmla="*/ 0 w 106"/>
                  <a:gd name="T3" fmla="*/ 202 h 203"/>
                  <a:gd name="T4" fmla="*/ 3 w 106"/>
                  <a:gd name="T5" fmla="*/ 203 h 203"/>
                  <a:gd name="T6" fmla="*/ 106 w 106"/>
                  <a:gd name="T7" fmla="*/ 2 h 203"/>
                  <a:gd name="T8" fmla="*/ 104 w 106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03">
                    <a:moveTo>
                      <a:pt x="104" y="0"/>
                    </a:moveTo>
                    <a:cubicBezTo>
                      <a:pt x="57" y="50"/>
                      <a:pt x="18" y="123"/>
                      <a:pt x="0" y="202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20" y="124"/>
                      <a:pt x="60" y="52"/>
                      <a:pt x="106" y="2"/>
                    </a:cubicBez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7" name="Freeform 263">
                <a:extLst>
                  <a:ext uri="{FF2B5EF4-FFF2-40B4-BE49-F238E27FC236}">
                    <a16:creationId xmlns:a16="http://schemas.microsoft.com/office/drawing/2014/main" id="{557CEA6E-D0A2-419F-8908-E36F84F6C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275" y="4408017"/>
                <a:ext cx="216141" cy="354977"/>
              </a:xfrm>
              <a:custGeom>
                <a:avLst/>
                <a:gdLst>
                  <a:gd name="T0" fmla="*/ 121 w 123"/>
                  <a:gd name="T1" fmla="*/ 0 h 201"/>
                  <a:gd name="T2" fmla="*/ 0 w 123"/>
                  <a:gd name="T3" fmla="*/ 200 h 201"/>
                  <a:gd name="T4" fmla="*/ 3 w 123"/>
                  <a:gd name="T5" fmla="*/ 201 h 201"/>
                  <a:gd name="T6" fmla="*/ 123 w 123"/>
                  <a:gd name="T7" fmla="*/ 2 h 201"/>
                  <a:gd name="T8" fmla="*/ 121 w 123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01">
                    <a:moveTo>
                      <a:pt x="121" y="0"/>
                    </a:moveTo>
                    <a:cubicBezTo>
                      <a:pt x="78" y="38"/>
                      <a:pt x="26" y="115"/>
                      <a:pt x="0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29" y="118"/>
                      <a:pt x="80" y="41"/>
                      <a:pt x="123" y="2"/>
                    </a:cubicBez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39F6462A-0220-43E5-AA80-33A21361171F}"/>
                </a:ext>
              </a:extLst>
            </p:cNvPr>
            <p:cNvGrpSpPr/>
            <p:nvPr/>
          </p:nvGrpSpPr>
          <p:grpSpPr>
            <a:xfrm>
              <a:off x="3012411" y="4681702"/>
              <a:ext cx="492277" cy="827160"/>
              <a:chOff x="1624364" y="4408017"/>
              <a:chExt cx="801336" cy="1346465"/>
            </a:xfrm>
            <a:solidFill>
              <a:schemeClr val="accent1"/>
            </a:solidFill>
          </p:grpSpPr>
          <p:sp>
            <p:nvSpPr>
              <p:cNvPr id="213" name="Freeform 264">
                <a:extLst>
                  <a:ext uri="{FF2B5EF4-FFF2-40B4-BE49-F238E27FC236}">
                    <a16:creationId xmlns:a16="http://schemas.microsoft.com/office/drawing/2014/main" id="{8BD09A76-71A6-4CC2-A5AF-A7E10635F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020" y="5570763"/>
                <a:ext cx="141990" cy="96239"/>
              </a:xfrm>
              <a:custGeom>
                <a:avLst/>
                <a:gdLst>
                  <a:gd name="T0" fmla="*/ 80 w 80"/>
                  <a:gd name="T1" fmla="*/ 6 h 55"/>
                  <a:gd name="T2" fmla="*/ 0 w 80"/>
                  <a:gd name="T3" fmla="*/ 55 h 55"/>
                  <a:gd name="T4" fmla="*/ 80 w 80"/>
                  <a:gd name="T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55">
                    <a:moveTo>
                      <a:pt x="80" y="6"/>
                    </a:moveTo>
                    <a:cubicBezTo>
                      <a:pt x="34" y="0"/>
                      <a:pt x="15" y="50"/>
                      <a:pt x="0" y="55"/>
                    </a:cubicBezTo>
                    <a:cubicBezTo>
                      <a:pt x="50" y="50"/>
                      <a:pt x="75" y="27"/>
                      <a:pt x="8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4" name="Freeform 265">
                <a:extLst>
                  <a:ext uri="{FF2B5EF4-FFF2-40B4-BE49-F238E27FC236}">
                    <a16:creationId xmlns:a16="http://schemas.microsoft.com/office/drawing/2014/main" id="{4543F71F-4AAD-4433-8E83-DFD723DB2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723" y="5558141"/>
                <a:ext cx="129369" cy="102549"/>
              </a:xfrm>
              <a:custGeom>
                <a:avLst/>
                <a:gdLst>
                  <a:gd name="T0" fmla="*/ 74 w 74"/>
                  <a:gd name="T1" fmla="*/ 1 h 58"/>
                  <a:gd name="T2" fmla="*/ 0 w 74"/>
                  <a:gd name="T3" fmla="*/ 58 h 58"/>
                  <a:gd name="T4" fmla="*/ 74 w 74"/>
                  <a:gd name="T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8">
                    <a:moveTo>
                      <a:pt x="74" y="1"/>
                    </a:moveTo>
                    <a:cubicBezTo>
                      <a:pt x="31" y="0"/>
                      <a:pt x="15" y="52"/>
                      <a:pt x="0" y="58"/>
                    </a:cubicBezTo>
                    <a:cubicBezTo>
                      <a:pt x="52" y="49"/>
                      <a:pt x="71" y="20"/>
                      <a:pt x="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5" name="Freeform 266">
                <a:extLst>
                  <a:ext uri="{FF2B5EF4-FFF2-40B4-BE49-F238E27FC236}">
                    <a16:creationId xmlns:a16="http://schemas.microsoft.com/office/drawing/2014/main" id="{2C49DA09-24FC-4256-A47B-B5E25E0AC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49" y="5526588"/>
                <a:ext cx="113592" cy="115171"/>
              </a:xfrm>
              <a:custGeom>
                <a:avLst/>
                <a:gdLst>
                  <a:gd name="T0" fmla="*/ 65 w 65"/>
                  <a:gd name="T1" fmla="*/ 0 h 65"/>
                  <a:gd name="T2" fmla="*/ 0 w 65"/>
                  <a:gd name="T3" fmla="*/ 65 h 65"/>
                  <a:gd name="T4" fmla="*/ 65 w 65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65">
                    <a:moveTo>
                      <a:pt x="65" y="0"/>
                    </a:moveTo>
                    <a:cubicBezTo>
                      <a:pt x="22" y="8"/>
                      <a:pt x="13" y="58"/>
                      <a:pt x="0" y="65"/>
                    </a:cubicBezTo>
                    <a:cubicBezTo>
                      <a:pt x="43" y="54"/>
                      <a:pt x="65" y="25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6" name="Freeform 267">
                <a:extLst>
                  <a:ext uri="{FF2B5EF4-FFF2-40B4-BE49-F238E27FC236}">
                    <a16:creationId xmlns:a16="http://schemas.microsoft.com/office/drawing/2014/main" id="{9E40AF17-0863-4DC9-A619-947DF829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665" y="5480835"/>
                <a:ext cx="102549" cy="127792"/>
              </a:xfrm>
              <a:custGeom>
                <a:avLst/>
                <a:gdLst>
                  <a:gd name="T0" fmla="*/ 55 w 58"/>
                  <a:gd name="T1" fmla="*/ 0 h 73"/>
                  <a:gd name="T2" fmla="*/ 0 w 58"/>
                  <a:gd name="T3" fmla="*/ 73 h 73"/>
                  <a:gd name="T4" fmla="*/ 55 w 58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73">
                    <a:moveTo>
                      <a:pt x="55" y="0"/>
                    </a:moveTo>
                    <a:cubicBezTo>
                      <a:pt x="16" y="13"/>
                      <a:pt x="12" y="64"/>
                      <a:pt x="0" y="73"/>
                    </a:cubicBezTo>
                    <a:cubicBezTo>
                      <a:pt x="44" y="56"/>
                      <a:pt x="58" y="23"/>
                      <a:pt x="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7" name="Freeform 268">
                <a:extLst>
                  <a:ext uri="{FF2B5EF4-FFF2-40B4-BE49-F238E27FC236}">
                    <a16:creationId xmlns:a16="http://schemas.microsoft.com/office/drawing/2014/main" id="{60AE4470-0C1C-4CBD-9B69-EB300E1AB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903" y="5420883"/>
                <a:ext cx="88350" cy="141991"/>
              </a:xfrm>
              <a:custGeom>
                <a:avLst/>
                <a:gdLst>
                  <a:gd name="T0" fmla="*/ 40 w 50"/>
                  <a:gd name="T1" fmla="*/ 0 h 81"/>
                  <a:gd name="T2" fmla="*/ 0 w 50"/>
                  <a:gd name="T3" fmla="*/ 81 h 81"/>
                  <a:gd name="T4" fmla="*/ 40 w 50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81">
                    <a:moveTo>
                      <a:pt x="40" y="0"/>
                    </a:moveTo>
                    <a:cubicBezTo>
                      <a:pt x="10" y="18"/>
                      <a:pt x="5" y="77"/>
                      <a:pt x="0" y="81"/>
                    </a:cubicBezTo>
                    <a:cubicBezTo>
                      <a:pt x="29" y="67"/>
                      <a:pt x="50" y="33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8" name="Freeform 269">
                <a:extLst>
                  <a:ext uri="{FF2B5EF4-FFF2-40B4-BE49-F238E27FC236}">
                    <a16:creationId xmlns:a16="http://schemas.microsoft.com/office/drawing/2014/main" id="{65EE1071-CFCA-4FE8-B822-399AD8896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632" y="5349888"/>
                <a:ext cx="70996" cy="153035"/>
              </a:xfrm>
              <a:custGeom>
                <a:avLst/>
                <a:gdLst>
                  <a:gd name="T0" fmla="*/ 30 w 40"/>
                  <a:gd name="T1" fmla="*/ 0 h 87"/>
                  <a:gd name="T2" fmla="*/ 4 w 40"/>
                  <a:gd name="T3" fmla="*/ 87 h 87"/>
                  <a:gd name="T4" fmla="*/ 30 w 40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87">
                    <a:moveTo>
                      <a:pt x="30" y="0"/>
                    </a:moveTo>
                    <a:cubicBezTo>
                      <a:pt x="0" y="25"/>
                      <a:pt x="12" y="75"/>
                      <a:pt x="4" y="87"/>
                    </a:cubicBezTo>
                    <a:cubicBezTo>
                      <a:pt x="40" y="62"/>
                      <a:pt x="40" y="21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9" name="Freeform 270">
                <a:extLst>
                  <a:ext uri="{FF2B5EF4-FFF2-40B4-BE49-F238E27FC236}">
                    <a16:creationId xmlns:a16="http://schemas.microsoft.com/office/drawing/2014/main" id="{2E1A33BB-36C8-457D-8568-243199CF0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273" y="5267849"/>
                <a:ext cx="74151" cy="159346"/>
              </a:xfrm>
              <a:custGeom>
                <a:avLst/>
                <a:gdLst>
                  <a:gd name="T0" fmla="*/ 25 w 42"/>
                  <a:gd name="T1" fmla="*/ 0 h 90"/>
                  <a:gd name="T2" fmla="*/ 15 w 42"/>
                  <a:gd name="T3" fmla="*/ 90 h 90"/>
                  <a:gd name="T4" fmla="*/ 25 w 42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90">
                    <a:moveTo>
                      <a:pt x="25" y="0"/>
                    </a:moveTo>
                    <a:cubicBezTo>
                      <a:pt x="0" y="31"/>
                      <a:pt x="20" y="78"/>
                      <a:pt x="15" y="90"/>
                    </a:cubicBezTo>
                    <a:cubicBezTo>
                      <a:pt x="41" y="62"/>
                      <a:pt x="42" y="25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0" name="Freeform 271">
                <a:extLst>
                  <a:ext uri="{FF2B5EF4-FFF2-40B4-BE49-F238E27FC236}">
                    <a16:creationId xmlns:a16="http://schemas.microsoft.com/office/drawing/2014/main" id="{6903DD93-529C-4387-9932-1639ED89C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714" y="5179500"/>
                <a:ext cx="75728" cy="160923"/>
              </a:xfrm>
              <a:custGeom>
                <a:avLst/>
                <a:gdLst>
                  <a:gd name="T0" fmla="*/ 20 w 43"/>
                  <a:gd name="T1" fmla="*/ 0 h 91"/>
                  <a:gd name="T2" fmla="*/ 23 w 43"/>
                  <a:gd name="T3" fmla="*/ 91 h 91"/>
                  <a:gd name="T4" fmla="*/ 20 w 43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91">
                    <a:moveTo>
                      <a:pt x="20" y="0"/>
                    </a:moveTo>
                    <a:cubicBezTo>
                      <a:pt x="0" y="40"/>
                      <a:pt x="27" y="78"/>
                      <a:pt x="23" y="91"/>
                    </a:cubicBezTo>
                    <a:cubicBezTo>
                      <a:pt x="42" y="63"/>
                      <a:pt x="43" y="27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1" name="Freeform 272">
                <a:extLst>
                  <a:ext uri="{FF2B5EF4-FFF2-40B4-BE49-F238E27FC236}">
                    <a16:creationId xmlns:a16="http://schemas.microsoft.com/office/drawing/2014/main" id="{92806599-58F7-4654-B802-6F6F2D66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690" y="5087995"/>
                <a:ext cx="82039" cy="157767"/>
              </a:xfrm>
              <a:custGeom>
                <a:avLst/>
                <a:gdLst>
                  <a:gd name="T0" fmla="*/ 13 w 46"/>
                  <a:gd name="T1" fmla="*/ 0 h 89"/>
                  <a:gd name="T2" fmla="*/ 29 w 46"/>
                  <a:gd name="T3" fmla="*/ 89 h 89"/>
                  <a:gd name="T4" fmla="*/ 13 w 46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89">
                    <a:moveTo>
                      <a:pt x="13" y="0"/>
                    </a:moveTo>
                    <a:cubicBezTo>
                      <a:pt x="0" y="40"/>
                      <a:pt x="30" y="77"/>
                      <a:pt x="29" y="89"/>
                    </a:cubicBezTo>
                    <a:cubicBezTo>
                      <a:pt x="46" y="57"/>
                      <a:pt x="37" y="23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2" name="Freeform 273">
                <a:extLst>
                  <a:ext uri="{FF2B5EF4-FFF2-40B4-BE49-F238E27FC236}">
                    <a16:creationId xmlns:a16="http://schemas.microsoft.com/office/drawing/2014/main" id="{D60A3E65-042D-47A5-972C-31766BE1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467" y="4994911"/>
                <a:ext cx="80462" cy="151457"/>
              </a:xfrm>
              <a:custGeom>
                <a:avLst/>
                <a:gdLst>
                  <a:gd name="T0" fmla="*/ 8 w 45"/>
                  <a:gd name="T1" fmla="*/ 0 h 86"/>
                  <a:gd name="T2" fmla="*/ 35 w 45"/>
                  <a:gd name="T3" fmla="*/ 86 h 86"/>
                  <a:gd name="T4" fmla="*/ 8 w 45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86">
                    <a:moveTo>
                      <a:pt x="8" y="0"/>
                    </a:moveTo>
                    <a:cubicBezTo>
                      <a:pt x="0" y="31"/>
                      <a:pt x="34" y="82"/>
                      <a:pt x="35" y="86"/>
                    </a:cubicBezTo>
                    <a:cubicBezTo>
                      <a:pt x="45" y="58"/>
                      <a:pt x="41" y="29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3" name="Freeform 274">
                <a:extLst>
                  <a:ext uri="{FF2B5EF4-FFF2-40B4-BE49-F238E27FC236}">
                    <a16:creationId xmlns:a16="http://schemas.microsoft.com/office/drawing/2014/main" id="{8215CEB3-7FEF-40C9-B16D-232E777E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199" y="4900251"/>
                <a:ext cx="82039" cy="143569"/>
              </a:xfrm>
              <a:custGeom>
                <a:avLst/>
                <a:gdLst>
                  <a:gd name="T0" fmla="*/ 2 w 47"/>
                  <a:gd name="T1" fmla="*/ 0 h 81"/>
                  <a:gd name="T2" fmla="*/ 39 w 47"/>
                  <a:gd name="T3" fmla="*/ 81 h 81"/>
                  <a:gd name="T4" fmla="*/ 2 w 47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81">
                    <a:moveTo>
                      <a:pt x="2" y="0"/>
                    </a:moveTo>
                    <a:cubicBezTo>
                      <a:pt x="0" y="42"/>
                      <a:pt x="37" y="70"/>
                      <a:pt x="39" y="81"/>
                    </a:cubicBezTo>
                    <a:cubicBezTo>
                      <a:pt x="47" y="53"/>
                      <a:pt x="39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4" name="Freeform 275">
                <a:extLst>
                  <a:ext uri="{FF2B5EF4-FFF2-40B4-BE49-F238E27FC236}">
                    <a16:creationId xmlns:a16="http://schemas.microsoft.com/office/drawing/2014/main" id="{FBAB974B-8877-4EC7-BFEB-B515573D6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267" y="4808746"/>
                <a:ext cx="97816" cy="134103"/>
              </a:xfrm>
              <a:custGeom>
                <a:avLst/>
                <a:gdLst>
                  <a:gd name="T0" fmla="*/ 0 w 55"/>
                  <a:gd name="T1" fmla="*/ 0 h 76"/>
                  <a:gd name="T2" fmla="*/ 48 w 55"/>
                  <a:gd name="T3" fmla="*/ 76 h 76"/>
                  <a:gd name="T4" fmla="*/ 0 w 55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6">
                    <a:moveTo>
                      <a:pt x="0" y="0"/>
                    </a:moveTo>
                    <a:cubicBezTo>
                      <a:pt x="3" y="39"/>
                      <a:pt x="45" y="66"/>
                      <a:pt x="48" y="76"/>
                    </a:cubicBezTo>
                    <a:cubicBezTo>
                      <a:pt x="55" y="34"/>
                      <a:pt x="27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5" name="Freeform 276">
                <a:extLst>
                  <a:ext uri="{FF2B5EF4-FFF2-40B4-BE49-F238E27FC236}">
                    <a16:creationId xmlns:a16="http://schemas.microsoft.com/office/drawing/2014/main" id="{33B96686-22C7-4D51-9164-94766270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330" y="5646491"/>
                <a:ext cx="209831" cy="99394"/>
              </a:xfrm>
              <a:custGeom>
                <a:avLst/>
                <a:gdLst>
                  <a:gd name="T0" fmla="*/ 119 w 119"/>
                  <a:gd name="T1" fmla="*/ 33 h 56"/>
                  <a:gd name="T2" fmla="*/ 0 w 119"/>
                  <a:gd name="T3" fmla="*/ 17 h 56"/>
                  <a:gd name="T4" fmla="*/ 119 w 119"/>
                  <a:gd name="T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56">
                    <a:moveTo>
                      <a:pt x="119" y="33"/>
                    </a:moveTo>
                    <a:cubicBezTo>
                      <a:pt x="59" y="56"/>
                      <a:pt x="28" y="24"/>
                      <a:pt x="0" y="17"/>
                    </a:cubicBezTo>
                    <a:cubicBezTo>
                      <a:pt x="58" y="0"/>
                      <a:pt x="75" y="31"/>
                      <a:pt x="11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6" name="Freeform 277">
                <a:extLst>
                  <a:ext uri="{FF2B5EF4-FFF2-40B4-BE49-F238E27FC236}">
                    <a16:creationId xmlns:a16="http://schemas.microsoft.com/office/drawing/2014/main" id="{3A2A3AE2-3AC3-4B57-A745-C96B2BB9A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457" y="5630714"/>
                <a:ext cx="208253" cy="96239"/>
              </a:xfrm>
              <a:custGeom>
                <a:avLst/>
                <a:gdLst>
                  <a:gd name="T0" fmla="*/ 118 w 118"/>
                  <a:gd name="T1" fmla="*/ 25 h 55"/>
                  <a:gd name="T2" fmla="*/ 0 w 118"/>
                  <a:gd name="T3" fmla="*/ 21 h 55"/>
                  <a:gd name="T4" fmla="*/ 118 w 118"/>
                  <a:gd name="T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55">
                    <a:moveTo>
                      <a:pt x="118" y="25"/>
                    </a:moveTo>
                    <a:cubicBezTo>
                      <a:pt x="59" y="55"/>
                      <a:pt x="25" y="25"/>
                      <a:pt x="0" y="21"/>
                    </a:cubicBezTo>
                    <a:cubicBezTo>
                      <a:pt x="55" y="0"/>
                      <a:pt x="75" y="27"/>
                      <a:pt x="11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7" name="Freeform 278">
                <a:extLst>
                  <a:ext uri="{FF2B5EF4-FFF2-40B4-BE49-F238E27FC236}">
                    <a16:creationId xmlns:a16="http://schemas.microsoft.com/office/drawing/2014/main" id="{33D3DEF3-A14E-4F6B-AACB-260C2BA9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005" y="5600738"/>
                <a:ext cx="205097" cy="96239"/>
              </a:xfrm>
              <a:custGeom>
                <a:avLst/>
                <a:gdLst>
                  <a:gd name="T0" fmla="*/ 116 w 116"/>
                  <a:gd name="T1" fmla="*/ 17 h 55"/>
                  <a:gd name="T2" fmla="*/ 0 w 116"/>
                  <a:gd name="T3" fmla="*/ 28 h 55"/>
                  <a:gd name="T4" fmla="*/ 116 w 116"/>
                  <a:gd name="T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55">
                    <a:moveTo>
                      <a:pt x="116" y="17"/>
                    </a:moveTo>
                    <a:cubicBezTo>
                      <a:pt x="64" y="55"/>
                      <a:pt x="24" y="29"/>
                      <a:pt x="0" y="28"/>
                    </a:cubicBezTo>
                    <a:cubicBezTo>
                      <a:pt x="56" y="0"/>
                      <a:pt x="75" y="26"/>
                      <a:pt x="11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8" name="Freeform 279">
                <a:extLst>
                  <a:ext uri="{FF2B5EF4-FFF2-40B4-BE49-F238E27FC236}">
                    <a16:creationId xmlns:a16="http://schemas.microsoft.com/office/drawing/2014/main" id="{DF6AFF15-10C9-4FA1-9012-110797903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399" y="5559719"/>
                <a:ext cx="197209" cy="91505"/>
              </a:xfrm>
              <a:custGeom>
                <a:avLst/>
                <a:gdLst>
                  <a:gd name="T0" fmla="*/ 112 w 112"/>
                  <a:gd name="T1" fmla="*/ 6 h 52"/>
                  <a:gd name="T2" fmla="*/ 0 w 112"/>
                  <a:gd name="T3" fmla="*/ 33 h 52"/>
                  <a:gd name="T4" fmla="*/ 112 w 112"/>
                  <a:gd name="T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52">
                    <a:moveTo>
                      <a:pt x="112" y="6"/>
                    </a:moveTo>
                    <a:cubicBezTo>
                      <a:pt x="67" y="52"/>
                      <a:pt x="21" y="31"/>
                      <a:pt x="0" y="33"/>
                    </a:cubicBezTo>
                    <a:cubicBezTo>
                      <a:pt x="47" y="0"/>
                      <a:pt x="78" y="19"/>
                      <a:pt x="1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9" name="Freeform 280">
                <a:extLst>
                  <a:ext uri="{FF2B5EF4-FFF2-40B4-BE49-F238E27FC236}">
                    <a16:creationId xmlns:a16="http://schemas.microsoft.com/office/drawing/2014/main" id="{C6E07AB8-6B7B-4BFC-B661-06E779FF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481" y="5495034"/>
                <a:ext cx="183010" cy="86773"/>
              </a:xfrm>
              <a:custGeom>
                <a:avLst/>
                <a:gdLst>
                  <a:gd name="T0" fmla="*/ 104 w 104"/>
                  <a:gd name="T1" fmla="*/ 0 h 49"/>
                  <a:gd name="T2" fmla="*/ 0 w 104"/>
                  <a:gd name="T3" fmla="*/ 44 h 49"/>
                  <a:gd name="T4" fmla="*/ 104 w 104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49">
                    <a:moveTo>
                      <a:pt x="104" y="0"/>
                    </a:moveTo>
                    <a:cubicBezTo>
                      <a:pt x="72" y="49"/>
                      <a:pt x="19" y="40"/>
                      <a:pt x="0" y="44"/>
                    </a:cubicBezTo>
                    <a:cubicBezTo>
                      <a:pt x="52" y="0"/>
                      <a:pt x="70" y="21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0" name="Freeform 281">
                <a:extLst>
                  <a:ext uri="{FF2B5EF4-FFF2-40B4-BE49-F238E27FC236}">
                    <a16:creationId xmlns:a16="http://schemas.microsoft.com/office/drawing/2014/main" id="{69108AF7-CA28-4610-90AD-D411758E6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75" y="5406685"/>
                <a:ext cx="165656" cy="105705"/>
              </a:xfrm>
              <a:custGeom>
                <a:avLst/>
                <a:gdLst>
                  <a:gd name="T0" fmla="*/ 94 w 94"/>
                  <a:gd name="T1" fmla="*/ 0 h 60"/>
                  <a:gd name="T2" fmla="*/ 0 w 94"/>
                  <a:gd name="T3" fmla="*/ 60 h 60"/>
                  <a:gd name="T4" fmla="*/ 94 w 94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60">
                    <a:moveTo>
                      <a:pt x="94" y="0"/>
                    </a:moveTo>
                    <a:cubicBezTo>
                      <a:pt x="68" y="56"/>
                      <a:pt x="18" y="53"/>
                      <a:pt x="0" y="60"/>
                    </a:cubicBezTo>
                    <a:cubicBezTo>
                      <a:pt x="43" y="8"/>
                      <a:pt x="63" y="25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1" name="Freeform 282">
                <a:extLst>
                  <a:ext uri="{FF2B5EF4-FFF2-40B4-BE49-F238E27FC236}">
                    <a16:creationId xmlns:a16="http://schemas.microsoft.com/office/drawing/2014/main" id="{E18668BC-5963-428C-AE29-283245656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092" y="5310446"/>
                <a:ext cx="145146" cy="127792"/>
              </a:xfrm>
              <a:custGeom>
                <a:avLst/>
                <a:gdLst>
                  <a:gd name="T0" fmla="*/ 82 w 82"/>
                  <a:gd name="T1" fmla="*/ 0 h 72"/>
                  <a:gd name="T2" fmla="*/ 0 w 82"/>
                  <a:gd name="T3" fmla="*/ 72 h 72"/>
                  <a:gd name="T4" fmla="*/ 82 w 82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72">
                    <a:moveTo>
                      <a:pt x="82" y="0"/>
                    </a:moveTo>
                    <a:cubicBezTo>
                      <a:pt x="65" y="58"/>
                      <a:pt x="10" y="65"/>
                      <a:pt x="0" y="72"/>
                    </a:cubicBezTo>
                    <a:cubicBezTo>
                      <a:pt x="25" y="21"/>
                      <a:pt x="58" y="24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2" name="Freeform 283">
                <a:extLst>
                  <a:ext uri="{FF2B5EF4-FFF2-40B4-BE49-F238E27FC236}">
                    <a16:creationId xmlns:a16="http://schemas.microsoft.com/office/drawing/2014/main" id="{1F86794A-CF2E-4BA7-928D-81FFD7771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467" y="5207898"/>
                <a:ext cx="121481" cy="143569"/>
              </a:xfrm>
              <a:custGeom>
                <a:avLst/>
                <a:gdLst>
                  <a:gd name="T0" fmla="*/ 68 w 68"/>
                  <a:gd name="T1" fmla="*/ 0 h 81"/>
                  <a:gd name="T2" fmla="*/ 0 w 68"/>
                  <a:gd name="T3" fmla="*/ 81 h 81"/>
                  <a:gd name="T4" fmla="*/ 68 w 68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81">
                    <a:moveTo>
                      <a:pt x="68" y="0"/>
                    </a:moveTo>
                    <a:cubicBezTo>
                      <a:pt x="61" y="59"/>
                      <a:pt x="9" y="72"/>
                      <a:pt x="0" y="81"/>
                    </a:cubicBezTo>
                    <a:cubicBezTo>
                      <a:pt x="17" y="26"/>
                      <a:pt x="49" y="25"/>
                      <a:pt x="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3" name="Freeform 284">
                <a:extLst>
                  <a:ext uri="{FF2B5EF4-FFF2-40B4-BE49-F238E27FC236}">
                    <a16:creationId xmlns:a16="http://schemas.microsoft.com/office/drawing/2014/main" id="{1DBBEF85-A09F-43DC-93F4-A3DE45606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486" y="5103771"/>
                <a:ext cx="104126" cy="154612"/>
              </a:xfrm>
              <a:custGeom>
                <a:avLst/>
                <a:gdLst>
                  <a:gd name="T0" fmla="*/ 57 w 59"/>
                  <a:gd name="T1" fmla="*/ 0 h 87"/>
                  <a:gd name="T2" fmla="*/ 0 w 59"/>
                  <a:gd name="T3" fmla="*/ 87 h 87"/>
                  <a:gd name="T4" fmla="*/ 57 w 59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87">
                    <a:moveTo>
                      <a:pt x="57" y="0"/>
                    </a:moveTo>
                    <a:cubicBezTo>
                      <a:pt x="59" y="54"/>
                      <a:pt x="6" y="79"/>
                      <a:pt x="0" y="87"/>
                    </a:cubicBezTo>
                    <a:cubicBezTo>
                      <a:pt x="7" y="36"/>
                      <a:pt x="45" y="2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4" name="Freeform 285">
                <a:extLst>
                  <a:ext uri="{FF2B5EF4-FFF2-40B4-BE49-F238E27FC236}">
                    <a16:creationId xmlns:a16="http://schemas.microsoft.com/office/drawing/2014/main" id="{650B5F32-5345-4C29-91AF-CE30AA3EF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884" y="4999645"/>
                <a:ext cx="91505" cy="160923"/>
              </a:xfrm>
              <a:custGeom>
                <a:avLst/>
                <a:gdLst>
                  <a:gd name="T0" fmla="*/ 45 w 52"/>
                  <a:gd name="T1" fmla="*/ 0 h 91"/>
                  <a:gd name="T2" fmla="*/ 0 w 52"/>
                  <a:gd name="T3" fmla="*/ 91 h 91"/>
                  <a:gd name="T4" fmla="*/ 45 w 52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91">
                    <a:moveTo>
                      <a:pt x="45" y="0"/>
                    </a:moveTo>
                    <a:cubicBezTo>
                      <a:pt x="52" y="53"/>
                      <a:pt x="5" y="80"/>
                      <a:pt x="0" y="91"/>
                    </a:cubicBezTo>
                    <a:cubicBezTo>
                      <a:pt x="3" y="34"/>
                      <a:pt x="30" y="26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5" name="Freeform 286">
                <a:extLst>
                  <a:ext uri="{FF2B5EF4-FFF2-40B4-BE49-F238E27FC236}">
                    <a16:creationId xmlns:a16="http://schemas.microsoft.com/office/drawing/2014/main" id="{EF1E94B1-EC0A-406B-A626-F684F0E88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040" y="4893940"/>
                <a:ext cx="94660" cy="164078"/>
              </a:xfrm>
              <a:custGeom>
                <a:avLst/>
                <a:gdLst>
                  <a:gd name="T0" fmla="*/ 39 w 53"/>
                  <a:gd name="T1" fmla="*/ 0 h 93"/>
                  <a:gd name="T2" fmla="*/ 6 w 53"/>
                  <a:gd name="T3" fmla="*/ 93 h 93"/>
                  <a:gd name="T4" fmla="*/ 39 w 53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93">
                    <a:moveTo>
                      <a:pt x="39" y="0"/>
                    </a:moveTo>
                    <a:cubicBezTo>
                      <a:pt x="53" y="51"/>
                      <a:pt x="9" y="85"/>
                      <a:pt x="6" y="93"/>
                    </a:cubicBezTo>
                    <a:cubicBezTo>
                      <a:pt x="0" y="43"/>
                      <a:pt x="27" y="24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6" name="Freeform 287">
                <a:extLst>
                  <a:ext uri="{FF2B5EF4-FFF2-40B4-BE49-F238E27FC236}">
                    <a16:creationId xmlns:a16="http://schemas.microsoft.com/office/drawing/2014/main" id="{F2891B29-7DC1-4A81-9F9C-E45D72FC2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574" y="4789814"/>
                <a:ext cx="94660" cy="167233"/>
              </a:xfrm>
              <a:custGeom>
                <a:avLst/>
                <a:gdLst>
                  <a:gd name="T0" fmla="*/ 33 w 54"/>
                  <a:gd name="T1" fmla="*/ 0 h 95"/>
                  <a:gd name="T2" fmla="*/ 12 w 54"/>
                  <a:gd name="T3" fmla="*/ 95 h 95"/>
                  <a:gd name="T4" fmla="*/ 33 w 54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5">
                    <a:moveTo>
                      <a:pt x="33" y="0"/>
                    </a:moveTo>
                    <a:cubicBezTo>
                      <a:pt x="54" y="44"/>
                      <a:pt x="13" y="89"/>
                      <a:pt x="12" y="95"/>
                    </a:cubicBezTo>
                    <a:cubicBezTo>
                      <a:pt x="0" y="49"/>
                      <a:pt x="25" y="2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7" name="Freeform 288">
                <a:extLst>
                  <a:ext uri="{FF2B5EF4-FFF2-40B4-BE49-F238E27FC236}">
                    <a16:creationId xmlns:a16="http://schemas.microsoft.com/office/drawing/2014/main" id="{54BE0462-BCF3-4DE5-93D3-9B944A1B0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544" y="4480590"/>
                <a:ext cx="179855" cy="301336"/>
              </a:xfrm>
              <a:custGeom>
                <a:avLst/>
                <a:gdLst>
                  <a:gd name="T0" fmla="*/ 2 w 101"/>
                  <a:gd name="T1" fmla="*/ 0 h 171"/>
                  <a:gd name="T2" fmla="*/ 101 w 101"/>
                  <a:gd name="T3" fmla="*/ 171 h 171"/>
                  <a:gd name="T4" fmla="*/ 98 w 101"/>
                  <a:gd name="T5" fmla="*/ 171 h 171"/>
                  <a:gd name="T6" fmla="*/ 0 w 101"/>
                  <a:gd name="T7" fmla="*/ 2 h 171"/>
                  <a:gd name="T8" fmla="*/ 2 w 101"/>
                  <a:gd name="T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1">
                    <a:moveTo>
                      <a:pt x="2" y="0"/>
                    </a:moveTo>
                    <a:cubicBezTo>
                      <a:pt x="41" y="39"/>
                      <a:pt x="80" y="101"/>
                      <a:pt x="101" y="171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77" y="103"/>
                      <a:pt x="38" y="41"/>
                      <a:pt x="0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8" name="Freeform 289">
                <a:extLst>
                  <a:ext uri="{FF2B5EF4-FFF2-40B4-BE49-F238E27FC236}">
                    <a16:creationId xmlns:a16="http://schemas.microsoft.com/office/drawing/2014/main" id="{B31A1F32-72EE-4BE1-B916-03CB0348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141" y="4469547"/>
                <a:ext cx="187743" cy="359710"/>
              </a:xfrm>
              <a:custGeom>
                <a:avLst/>
                <a:gdLst>
                  <a:gd name="T0" fmla="*/ 2 w 106"/>
                  <a:gd name="T1" fmla="*/ 0 h 203"/>
                  <a:gd name="T2" fmla="*/ 106 w 106"/>
                  <a:gd name="T3" fmla="*/ 202 h 203"/>
                  <a:gd name="T4" fmla="*/ 103 w 106"/>
                  <a:gd name="T5" fmla="*/ 203 h 203"/>
                  <a:gd name="T6" fmla="*/ 0 w 106"/>
                  <a:gd name="T7" fmla="*/ 2 h 203"/>
                  <a:gd name="T8" fmla="*/ 2 w 106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03">
                    <a:moveTo>
                      <a:pt x="2" y="0"/>
                    </a:moveTo>
                    <a:cubicBezTo>
                      <a:pt x="48" y="50"/>
                      <a:pt x="88" y="123"/>
                      <a:pt x="106" y="202"/>
                    </a:cubicBezTo>
                    <a:cubicBezTo>
                      <a:pt x="103" y="203"/>
                      <a:pt x="103" y="203"/>
                      <a:pt x="103" y="203"/>
                    </a:cubicBezTo>
                    <a:cubicBezTo>
                      <a:pt x="85" y="124"/>
                      <a:pt x="45" y="52"/>
                      <a:pt x="0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9" name="Freeform 290">
                <a:extLst>
                  <a:ext uri="{FF2B5EF4-FFF2-40B4-BE49-F238E27FC236}">
                    <a16:creationId xmlns:a16="http://schemas.microsoft.com/office/drawing/2014/main" id="{197CA9B0-9DC0-4ED9-99DA-892E07B6E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676" y="4408017"/>
                <a:ext cx="216142" cy="354977"/>
              </a:xfrm>
              <a:custGeom>
                <a:avLst/>
                <a:gdLst>
                  <a:gd name="T0" fmla="*/ 3 w 123"/>
                  <a:gd name="T1" fmla="*/ 0 h 201"/>
                  <a:gd name="T2" fmla="*/ 123 w 123"/>
                  <a:gd name="T3" fmla="*/ 200 h 201"/>
                  <a:gd name="T4" fmla="*/ 120 w 123"/>
                  <a:gd name="T5" fmla="*/ 201 h 201"/>
                  <a:gd name="T6" fmla="*/ 0 w 123"/>
                  <a:gd name="T7" fmla="*/ 2 h 201"/>
                  <a:gd name="T8" fmla="*/ 3 w 123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01">
                    <a:moveTo>
                      <a:pt x="3" y="0"/>
                    </a:moveTo>
                    <a:cubicBezTo>
                      <a:pt x="46" y="38"/>
                      <a:pt x="97" y="115"/>
                      <a:pt x="123" y="200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95" y="118"/>
                      <a:pt x="44" y="41"/>
                      <a:pt x="0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0" name="Rectangle 292">
                <a:extLst>
                  <a:ext uri="{FF2B5EF4-FFF2-40B4-BE49-F238E27FC236}">
                    <a16:creationId xmlns:a16="http://schemas.microsoft.com/office/drawing/2014/main" id="{6C914302-AE28-429D-BF18-81523187E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364" y="5752904"/>
                <a:ext cx="1578" cy="15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B2ED683C-F0E3-45CF-9794-BD0ABA15969F}"/>
                </a:ext>
              </a:extLst>
            </p:cNvPr>
            <p:cNvGrpSpPr/>
            <p:nvPr/>
          </p:nvGrpSpPr>
          <p:grpSpPr>
            <a:xfrm>
              <a:off x="2236547" y="5528843"/>
              <a:ext cx="535541" cy="141899"/>
              <a:chOff x="1688984" y="6077416"/>
              <a:chExt cx="615079" cy="162974"/>
            </a:xfrm>
            <a:solidFill>
              <a:schemeClr val="accent1"/>
            </a:solidFill>
          </p:grpSpPr>
          <p:sp>
            <p:nvSpPr>
              <p:cNvPr id="210" name="任意多边形: 形状 74">
                <a:extLst>
                  <a:ext uri="{FF2B5EF4-FFF2-40B4-BE49-F238E27FC236}">
                    <a16:creationId xmlns:a16="http://schemas.microsoft.com/office/drawing/2014/main" id="{1A80D3D2-E47A-4031-9942-FA9C97A72A4F}"/>
                  </a:ext>
                </a:extLst>
              </p:cNvPr>
              <p:cNvSpPr/>
              <p:nvPr/>
            </p:nvSpPr>
            <p:spPr>
              <a:xfrm>
                <a:off x="1910443" y="6077416"/>
                <a:ext cx="167804" cy="162974"/>
              </a:xfrm>
              <a:custGeom>
                <a:avLst/>
                <a:gdLst>
                  <a:gd name="connsiteX0" fmla="*/ 238316 w 238315"/>
                  <a:gd name="connsiteY0" fmla="*/ 92202 h 231457"/>
                  <a:gd name="connsiteX1" fmla="*/ 181642 w 238315"/>
                  <a:gd name="connsiteY1" fmla="*/ 134112 h 231457"/>
                  <a:gd name="connsiteX2" fmla="*/ 173641 w 238315"/>
                  <a:gd name="connsiteY2" fmla="*/ 158686 h 231457"/>
                  <a:gd name="connsiteX3" fmla="*/ 197644 w 238315"/>
                  <a:gd name="connsiteY3" fmla="*/ 231077 h 231457"/>
                  <a:gd name="connsiteX4" fmla="*/ 121729 w 238315"/>
                  <a:gd name="connsiteY4" fmla="*/ 178689 h 231457"/>
                  <a:gd name="connsiteX5" fmla="*/ 46292 w 238315"/>
                  <a:gd name="connsiteY5" fmla="*/ 231457 h 231457"/>
                  <a:gd name="connsiteX6" fmla="*/ 66770 w 238315"/>
                  <a:gd name="connsiteY6" fmla="*/ 169069 h 231457"/>
                  <a:gd name="connsiteX7" fmla="*/ 54388 w 238315"/>
                  <a:gd name="connsiteY7" fmla="*/ 128016 h 231457"/>
                  <a:gd name="connsiteX8" fmla="*/ 0 w 238315"/>
                  <a:gd name="connsiteY8" fmla="*/ 87439 h 231457"/>
                  <a:gd name="connsiteX9" fmla="*/ 74200 w 238315"/>
                  <a:gd name="connsiteY9" fmla="*/ 87725 h 231457"/>
                  <a:gd name="connsiteX10" fmla="*/ 98203 w 238315"/>
                  <a:gd name="connsiteY10" fmla="*/ 69913 h 231457"/>
                  <a:gd name="connsiteX11" fmla="*/ 122015 w 238315"/>
                  <a:gd name="connsiteY11" fmla="*/ 0 h 231457"/>
                  <a:gd name="connsiteX12" fmla="*/ 142685 w 238315"/>
                  <a:gd name="connsiteY12" fmla="*/ 62198 h 231457"/>
                  <a:gd name="connsiteX13" fmla="*/ 177546 w 238315"/>
                  <a:gd name="connsiteY13" fmla="*/ 87916 h 231457"/>
                  <a:gd name="connsiteX14" fmla="*/ 236887 w 238315"/>
                  <a:gd name="connsiteY14" fmla="*/ 87439 h 231457"/>
                  <a:gd name="connsiteX15" fmla="*/ 238316 w 238315"/>
                  <a:gd name="connsiteY15" fmla="*/ 92202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315" h="231457">
                    <a:moveTo>
                      <a:pt x="238316" y="92202"/>
                    </a:moveTo>
                    <a:cubicBezTo>
                      <a:pt x="219456" y="106204"/>
                      <a:pt x="200882" y="120491"/>
                      <a:pt x="181642" y="134112"/>
                    </a:cubicBezTo>
                    <a:cubicBezTo>
                      <a:pt x="172307" y="140684"/>
                      <a:pt x="168783" y="146590"/>
                      <a:pt x="173641" y="158686"/>
                    </a:cubicBezTo>
                    <a:cubicBezTo>
                      <a:pt x="182309" y="180308"/>
                      <a:pt x="188500" y="202882"/>
                      <a:pt x="197644" y="231077"/>
                    </a:cubicBezTo>
                    <a:cubicBezTo>
                      <a:pt x="169259" y="211455"/>
                      <a:pt x="145828" y="195263"/>
                      <a:pt x="121729" y="178689"/>
                    </a:cubicBezTo>
                    <a:cubicBezTo>
                      <a:pt x="98203" y="195167"/>
                      <a:pt x="75248" y="211264"/>
                      <a:pt x="46292" y="231457"/>
                    </a:cubicBezTo>
                    <a:cubicBezTo>
                      <a:pt x="54293" y="206502"/>
                      <a:pt x="59055" y="187166"/>
                      <a:pt x="66770" y="169069"/>
                    </a:cubicBezTo>
                    <a:cubicBezTo>
                      <a:pt x="74581" y="150781"/>
                      <a:pt x="72962" y="138779"/>
                      <a:pt x="54388" y="128016"/>
                    </a:cubicBezTo>
                    <a:cubicBezTo>
                      <a:pt x="36957" y="117919"/>
                      <a:pt x="21717" y="103917"/>
                      <a:pt x="0" y="87439"/>
                    </a:cubicBezTo>
                    <a:cubicBezTo>
                      <a:pt x="29146" y="87439"/>
                      <a:pt x="51721" y="86677"/>
                      <a:pt x="74200" y="87725"/>
                    </a:cubicBezTo>
                    <a:cubicBezTo>
                      <a:pt x="88202" y="88392"/>
                      <a:pt x="94393" y="83534"/>
                      <a:pt x="98203" y="69913"/>
                    </a:cubicBezTo>
                    <a:cubicBezTo>
                      <a:pt x="104299" y="47625"/>
                      <a:pt x="113062" y="26003"/>
                      <a:pt x="122015" y="0"/>
                    </a:cubicBezTo>
                    <a:cubicBezTo>
                      <a:pt x="129921" y="23431"/>
                      <a:pt x="137732" y="42481"/>
                      <a:pt x="142685" y="62198"/>
                    </a:cubicBezTo>
                    <a:cubicBezTo>
                      <a:pt x="147542" y="81439"/>
                      <a:pt x="156496" y="90106"/>
                      <a:pt x="177546" y="87916"/>
                    </a:cubicBezTo>
                    <a:cubicBezTo>
                      <a:pt x="197168" y="85820"/>
                      <a:pt x="217075" y="87439"/>
                      <a:pt x="236887" y="87439"/>
                    </a:cubicBezTo>
                    <a:cubicBezTo>
                      <a:pt x="237268" y="89059"/>
                      <a:pt x="237744" y="90678"/>
                      <a:pt x="238316" y="922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1" name="任意多边形: 形状 76">
                <a:extLst>
                  <a:ext uri="{FF2B5EF4-FFF2-40B4-BE49-F238E27FC236}">
                    <a16:creationId xmlns:a16="http://schemas.microsoft.com/office/drawing/2014/main" id="{8103F389-6195-441B-B577-4A93958D14FD}"/>
                  </a:ext>
                </a:extLst>
              </p:cNvPr>
              <p:cNvSpPr/>
              <p:nvPr/>
            </p:nvSpPr>
            <p:spPr>
              <a:xfrm>
                <a:off x="1688984" y="6081574"/>
                <a:ext cx="161700" cy="158279"/>
              </a:xfrm>
              <a:custGeom>
                <a:avLst/>
                <a:gdLst>
                  <a:gd name="connsiteX0" fmla="*/ 229648 w 229647"/>
                  <a:gd name="connsiteY0" fmla="*/ 87058 h 224789"/>
                  <a:gd name="connsiteX1" fmla="*/ 178213 w 229647"/>
                  <a:gd name="connsiteY1" fmla="*/ 125063 h 224789"/>
                  <a:gd name="connsiteX2" fmla="*/ 167830 w 229647"/>
                  <a:gd name="connsiteY2" fmla="*/ 157163 h 224789"/>
                  <a:gd name="connsiteX3" fmla="*/ 189262 w 229647"/>
                  <a:gd name="connsiteY3" fmla="*/ 224790 h 224789"/>
                  <a:gd name="connsiteX4" fmla="*/ 130112 w 229647"/>
                  <a:gd name="connsiteY4" fmla="*/ 183070 h 224789"/>
                  <a:gd name="connsiteX5" fmla="*/ 98203 w 229647"/>
                  <a:gd name="connsiteY5" fmla="*/ 183737 h 224789"/>
                  <a:gd name="connsiteX6" fmla="*/ 41243 w 229647"/>
                  <a:gd name="connsiteY6" fmla="*/ 218504 h 224789"/>
                  <a:gd name="connsiteX7" fmla="*/ 62389 w 229647"/>
                  <a:gd name="connsiteY7" fmla="*/ 154305 h 224789"/>
                  <a:gd name="connsiteX8" fmla="*/ 53912 w 229647"/>
                  <a:gd name="connsiteY8" fmla="*/ 127730 h 224789"/>
                  <a:gd name="connsiteX9" fmla="*/ 0 w 229647"/>
                  <a:gd name="connsiteY9" fmla="*/ 81629 h 224789"/>
                  <a:gd name="connsiteX10" fmla="*/ 62389 w 229647"/>
                  <a:gd name="connsiteY10" fmla="*/ 82010 h 224789"/>
                  <a:gd name="connsiteX11" fmla="*/ 92393 w 229647"/>
                  <a:gd name="connsiteY11" fmla="*/ 59626 h 224789"/>
                  <a:gd name="connsiteX12" fmla="*/ 117062 w 229647"/>
                  <a:gd name="connsiteY12" fmla="*/ 0 h 224789"/>
                  <a:gd name="connsiteX13" fmla="*/ 138398 w 229647"/>
                  <a:gd name="connsiteY13" fmla="*/ 64103 h 224789"/>
                  <a:gd name="connsiteX14" fmla="*/ 162687 w 229647"/>
                  <a:gd name="connsiteY14" fmla="*/ 81915 h 224789"/>
                  <a:gd name="connsiteX15" fmla="*/ 228505 w 229647"/>
                  <a:gd name="connsiteY15" fmla="*/ 81629 h 224789"/>
                  <a:gd name="connsiteX16" fmla="*/ 229648 w 229647"/>
                  <a:gd name="connsiteY16" fmla="*/ 87058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7" h="224789">
                    <a:moveTo>
                      <a:pt x="229648" y="87058"/>
                    </a:moveTo>
                    <a:cubicBezTo>
                      <a:pt x="212503" y="99822"/>
                      <a:pt x="195929" y="113252"/>
                      <a:pt x="178213" y="125063"/>
                    </a:cubicBezTo>
                    <a:cubicBezTo>
                      <a:pt x="165449" y="133540"/>
                      <a:pt x="161639" y="142018"/>
                      <a:pt x="167830" y="157163"/>
                    </a:cubicBezTo>
                    <a:cubicBezTo>
                      <a:pt x="175831" y="176784"/>
                      <a:pt x="180880" y="197644"/>
                      <a:pt x="189262" y="224790"/>
                    </a:cubicBezTo>
                    <a:cubicBezTo>
                      <a:pt x="166116" y="208597"/>
                      <a:pt x="147447" y="196691"/>
                      <a:pt x="130112" y="183070"/>
                    </a:cubicBezTo>
                    <a:cubicBezTo>
                      <a:pt x="118396" y="173831"/>
                      <a:pt x="109633" y="174498"/>
                      <a:pt x="98203" y="183737"/>
                    </a:cubicBezTo>
                    <a:cubicBezTo>
                      <a:pt x="81344" y="197358"/>
                      <a:pt x="62960" y="209074"/>
                      <a:pt x="41243" y="218504"/>
                    </a:cubicBezTo>
                    <a:cubicBezTo>
                      <a:pt x="48196" y="197072"/>
                      <a:pt x="54388" y="175355"/>
                      <a:pt x="62389" y="154305"/>
                    </a:cubicBezTo>
                    <a:cubicBezTo>
                      <a:pt x="67056" y="142018"/>
                      <a:pt x="64770" y="135064"/>
                      <a:pt x="53912" y="127730"/>
                    </a:cubicBezTo>
                    <a:cubicBezTo>
                      <a:pt x="35147" y="114967"/>
                      <a:pt x="17431" y="100584"/>
                      <a:pt x="0" y="81629"/>
                    </a:cubicBezTo>
                    <a:cubicBezTo>
                      <a:pt x="20764" y="81629"/>
                      <a:pt x="41720" y="80296"/>
                      <a:pt x="62389" y="82010"/>
                    </a:cubicBezTo>
                    <a:cubicBezTo>
                      <a:pt x="80486" y="83534"/>
                      <a:pt x="88106" y="76486"/>
                      <a:pt x="92393" y="59626"/>
                    </a:cubicBezTo>
                    <a:cubicBezTo>
                      <a:pt x="97536" y="39433"/>
                      <a:pt x="105537" y="19907"/>
                      <a:pt x="117062" y="0"/>
                    </a:cubicBezTo>
                    <a:cubicBezTo>
                      <a:pt x="124206" y="21336"/>
                      <a:pt x="132016" y="42577"/>
                      <a:pt x="138398" y="64103"/>
                    </a:cubicBezTo>
                    <a:cubicBezTo>
                      <a:pt x="142208" y="77057"/>
                      <a:pt x="148495" y="82677"/>
                      <a:pt x="162687" y="81915"/>
                    </a:cubicBezTo>
                    <a:cubicBezTo>
                      <a:pt x="184595" y="80677"/>
                      <a:pt x="206502" y="81629"/>
                      <a:pt x="228505" y="81629"/>
                    </a:cubicBezTo>
                    <a:cubicBezTo>
                      <a:pt x="228790" y="83439"/>
                      <a:pt x="229171" y="85249"/>
                      <a:pt x="229648" y="870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2" name="任意多边形: 形状 78">
                <a:extLst>
                  <a:ext uri="{FF2B5EF4-FFF2-40B4-BE49-F238E27FC236}">
                    <a16:creationId xmlns:a16="http://schemas.microsoft.com/office/drawing/2014/main" id="{2016EAEE-6C03-4573-A1EB-0A93A64AC9FB}"/>
                  </a:ext>
                </a:extLst>
              </p:cNvPr>
              <p:cNvSpPr/>
              <p:nvPr/>
            </p:nvSpPr>
            <p:spPr>
              <a:xfrm>
                <a:off x="2142430" y="6080970"/>
                <a:ext cx="161633" cy="156469"/>
              </a:xfrm>
              <a:custGeom>
                <a:avLst/>
                <a:gdLst>
                  <a:gd name="connsiteX0" fmla="*/ 229553 w 229552"/>
                  <a:gd name="connsiteY0" fmla="*/ 87725 h 222218"/>
                  <a:gd name="connsiteX1" fmla="*/ 174975 w 229552"/>
                  <a:gd name="connsiteY1" fmla="*/ 128397 h 222218"/>
                  <a:gd name="connsiteX2" fmla="*/ 166402 w 229552"/>
                  <a:gd name="connsiteY2" fmla="*/ 155067 h 222218"/>
                  <a:gd name="connsiteX3" fmla="*/ 183928 w 229552"/>
                  <a:gd name="connsiteY3" fmla="*/ 222218 h 222218"/>
                  <a:gd name="connsiteX4" fmla="*/ 129064 w 229552"/>
                  <a:gd name="connsiteY4" fmla="*/ 183071 h 222218"/>
                  <a:gd name="connsiteX5" fmla="*/ 100965 w 229552"/>
                  <a:gd name="connsiteY5" fmla="*/ 182689 h 222218"/>
                  <a:gd name="connsiteX6" fmla="*/ 40958 w 229552"/>
                  <a:gd name="connsiteY6" fmla="*/ 219742 h 222218"/>
                  <a:gd name="connsiteX7" fmla="*/ 61532 w 229552"/>
                  <a:gd name="connsiteY7" fmla="*/ 156019 h 222218"/>
                  <a:gd name="connsiteX8" fmla="*/ 52864 w 229552"/>
                  <a:gd name="connsiteY8" fmla="*/ 127730 h 222218"/>
                  <a:gd name="connsiteX9" fmla="*/ 0 w 229552"/>
                  <a:gd name="connsiteY9" fmla="*/ 82391 h 222218"/>
                  <a:gd name="connsiteX10" fmla="*/ 65246 w 229552"/>
                  <a:gd name="connsiteY10" fmla="*/ 82772 h 222218"/>
                  <a:gd name="connsiteX11" fmla="*/ 90964 w 229552"/>
                  <a:gd name="connsiteY11" fmla="*/ 64008 h 222218"/>
                  <a:gd name="connsiteX12" fmla="*/ 116491 w 229552"/>
                  <a:gd name="connsiteY12" fmla="*/ 0 h 222218"/>
                  <a:gd name="connsiteX13" fmla="*/ 137732 w 229552"/>
                  <a:gd name="connsiteY13" fmla="*/ 64294 h 222218"/>
                  <a:gd name="connsiteX14" fmla="*/ 163925 w 229552"/>
                  <a:gd name="connsiteY14" fmla="*/ 82677 h 222218"/>
                  <a:gd name="connsiteX15" fmla="*/ 227933 w 229552"/>
                  <a:gd name="connsiteY15" fmla="*/ 82391 h 222218"/>
                  <a:gd name="connsiteX16" fmla="*/ 229553 w 229552"/>
                  <a:gd name="connsiteY16" fmla="*/ 87725 h 2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552" h="222218">
                    <a:moveTo>
                      <a:pt x="229553" y="87725"/>
                    </a:moveTo>
                    <a:cubicBezTo>
                      <a:pt x="211455" y="101346"/>
                      <a:pt x="193643" y="115538"/>
                      <a:pt x="174975" y="128397"/>
                    </a:cubicBezTo>
                    <a:cubicBezTo>
                      <a:pt x="164402" y="135636"/>
                      <a:pt x="161639" y="142684"/>
                      <a:pt x="166402" y="155067"/>
                    </a:cubicBezTo>
                    <a:cubicBezTo>
                      <a:pt x="174498" y="176117"/>
                      <a:pt x="180594" y="197929"/>
                      <a:pt x="183928" y="222218"/>
                    </a:cubicBezTo>
                    <a:cubicBezTo>
                      <a:pt x="165545" y="209264"/>
                      <a:pt x="146876" y="196787"/>
                      <a:pt x="129064" y="183071"/>
                    </a:cubicBezTo>
                    <a:cubicBezTo>
                      <a:pt x="119063" y="175355"/>
                      <a:pt x="111443" y="174498"/>
                      <a:pt x="100965" y="182689"/>
                    </a:cubicBezTo>
                    <a:cubicBezTo>
                      <a:pt x="82963" y="196691"/>
                      <a:pt x="63818" y="209074"/>
                      <a:pt x="40958" y="219742"/>
                    </a:cubicBezTo>
                    <a:cubicBezTo>
                      <a:pt x="47720" y="198501"/>
                      <a:pt x="53531" y="176879"/>
                      <a:pt x="61532" y="156019"/>
                    </a:cubicBezTo>
                    <a:cubicBezTo>
                      <a:pt x="66389" y="143161"/>
                      <a:pt x="65056" y="135636"/>
                      <a:pt x="52864" y="127730"/>
                    </a:cubicBezTo>
                    <a:cubicBezTo>
                      <a:pt x="34004" y="115443"/>
                      <a:pt x="16764" y="100870"/>
                      <a:pt x="0" y="82391"/>
                    </a:cubicBezTo>
                    <a:cubicBezTo>
                      <a:pt x="21717" y="82391"/>
                      <a:pt x="43625" y="81153"/>
                      <a:pt x="65246" y="82772"/>
                    </a:cubicBezTo>
                    <a:cubicBezTo>
                      <a:pt x="80677" y="83915"/>
                      <a:pt x="86963" y="77343"/>
                      <a:pt x="90964" y="64008"/>
                    </a:cubicBezTo>
                    <a:cubicBezTo>
                      <a:pt x="97346" y="42577"/>
                      <a:pt x="104775" y="21431"/>
                      <a:pt x="116491" y="0"/>
                    </a:cubicBezTo>
                    <a:cubicBezTo>
                      <a:pt x="123635" y="21431"/>
                      <a:pt x="131731" y="42577"/>
                      <a:pt x="137732" y="64294"/>
                    </a:cubicBezTo>
                    <a:cubicBezTo>
                      <a:pt x="141732" y="78772"/>
                      <a:pt x="149352" y="83439"/>
                      <a:pt x="163925" y="82677"/>
                    </a:cubicBezTo>
                    <a:cubicBezTo>
                      <a:pt x="185166" y="81534"/>
                      <a:pt x="206597" y="82391"/>
                      <a:pt x="227933" y="82391"/>
                    </a:cubicBezTo>
                    <a:cubicBezTo>
                      <a:pt x="228505" y="84201"/>
                      <a:pt x="229076" y="85915"/>
                      <a:pt x="229553" y="877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268" name="TextBox 61"/>
          <p:cNvSpPr txBox="1"/>
          <p:nvPr/>
        </p:nvSpPr>
        <p:spPr>
          <a:xfrm>
            <a:off x="1223671" y="4131149"/>
            <a:ext cx="2646580" cy="492402"/>
          </a:xfrm>
          <a:prstGeom prst="rect">
            <a:avLst/>
          </a:prstGeom>
          <a:ln w="12700">
            <a:miter lim="400000"/>
          </a:ln>
        </p:spPr>
        <p:txBody>
          <a:bodyPr wrap="square" lIns="60940" tIns="60940" rIns="60940" bIns="60940">
            <a:spAutoFit/>
          </a:bodyPr>
          <a:lstStyle>
            <a:lvl1pPr>
              <a:defRPr sz="3200" b="1">
                <a:solidFill>
                  <a:srgbClr val="0056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47730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2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矩形: 圆角 73">
            <a:extLst>
              <a:ext uri="{FF2B5EF4-FFF2-40B4-BE49-F238E27FC236}">
                <a16:creationId xmlns:a16="http://schemas.microsoft.com/office/drawing/2014/main" id="{31168146-8EA3-4363-9EA3-71718C52901B}"/>
              </a:ext>
            </a:extLst>
          </p:cNvPr>
          <p:cNvSpPr/>
          <p:nvPr/>
        </p:nvSpPr>
        <p:spPr>
          <a:xfrm>
            <a:off x="3685022" y="2511310"/>
            <a:ext cx="2095017" cy="3204175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>
            <a:noFill/>
          </a:ln>
          <a:effectLst>
            <a:reflection blurRad="50800" stA="19000" endPos="30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: 圆角 74">
            <a:extLst>
              <a:ext uri="{FF2B5EF4-FFF2-40B4-BE49-F238E27FC236}">
                <a16:creationId xmlns:a16="http://schemas.microsoft.com/office/drawing/2014/main" id="{A63AC0F2-A448-44C9-BD9F-CFFC1FA305EA}"/>
              </a:ext>
            </a:extLst>
          </p:cNvPr>
          <p:cNvSpPr/>
          <p:nvPr/>
        </p:nvSpPr>
        <p:spPr>
          <a:xfrm>
            <a:off x="6453647" y="2511310"/>
            <a:ext cx="2095017" cy="3204175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>
            <a:noFill/>
          </a:ln>
          <a:effectLst>
            <a:reflection blurRad="50800" stA="19000" endPos="30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: 圆角 75">
            <a:extLst>
              <a:ext uri="{FF2B5EF4-FFF2-40B4-BE49-F238E27FC236}">
                <a16:creationId xmlns:a16="http://schemas.microsoft.com/office/drawing/2014/main" id="{C1186416-E305-4739-AB71-8C3F820F7D28}"/>
              </a:ext>
            </a:extLst>
          </p:cNvPr>
          <p:cNvSpPr/>
          <p:nvPr/>
        </p:nvSpPr>
        <p:spPr>
          <a:xfrm>
            <a:off x="9222273" y="2511310"/>
            <a:ext cx="2095017" cy="3204175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>
            <a:noFill/>
          </a:ln>
          <a:effectLst>
            <a:reflection blurRad="50800" stA="19000" endPos="30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: 圆角 64">
            <a:extLst>
              <a:ext uri="{FF2B5EF4-FFF2-40B4-BE49-F238E27FC236}">
                <a16:creationId xmlns:a16="http://schemas.microsoft.com/office/drawing/2014/main" id="{41C8AAFC-E02A-4E47-A726-A03473012002}"/>
              </a:ext>
            </a:extLst>
          </p:cNvPr>
          <p:cNvSpPr/>
          <p:nvPr/>
        </p:nvSpPr>
        <p:spPr>
          <a:xfrm>
            <a:off x="916397" y="2511310"/>
            <a:ext cx="2095017" cy="3204175"/>
          </a:xfrm>
          <a:prstGeom prst="roundRect">
            <a:avLst>
              <a:gd name="adj" fmla="val 3755"/>
            </a:avLst>
          </a:prstGeom>
          <a:solidFill>
            <a:schemeClr val="bg1"/>
          </a:solidFill>
          <a:ln>
            <a:noFill/>
          </a:ln>
          <a:effectLst>
            <a:reflection blurRad="50800" stA="19000" endPos="30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7BDA94-AC26-40A1-94CD-5489C6DB74D1}"/>
              </a:ext>
            </a:extLst>
          </p:cNvPr>
          <p:cNvGrpSpPr/>
          <p:nvPr/>
        </p:nvGrpSpPr>
        <p:grpSpPr>
          <a:xfrm>
            <a:off x="916397" y="1463802"/>
            <a:ext cx="10400892" cy="2095017"/>
            <a:chOff x="916396" y="1463800"/>
            <a:chExt cx="10400892" cy="2095017"/>
          </a:xfrm>
          <a:gradFill>
            <a:gsLst>
              <a:gs pos="0">
                <a:schemeClr val="accent1">
                  <a:lumMod val="82000"/>
                  <a:lumOff val="18000"/>
                </a:schemeClr>
              </a:gs>
              <a:gs pos="100000">
                <a:schemeClr val="accent1"/>
              </a:gs>
            </a:gsLst>
            <a:lin ang="2700000" scaled="1"/>
          </a:gradFill>
        </p:grpSpPr>
        <p:sp>
          <p:nvSpPr>
            <p:cNvPr id="16" name="任意多边形: 形状 26">
              <a:extLst>
                <a:ext uri="{FF2B5EF4-FFF2-40B4-BE49-F238E27FC236}">
                  <a16:creationId xmlns:a16="http://schemas.microsoft.com/office/drawing/2014/main" id="{8F93FFBE-4724-4C4A-A79E-5FFCF7F3B092}"/>
                </a:ext>
              </a:extLst>
            </p:cNvPr>
            <p:cNvSpPr/>
            <p:nvPr/>
          </p:nvSpPr>
          <p:spPr>
            <a:xfrm>
              <a:off x="1897380" y="1829820"/>
              <a:ext cx="8366760" cy="1362977"/>
            </a:xfrm>
            <a:custGeom>
              <a:avLst/>
              <a:gdLst>
                <a:gd name="connsiteX0" fmla="*/ 230637 w 8366760"/>
                <a:gd name="connsiteY0" fmla="*/ 0 h 1383793"/>
                <a:gd name="connsiteX1" fmla="*/ 853599 w 8366760"/>
                <a:gd name="connsiteY1" fmla="*/ 0 h 1383793"/>
                <a:gd name="connsiteX2" fmla="*/ 869269 w 8366760"/>
                <a:gd name="connsiteY2" fmla="*/ 25734 h 1383793"/>
                <a:gd name="connsiteX3" fmla="*/ 1450838 w 8366760"/>
                <a:gd name="connsiteY3" fmla="*/ 352141 h 1383793"/>
                <a:gd name="connsiteX4" fmla="*/ 2032407 w 8366760"/>
                <a:gd name="connsiteY4" fmla="*/ 25734 h 1383793"/>
                <a:gd name="connsiteX5" fmla="*/ 2048077 w 8366760"/>
                <a:gd name="connsiteY5" fmla="*/ 0 h 1383793"/>
                <a:gd name="connsiteX6" fmla="*/ 3622223 w 8366760"/>
                <a:gd name="connsiteY6" fmla="*/ 0 h 1383793"/>
                <a:gd name="connsiteX7" fmla="*/ 3637893 w 8366760"/>
                <a:gd name="connsiteY7" fmla="*/ 25734 h 1383793"/>
                <a:gd name="connsiteX8" fmla="*/ 4219462 w 8366760"/>
                <a:gd name="connsiteY8" fmla="*/ 352141 h 1383793"/>
                <a:gd name="connsiteX9" fmla="*/ 4801032 w 8366760"/>
                <a:gd name="connsiteY9" fmla="*/ 25734 h 1383793"/>
                <a:gd name="connsiteX10" fmla="*/ 4816701 w 8366760"/>
                <a:gd name="connsiteY10" fmla="*/ 0 h 1383793"/>
                <a:gd name="connsiteX11" fmla="*/ 6390848 w 8366760"/>
                <a:gd name="connsiteY11" fmla="*/ 0 h 1383793"/>
                <a:gd name="connsiteX12" fmla="*/ 6406518 w 8366760"/>
                <a:gd name="connsiteY12" fmla="*/ 25734 h 1383793"/>
                <a:gd name="connsiteX13" fmla="*/ 6988087 w 8366760"/>
                <a:gd name="connsiteY13" fmla="*/ 352141 h 1383793"/>
                <a:gd name="connsiteX14" fmla="*/ 7569656 w 8366760"/>
                <a:gd name="connsiteY14" fmla="*/ 25734 h 1383793"/>
                <a:gd name="connsiteX15" fmla="*/ 7585326 w 8366760"/>
                <a:gd name="connsiteY15" fmla="*/ 0 h 1383793"/>
                <a:gd name="connsiteX16" fmla="*/ 8136123 w 8366760"/>
                <a:gd name="connsiteY16" fmla="*/ 0 h 1383793"/>
                <a:gd name="connsiteX17" fmla="*/ 8366760 w 8366760"/>
                <a:gd name="connsiteY17" fmla="*/ 230637 h 1383793"/>
                <a:gd name="connsiteX18" fmla="*/ 8366760 w 8366760"/>
                <a:gd name="connsiteY18" fmla="*/ 1153156 h 1383793"/>
                <a:gd name="connsiteX19" fmla="*/ 8136123 w 8366760"/>
                <a:gd name="connsiteY19" fmla="*/ 1383793 h 1383793"/>
                <a:gd name="connsiteX20" fmla="*/ 7578248 w 8366760"/>
                <a:gd name="connsiteY20" fmla="*/ 1383793 h 1383793"/>
                <a:gd name="connsiteX21" fmla="*/ 7569656 w 8366760"/>
                <a:gd name="connsiteY21" fmla="*/ 1369683 h 1383793"/>
                <a:gd name="connsiteX22" fmla="*/ 6988087 w 8366760"/>
                <a:gd name="connsiteY22" fmla="*/ 1043275 h 1383793"/>
                <a:gd name="connsiteX23" fmla="*/ 6406518 w 8366760"/>
                <a:gd name="connsiteY23" fmla="*/ 1369683 h 1383793"/>
                <a:gd name="connsiteX24" fmla="*/ 6397926 w 8366760"/>
                <a:gd name="connsiteY24" fmla="*/ 1383793 h 1383793"/>
                <a:gd name="connsiteX25" fmla="*/ 4809624 w 8366760"/>
                <a:gd name="connsiteY25" fmla="*/ 1383793 h 1383793"/>
                <a:gd name="connsiteX26" fmla="*/ 4801032 w 8366760"/>
                <a:gd name="connsiteY26" fmla="*/ 1369683 h 1383793"/>
                <a:gd name="connsiteX27" fmla="*/ 4219462 w 8366760"/>
                <a:gd name="connsiteY27" fmla="*/ 1043275 h 1383793"/>
                <a:gd name="connsiteX28" fmla="*/ 3637893 w 8366760"/>
                <a:gd name="connsiteY28" fmla="*/ 1369683 h 1383793"/>
                <a:gd name="connsiteX29" fmla="*/ 3629301 w 8366760"/>
                <a:gd name="connsiteY29" fmla="*/ 1383793 h 1383793"/>
                <a:gd name="connsiteX30" fmla="*/ 2041000 w 8366760"/>
                <a:gd name="connsiteY30" fmla="*/ 1383793 h 1383793"/>
                <a:gd name="connsiteX31" fmla="*/ 2032407 w 8366760"/>
                <a:gd name="connsiteY31" fmla="*/ 1369683 h 1383793"/>
                <a:gd name="connsiteX32" fmla="*/ 1450838 w 8366760"/>
                <a:gd name="connsiteY32" fmla="*/ 1043275 h 1383793"/>
                <a:gd name="connsiteX33" fmla="*/ 869269 w 8366760"/>
                <a:gd name="connsiteY33" fmla="*/ 1369683 h 1383793"/>
                <a:gd name="connsiteX34" fmla="*/ 860677 w 8366760"/>
                <a:gd name="connsiteY34" fmla="*/ 1383793 h 1383793"/>
                <a:gd name="connsiteX35" fmla="*/ 230637 w 8366760"/>
                <a:gd name="connsiteY35" fmla="*/ 1383793 h 1383793"/>
                <a:gd name="connsiteX36" fmla="*/ 0 w 8366760"/>
                <a:gd name="connsiteY36" fmla="*/ 1153156 h 1383793"/>
                <a:gd name="connsiteX37" fmla="*/ 0 w 8366760"/>
                <a:gd name="connsiteY37" fmla="*/ 230637 h 1383793"/>
                <a:gd name="connsiteX38" fmla="*/ 230637 w 8366760"/>
                <a:gd name="connsiteY38" fmla="*/ 0 h 138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366760" h="1383793">
                  <a:moveTo>
                    <a:pt x="230637" y="0"/>
                  </a:moveTo>
                  <a:lnTo>
                    <a:pt x="853599" y="0"/>
                  </a:lnTo>
                  <a:lnTo>
                    <a:pt x="869269" y="25734"/>
                  </a:lnTo>
                  <a:cubicBezTo>
                    <a:pt x="1018105" y="227405"/>
                    <a:pt x="1223721" y="352141"/>
                    <a:pt x="1450838" y="352141"/>
                  </a:cubicBezTo>
                  <a:cubicBezTo>
                    <a:pt x="1677955" y="352141"/>
                    <a:pt x="1883571" y="227405"/>
                    <a:pt x="2032407" y="25734"/>
                  </a:cubicBezTo>
                  <a:lnTo>
                    <a:pt x="2048077" y="0"/>
                  </a:lnTo>
                  <a:lnTo>
                    <a:pt x="3622223" y="0"/>
                  </a:lnTo>
                  <a:lnTo>
                    <a:pt x="3637893" y="25734"/>
                  </a:lnTo>
                  <a:cubicBezTo>
                    <a:pt x="3786730" y="227405"/>
                    <a:pt x="3992345" y="352141"/>
                    <a:pt x="4219462" y="352141"/>
                  </a:cubicBezTo>
                  <a:cubicBezTo>
                    <a:pt x="4446579" y="352141"/>
                    <a:pt x="4652195" y="227405"/>
                    <a:pt x="4801032" y="25734"/>
                  </a:cubicBezTo>
                  <a:lnTo>
                    <a:pt x="4816701" y="0"/>
                  </a:lnTo>
                  <a:lnTo>
                    <a:pt x="6390848" y="0"/>
                  </a:lnTo>
                  <a:lnTo>
                    <a:pt x="6406518" y="25734"/>
                  </a:lnTo>
                  <a:cubicBezTo>
                    <a:pt x="6555354" y="227405"/>
                    <a:pt x="6760970" y="352141"/>
                    <a:pt x="6988087" y="352141"/>
                  </a:cubicBezTo>
                  <a:cubicBezTo>
                    <a:pt x="7215204" y="352141"/>
                    <a:pt x="7420820" y="227405"/>
                    <a:pt x="7569656" y="25734"/>
                  </a:cubicBezTo>
                  <a:lnTo>
                    <a:pt x="7585326" y="0"/>
                  </a:lnTo>
                  <a:lnTo>
                    <a:pt x="8136123" y="0"/>
                  </a:lnTo>
                  <a:cubicBezTo>
                    <a:pt x="8263500" y="0"/>
                    <a:pt x="8366760" y="103260"/>
                    <a:pt x="8366760" y="230637"/>
                  </a:cubicBezTo>
                  <a:lnTo>
                    <a:pt x="8366760" y="1153156"/>
                  </a:lnTo>
                  <a:cubicBezTo>
                    <a:pt x="8366760" y="1280533"/>
                    <a:pt x="8263500" y="1383793"/>
                    <a:pt x="8136123" y="1383793"/>
                  </a:cubicBezTo>
                  <a:lnTo>
                    <a:pt x="7578248" y="1383793"/>
                  </a:lnTo>
                  <a:lnTo>
                    <a:pt x="7569656" y="1369683"/>
                  </a:lnTo>
                  <a:cubicBezTo>
                    <a:pt x="7420820" y="1168011"/>
                    <a:pt x="7215204" y="1043275"/>
                    <a:pt x="6988087" y="1043275"/>
                  </a:cubicBezTo>
                  <a:cubicBezTo>
                    <a:pt x="6760970" y="1043275"/>
                    <a:pt x="6555354" y="1168011"/>
                    <a:pt x="6406518" y="1369683"/>
                  </a:cubicBezTo>
                  <a:lnTo>
                    <a:pt x="6397926" y="1383793"/>
                  </a:lnTo>
                  <a:lnTo>
                    <a:pt x="4809624" y="1383793"/>
                  </a:lnTo>
                  <a:lnTo>
                    <a:pt x="4801032" y="1369683"/>
                  </a:lnTo>
                  <a:cubicBezTo>
                    <a:pt x="4652195" y="1168011"/>
                    <a:pt x="4446579" y="1043275"/>
                    <a:pt x="4219462" y="1043275"/>
                  </a:cubicBezTo>
                  <a:cubicBezTo>
                    <a:pt x="3992345" y="1043275"/>
                    <a:pt x="3786730" y="1168011"/>
                    <a:pt x="3637893" y="1369683"/>
                  </a:cubicBezTo>
                  <a:lnTo>
                    <a:pt x="3629301" y="1383793"/>
                  </a:lnTo>
                  <a:lnTo>
                    <a:pt x="2041000" y="1383793"/>
                  </a:lnTo>
                  <a:lnTo>
                    <a:pt x="2032407" y="1369683"/>
                  </a:lnTo>
                  <a:cubicBezTo>
                    <a:pt x="1883571" y="1168011"/>
                    <a:pt x="1677955" y="1043275"/>
                    <a:pt x="1450838" y="1043275"/>
                  </a:cubicBezTo>
                  <a:cubicBezTo>
                    <a:pt x="1223721" y="1043275"/>
                    <a:pt x="1018105" y="1168011"/>
                    <a:pt x="869269" y="1369683"/>
                  </a:cubicBezTo>
                  <a:lnTo>
                    <a:pt x="860677" y="1383793"/>
                  </a:lnTo>
                  <a:lnTo>
                    <a:pt x="230637" y="1383793"/>
                  </a:lnTo>
                  <a:cubicBezTo>
                    <a:pt x="103260" y="1383793"/>
                    <a:pt x="0" y="1280533"/>
                    <a:pt x="0" y="1153156"/>
                  </a:cubicBezTo>
                  <a:lnTo>
                    <a:pt x="0" y="230637"/>
                  </a:lnTo>
                  <a:cubicBezTo>
                    <a:pt x="0" y="103260"/>
                    <a:pt x="103260" y="0"/>
                    <a:pt x="23063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C3BD2DE-3AB6-45B1-BB5E-ACF5B8CD0447}"/>
                </a:ext>
              </a:extLst>
            </p:cNvPr>
            <p:cNvSpPr/>
            <p:nvPr/>
          </p:nvSpPr>
          <p:spPr>
            <a:xfrm>
              <a:off x="9222271" y="1463800"/>
              <a:ext cx="2095017" cy="20950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470F00C-8E17-456A-8B90-19FA58ECFBC2}"/>
                </a:ext>
              </a:extLst>
            </p:cNvPr>
            <p:cNvSpPr/>
            <p:nvPr/>
          </p:nvSpPr>
          <p:spPr>
            <a:xfrm>
              <a:off x="6453646" y="1463800"/>
              <a:ext cx="2095017" cy="20950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0E6FA8B-7478-48BE-94EE-F3AE6E4EA772}"/>
                </a:ext>
              </a:extLst>
            </p:cNvPr>
            <p:cNvSpPr/>
            <p:nvPr/>
          </p:nvSpPr>
          <p:spPr>
            <a:xfrm>
              <a:off x="3685021" y="1463800"/>
              <a:ext cx="2095017" cy="20950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897C236-4D94-4E8C-BD8D-A8F84F4DCE8A}"/>
                </a:ext>
              </a:extLst>
            </p:cNvPr>
            <p:cNvSpPr/>
            <p:nvPr/>
          </p:nvSpPr>
          <p:spPr>
            <a:xfrm>
              <a:off x="916396" y="1463800"/>
              <a:ext cx="2095017" cy="20950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769FA7F2-815E-437D-908C-8FFDD49B349F}"/>
              </a:ext>
            </a:extLst>
          </p:cNvPr>
          <p:cNvSpPr txBox="1"/>
          <p:nvPr/>
        </p:nvSpPr>
        <p:spPr>
          <a:xfrm>
            <a:off x="859634" y="2215753"/>
            <a:ext cx="215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2D0D296-93D8-414E-BFB6-A7280411B703}"/>
              </a:ext>
            </a:extLst>
          </p:cNvPr>
          <p:cNvSpPr txBox="1"/>
          <p:nvPr/>
        </p:nvSpPr>
        <p:spPr>
          <a:xfrm>
            <a:off x="3685021" y="2215753"/>
            <a:ext cx="227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0ABCEB9-6623-4711-81E7-85E71264A8BF}"/>
              </a:ext>
            </a:extLst>
          </p:cNvPr>
          <p:cNvSpPr txBox="1"/>
          <p:nvPr/>
        </p:nvSpPr>
        <p:spPr>
          <a:xfrm>
            <a:off x="6453646" y="2215753"/>
            <a:ext cx="227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345AD0-AA8B-466F-91CD-C99BD6FFB27F}"/>
              </a:ext>
            </a:extLst>
          </p:cNvPr>
          <p:cNvSpPr txBox="1"/>
          <p:nvPr/>
        </p:nvSpPr>
        <p:spPr>
          <a:xfrm>
            <a:off x="9324229" y="2209973"/>
            <a:ext cx="227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C2D1C28-1817-4B8C-A821-00E827E927B1}"/>
              </a:ext>
            </a:extLst>
          </p:cNvPr>
          <p:cNvSpPr txBox="1"/>
          <p:nvPr/>
        </p:nvSpPr>
        <p:spPr>
          <a:xfrm>
            <a:off x="1334435" y="2671638"/>
            <a:ext cx="125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alpha val="54000"/>
                  </a:schemeClr>
                </a:solidFill>
                <a:latin typeface="微软雅黑" pitchFamily="34" charset="-122"/>
                <a:ea typeface="微软雅黑" pitchFamily="34" charset="-122"/>
              </a:rPr>
              <a:t>Feedback</a:t>
            </a:r>
            <a:endParaRPr lang="zh-CN" altLang="en-US" sz="1200" dirty="0">
              <a:solidFill>
                <a:schemeClr val="bg1">
                  <a:alpha val="54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EF2DC9B-E906-44B6-BE1B-2D10D2FA4C22}"/>
              </a:ext>
            </a:extLst>
          </p:cNvPr>
          <p:cNvSpPr txBox="1"/>
          <p:nvPr/>
        </p:nvSpPr>
        <p:spPr>
          <a:xfrm>
            <a:off x="3784923" y="2671638"/>
            <a:ext cx="189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alpha val="54000"/>
                  </a:schemeClr>
                </a:solidFill>
                <a:latin typeface="微软雅黑" pitchFamily="34" charset="-122"/>
                <a:ea typeface="微软雅黑" pitchFamily="34" charset="-122"/>
              </a:rPr>
              <a:t>Commissioning test</a:t>
            </a:r>
            <a:endParaRPr lang="zh-CN" altLang="en-US" sz="1200" dirty="0">
              <a:solidFill>
                <a:schemeClr val="bg1">
                  <a:alpha val="54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3ABE0E6-274E-4145-8EE9-1B852C6229EA}"/>
              </a:ext>
            </a:extLst>
          </p:cNvPr>
          <p:cNvSpPr txBox="1"/>
          <p:nvPr/>
        </p:nvSpPr>
        <p:spPr>
          <a:xfrm>
            <a:off x="6871685" y="2671638"/>
            <a:ext cx="125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alpha val="54000"/>
                  </a:schemeClr>
                </a:solidFill>
                <a:latin typeface="微软雅黑" pitchFamily="34" charset="-122"/>
                <a:ea typeface="微软雅黑" pitchFamily="34" charset="-122"/>
              </a:rPr>
              <a:t>Expert analysis</a:t>
            </a:r>
            <a:endParaRPr lang="zh-CN" altLang="en-US" sz="1200" dirty="0">
              <a:solidFill>
                <a:schemeClr val="bg1">
                  <a:alpha val="54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79F47BE-373B-48D9-A44E-A35E7F8308F0}"/>
              </a:ext>
            </a:extLst>
          </p:cNvPr>
          <p:cNvSpPr txBox="1"/>
          <p:nvPr/>
        </p:nvSpPr>
        <p:spPr>
          <a:xfrm>
            <a:off x="9461234" y="2671638"/>
            <a:ext cx="1617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alpha val="54000"/>
                  </a:schemeClr>
                </a:solidFill>
                <a:latin typeface="微软雅黑" pitchFamily="34" charset="-122"/>
                <a:ea typeface="微软雅黑" pitchFamily="34" charset="-122"/>
              </a:rPr>
              <a:t>Market research</a:t>
            </a:r>
            <a:endParaRPr lang="zh-CN" altLang="en-US" sz="1200" dirty="0">
              <a:solidFill>
                <a:schemeClr val="bg1">
                  <a:alpha val="54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任意多边形: 形状 44">
            <a:extLst>
              <a:ext uri="{FF2B5EF4-FFF2-40B4-BE49-F238E27FC236}">
                <a16:creationId xmlns:a16="http://schemas.microsoft.com/office/drawing/2014/main" id="{80A8FE32-3B89-4F2C-A211-1DA4B1081900}"/>
              </a:ext>
            </a:extLst>
          </p:cNvPr>
          <p:cNvSpPr/>
          <p:nvPr/>
        </p:nvSpPr>
        <p:spPr>
          <a:xfrm>
            <a:off x="2801074" y="2430286"/>
            <a:ext cx="983849" cy="81022"/>
          </a:xfrm>
          <a:custGeom>
            <a:avLst/>
            <a:gdLst>
              <a:gd name="connsiteX0" fmla="*/ 0 w 983849"/>
              <a:gd name="connsiteY0" fmla="*/ 81022 h 81022"/>
              <a:gd name="connsiteX1" fmla="*/ 983849 w 983849"/>
              <a:gd name="connsiteY1" fmla="*/ 81022 h 81022"/>
              <a:gd name="connsiteX2" fmla="*/ 902827 w 983849"/>
              <a:gd name="connsiteY2" fmla="*/ 0 h 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849" h="81022">
                <a:moveTo>
                  <a:pt x="0" y="81022"/>
                </a:moveTo>
                <a:lnTo>
                  <a:pt x="983849" y="81022"/>
                </a:lnTo>
                <a:lnTo>
                  <a:pt x="902827" y="0"/>
                </a:lnTo>
              </a:path>
            </a:pathLst>
          </a:custGeom>
          <a:noFill/>
          <a:ln w="15875">
            <a:gradFill flip="none" rotWithShape="1">
              <a:gsLst>
                <a:gs pos="0">
                  <a:schemeClr val="accent1">
                    <a:alpha val="0"/>
                    <a:lumMod val="60000"/>
                    <a:lumOff val="40000"/>
                  </a:schemeClr>
                </a:gs>
                <a:gs pos="100000">
                  <a:schemeClr val="accent1">
                    <a:lumMod val="55000"/>
                    <a:lumOff val="4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任意多边形: 形状 45">
            <a:extLst>
              <a:ext uri="{FF2B5EF4-FFF2-40B4-BE49-F238E27FC236}">
                <a16:creationId xmlns:a16="http://schemas.microsoft.com/office/drawing/2014/main" id="{E7D0A14F-EABE-4C21-ADD9-8975B1B72093}"/>
              </a:ext>
            </a:extLst>
          </p:cNvPr>
          <p:cNvSpPr/>
          <p:nvPr/>
        </p:nvSpPr>
        <p:spPr>
          <a:xfrm>
            <a:off x="5588837" y="2430286"/>
            <a:ext cx="983849" cy="81022"/>
          </a:xfrm>
          <a:custGeom>
            <a:avLst/>
            <a:gdLst>
              <a:gd name="connsiteX0" fmla="*/ 0 w 983849"/>
              <a:gd name="connsiteY0" fmla="*/ 81022 h 81022"/>
              <a:gd name="connsiteX1" fmla="*/ 983849 w 983849"/>
              <a:gd name="connsiteY1" fmla="*/ 81022 h 81022"/>
              <a:gd name="connsiteX2" fmla="*/ 902827 w 983849"/>
              <a:gd name="connsiteY2" fmla="*/ 0 h 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849" h="81022">
                <a:moveTo>
                  <a:pt x="0" y="81022"/>
                </a:moveTo>
                <a:lnTo>
                  <a:pt x="983849" y="81022"/>
                </a:lnTo>
                <a:lnTo>
                  <a:pt x="902827" y="0"/>
                </a:lnTo>
              </a:path>
            </a:pathLst>
          </a:custGeom>
          <a:noFill/>
          <a:ln w="15875">
            <a:gradFill flip="none" rotWithShape="1">
              <a:gsLst>
                <a:gs pos="0">
                  <a:schemeClr val="accent1">
                    <a:alpha val="0"/>
                    <a:lumMod val="60000"/>
                    <a:lumOff val="40000"/>
                  </a:schemeClr>
                </a:gs>
                <a:gs pos="100000">
                  <a:schemeClr val="accent1">
                    <a:lumMod val="55000"/>
                    <a:lumOff val="4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任意多边形: 形状 46">
            <a:extLst>
              <a:ext uri="{FF2B5EF4-FFF2-40B4-BE49-F238E27FC236}">
                <a16:creationId xmlns:a16="http://schemas.microsoft.com/office/drawing/2014/main" id="{8AC3E77E-B637-4EB7-B5FE-4E9A42A95962}"/>
              </a:ext>
            </a:extLst>
          </p:cNvPr>
          <p:cNvSpPr/>
          <p:nvPr/>
        </p:nvSpPr>
        <p:spPr>
          <a:xfrm>
            <a:off x="8495709" y="2430286"/>
            <a:ext cx="983849" cy="81022"/>
          </a:xfrm>
          <a:custGeom>
            <a:avLst/>
            <a:gdLst>
              <a:gd name="connsiteX0" fmla="*/ 0 w 983849"/>
              <a:gd name="connsiteY0" fmla="*/ 81022 h 81022"/>
              <a:gd name="connsiteX1" fmla="*/ 983849 w 983849"/>
              <a:gd name="connsiteY1" fmla="*/ 81022 h 81022"/>
              <a:gd name="connsiteX2" fmla="*/ 902827 w 983849"/>
              <a:gd name="connsiteY2" fmla="*/ 0 h 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849" h="81022">
                <a:moveTo>
                  <a:pt x="0" y="81022"/>
                </a:moveTo>
                <a:lnTo>
                  <a:pt x="983849" y="81022"/>
                </a:lnTo>
                <a:lnTo>
                  <a:pt x="902827" y="0"/>
                </a:lnTo>
              </a:path>
            </a:pathLst>
          </a:custGeom>
          <a:noFill/>
          <a:ln w="15875">
            <a:gradFill flip="none" rotWithShape="1">
              <a:gsLst>
                <a:gs pos="0">
                  <a:schemeClr val="accent1">
                    <a:alpha val="0"/>
                    <a:lumMod val="60000"/>
                    <a:lumOff val="40000"/>
                  </a:schemeClr>
                </a:gs>
                <a:gs pos="100000">
                  <a:schemeClr val="accent1">
                    <a:lumMod val="55000"/>
                    <a:lumOff val="4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B383E0E-D741-4A66-8797-9620FBAC9353}"/>
              </a:ext>
            </a:extLst>
          </p:cNvPr>
          <p:cNvGrpSpPr/>
          <p:nvPr/>
        </p:nvGrpSpPr>
        <p:grpSpPr>
          <a:xfrm>
            <a:off x="1847367" y="3753301"/>
            <a:ext cx="233075" cy="874394"/>
            <a:chOff x="1875100" y="4195426"/>
            <a:chExt cx="283846" cy="1064868"/>
          </a:xfrm>
        </p:grpSpPr>
        <p:sp>
          <p:nvSpPr>
            <p:cNvPr id="33" name="任意多边形: 形状 65">
              <a:extLst>
                <a:ext uri="{FF2B5EF4-FFF2-40B4-BE49-F238E27FC236}">
                  <a16:creationId xmlns:a16="http://schemas.microsoft.com/office/drawing/2014/main" id="{8FF069D3-EA55-4D21-B9C2-6B0B69618405}"/>
                </a:ext>
              </a:extLst>
            </p:cNvPr>
            <p:cNvSpPr/>
            <p:nvPr/>
          </p:nvSpPr>
          <p:spPr>
            <a:xfrm rot="5400000">
              <a:off x="1626510" y="4646839"/>
              <a:ext cx="983849" cy="81023"/>
            </a:xfrm>
            <a:custGeom>
              <a:avLst/>
              <a:gdLst>
                <a:gd name="connsiteX0" fmla="*/ 0 w 983849"/>
                <a:gd name="connsiteY0" fmla="*/ 81022 h 81022"/>
                <a:gd name="connsiteX1" fmla="*/ 983849 w 983849"/>
                <a:gd name="connsiteY1" fmla="*/ 81022 h 81022"/>
                <a:gd name="connsiteX2" fmla="*/ 902827 w 983849"/>
                <a:gd name="connsiteY2" fmla="*/ 0 h 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849" h="81022">
                  <a:moveTo>
                    <a:pt x="0" y="81022"/>
                  </a:moveTo>
                  <a:lnTo>
                    <a:pt x="983849" y="81022"/>
                  </a:lnTo>
                  <a:lnTo>
                    <a:pt x="902827" y="0"/>
                  </a:lnTo>
                </a:path>
              </a:pathLst>
            </a:custGeom>
            <a:noFill/>
            <a:ln w="158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任意多边形: 形状 66">
              <a:extLst>
                <a:ext uri="{FF2B5EF4-FFF2-40B4-BE49-F238E27FC236}">
                  <a16:creationId xmlns:a16="http://schemas.microsoft.com/office/drawing/2014/main" id="{6707185A-25C4-4B80-B6F6-096A4570A02E}"/>
                </a:ext>
              </a:extLst>
            </p:cNvPr>
            <p:cNvSpPr/>
            <p:nvPr/>
          </p:nvSpPr>
          <p:spPr>
            <a:xfrm rot="5400000" flipH="1" flipV="1">
              <a:off x="1423686" y="4727859"/>
              <a:ext cx="983849" cy="81022"/>
            </a:xfrm>
            <a:custGeom>
              <a:avLst/>
              <a:gdLst>
                <a:gd name="connsiteX0" fmla="*/ 0 w 983849"/>
                <a:gd name="connsiteY0" fmla="*/ 81022 h 81022"/>
                <a:gd name="connsiteX1" fmla="*/ 983849 w 983849"/>
                <a:gd name="connsiteY1" fmla="*/ 81022 h 81022"/>
                <a:gd name="connsiteX2" fmla="*/ 902827 w 983849"/>
                <a:gd name="connsiteY2" fmla="*/ 0 h 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849" h="81022">
                  <a:moveTo>
                    <a:pt x="0" y="81022"/>
                  </a:moveTo>
                  <a:lnTo>
                    <a:pt x="983849" y="81022"/>
                  </a:lnTo>
                  <a:lnTo>
                    <a:pt x="902827" y="0"/>
                  </a:lnTo>
                </a:path>
              </a:pathLst>
            </a:custGeom>
            <a:noFill/>
            <a:ln w="158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7B1237C7-EBA8-4348-A981-696D75357BA4}"/>
              </a:ext>
            </a:extLst>
          </p:cNvPr>
          <p:cNvSpPr txBox="1"/>
          <p:nvPr/>
        </p:nvSpPr>
        <p:spPr>
          <a:xfrm>
            <a:off x="1018354" y="4873327"/>
            <a:ext cx="18911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228C342-C35B-47CE-BA08-92611AD5D441}"/>
              </a:ext>
            </a:extLst>
          </p:cNvPr>
          <p:cNvSpPr txBox="1"/>
          <p:nvPr/>
        </p:nvSpPr>
        <p:spPr>
          <a:xfrm>
            <a:off x="3786978" y="4873327"/>
            <a:ext cx="18911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13BA947-5E07-4675-93CF-BB90580EECE5}"/>
              </a:ext>
            </a:extLst>
          </p:cNvPr>
          <p:cNvSpPr txBox="1"/>
          <p:nvPr/>
        </p:nvSpPr>
        <p:spPr>
          <a:xfrm>
            <a:off x="6555603" y="4873327"/>
            <a:ext cx="18911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E2FD9D0-3152-433E-99C0-A0B8452B3456}"/>
              </a:ext>
            </a:extLst>
          </p:cNvPr>
          <p:cNvSpPr txBox="1"/>
          <p:nvPr/>
        </p:nvSpPr>
        <p:spPr>
          <a:xfrm>
            <a:off x="9324229" y="4873327"/>
            <a:ext cx="18911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4D03180-407A-4BE5-8D11-4D34A238DD29}"/>
              </a:ext>
            </a:extLst>
          </p:cNvPr>
          <p:cNvGrpSpPr/>
          <p:nvPr/>
        </p:nvGrpSpPr>
        <p:grpSpPr>
          <a:xfrm>
            <a:off x="4615992" y="3753301"/>
            <a:ext cx="233075" cy="874394"/>
            <a:chOff x="1875100" y="4195426"/>
            <a:chExt cx="283846" cy="1064868"/>
          </a:xfrm>
        </p:grpSpPr>
        <p:sp>
          <p:nvSpPr>
            <p:cNvPr id="40" name="任意多边形: 形状 80">
              <a:extLst>
                <a:ext uri="{FF2B5EF4-FFF2-40B4-BE49-F238E27FC236}">
                  <a16:creationId xmlns:a16="http://schemas.microsoft.com/office/drawing/2014/main" id="{EDC2A969-99BC-4B1D-B97A-F53B42ADC4E0}"/>
                </a:ext>
              </a:extLst>
            </p:cNvPr>
            <p:cNvSpPr/>
            <p:nvPr/>
          </p:nvSpPr>
          <p:spPr>
            <a:xfrm rot="5400000">
              <a:off x="1626510" y="4646839"/>
              <a:ext cx="983849" cy="81023"/>
            </a:xfrm>
            <a:custGeom>
              <a:avLst/>
              <a:gdLst>
                <a:gd name="connsiteX0" fmla="*/ 0 w 983849"/>
                <a:gd name="connsiteY0" fmla="*/ 81022 h 81022"/>
                <a:gd name="connsiteX1" fmla="*/ 983849 w 983849"/>
                <a:gd name="connsiteY1" fmla="*/ 81022 h 81022"/>
                <a:gd name="connsiteX2" fmla="*/ 902827 w 983849"/>
                <a:gd name="connsiteY2" fmla="*/ 0 h 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849" h="81022">
                  <a:moveTo>
                    <a:pt x="0" y="81022"/>
                  </a:moveTo>
                  <a:lnTo>
                    <a:pt x="983849" y="81022"/>
                  </a:lnTo>
                  <a:lnTo>
                    <a:pt x="902827" y="0"/>
                  </a:lnTo>
                </a:path>
              </a:pathLst>
            </a:custGeom>
            <a:noFill/>
            <a:ln w="158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任意多边形: 形状 81">
              <a:extLst>
                <a:ext uri="{FF2B5EF4-FFF2-40B4-BE49-F238E27FC236}">
                  <a16:creationId xmlns:a16="http://schemas.microsoft.com/office/drawing/2014/main" id="{F3F6B1CE-22BE-4B10-9AF7-2EC26FCD195E}"/>
                </a:ext>
              </a:extLst>
            </p:cNvPr>
            <p:cNvSpPr/>
            <p:nvPr/>
          </p:nvSpPr>
          <p:spPr>
            <a:xfrm rot="5400000" flipH="1" flipV="1">
              <a:off x="1423686" y="4727859"/>
              <a:ext cx="983849" cy="81022"/>
            </a:xfrm>
            <a:custGeom>
              <a:avLst/>
              <a:gdLst>
                <a:gd name="connsiteX0" fmla="*/ 0 w 983849"/>
                <a:gd name="connsiteY0" fmla="*/ 81022 h 81022"/>
                <a:gd name="connsiteX1" fmla="*/ 983849 w 983849"/>
                <a:gd name="connsiteY1" fmla="*/ 81022 h 81022"/>
                <a:gd name="connsiteX2" fmla="*/ 902827 w 983849"/>
                <a:gd name="connsiteY2" fmla="*/ 0 h 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849" h="81022">
                  <a:moveTo>
                    <a:pt x="0" y="81022"/>
                  </a:moveTo>
                  <a:lnTo>
                    <a:pt x="983849" y="81022"/>
                  </a:lnTo>
                  <a:lnTo>
                    <a:pt x="902827" y="0"/>
                  </a:lnTo>
                </a:path>
              </a:pathLst>
            </a:custGeom>
            <a:noFill/>
            <a:ln w="158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943AA9B-37EF-4C3E-A061-B8EACEF7CAD3}"/>
              </a:ext>
            </a:extLst>
          </p:cNvPr>
          <p:cNvGrpSpPr/>
          <p:nvPr/>
        </p:nvGrpSpPr>
        <p:grpSpPr>
          <a:xfrm>
            <a:off x="7384617" y="3753301"/>
            <a:ext cx="233075" cy="874394"/>
            <a:chOff x="1875100" y="4195426"/>
            <a:chExt cx="283846" cy="1064868"/>
          </a:xfrm>
        </p:grpSpPr>
        <p:sp>
          <p:nvSpPr>
            <p:cNvPr id="43" name="任意多边形: 形状 83">
              <a:extLst>
                <a:ext uri="{FF2B5EF4-FFF2-40B4-BE49-F238E27FC236}">
                  <a16:creationId xmlns:a16="http://schemas.microsoft.com/office/drawing/2014/main" id="{5B15B419-778F-40A1-B584-0895299D5065}"/>
                </a:ext>
              </a:extLst>
            </p:cNvPr>
            <p:cNvSpPr/>
            <p:nvPr/>
          </p:nvSpPr>
          <p:spPr>
            <a:xfrm rot="5400000">
              <a:off x="1626510" y="4646839"/>
              <a:ext cx="983849" cy="81023"/>
            </a:xfrm>
            <a:custGeom>
              <a:avLst/>
              <a:gdLst>
                <a:gd name="connsiteX0" fmla="*/ 0 w 983849"/>
                <a:gd name="connsiteY0" fmla="*/ 81022 h 81022"/>
                <a:gd name="connsiteX1" fmla="*/ 983849 w 983849"/>
                <a:gd name="connsiteY1" fmla="*/ 81022 h 81022"/>
                <a:gd name="connsiteX2" fmla="*/ 902827 w 983849"/>
                <a:gd name="connsiteY2" fmla="*/ 0 h 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849" h="81022">
                  <a:moveTo>
                    <a:pt x="0" y="81022"/>
                  </a:moveTo>
                  <a:lnTo>
                    <a:pt x="983849" y="81022"/>
                  </a:lnTo>
                  <a:lnTo>
                    <a:pt x="902827" y="0"/>
                  </a:lnTo>
                </a:path>
              </a:pathLst>
            </a:custGeom>
            <a:noFill/>
            <a:ln w="158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任意多边形: 形状 84">
              <a:extLst>
                <a:ext uri="{FF2B5EF4-FFF2-40B4-BE49-F238E27FC236}">
                  <a16:creationId xmlns:a16="http://schemas.microsoft.com/office/drawing/2014/main" id="{C1A2C9CF-7C6C-4734-9AE8-A885B6EAECE8}"/>
                </a:ext>
              </a:extLst>
            </p:cNvPr>
            <p:cNvSpPr/>
            <p:nvPr/>
          </p:nvSpPr>
          <p:spPr>
            <a:xfrm rot="5400000" flipH="1" flipV="1">
              <a:off x="1423686" y="4727859"/>
              <a:ext cx="983849" cy="81022"/>
            </a:xfrm>
            <a:custGeom>
              <a:avLst/>
              <a:gdLst>
                <a:gd name="connsiteX0" fmla="*/ 0 w 983849"/>
                <a:gd name="connsiteY0" fmla="*/ 81022 h 81022"/>
                <a:gd name="connsiteX1" fmla="*/ 983849 w 983849"/>
                <a:gd name="connsiteY1" fmla="*/ 81022 h 81022"/>
                <a:gd name="connsiteX2" fmla="*/ 902827 w 983849"/>
                <a:gd name="connsiteY2" fmla="*/ 0 h 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849" h="81022">
                  <a:moveTo>
                    <a:pt x="0" y="81022"/>
                  </a:moveTo>
                  <a:lnTo>
                    <a:pt x="983849" y="81022"/>
                  </a:lnTo>
                  <a:lnTo>
                    <a:pt x="902827" y="0"/>
                  </a:lnTo>
                </a:path>
              </a:pathLst>
            </a:custGeom>
            <a:noFill/>
            <a:ln w="158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10ABD89-8CFD-431A-A272-BC81D74B3C43}"/>
              </a:ext>
            </a:extLst>
          </p:cNvPr>
          <p:cNvGrpSpPr/>
          <p:nvPr/>
        </p:nvGrpSpPr>
        <p:grpSpPr>
          <a:xfrm>
            <a:off x="10153241" y="3753301"/>
            <a:ext cx="233075" cy="874394"/>
            <a:chOff x="1875100" y="4195426"/>
            <a:chExt cx="283846" cy="1064868"/>
          </a:xfrm>
        </p:grpSpPr>
        <p:sp>
          <p:nvSpPr>
            <p:cNvPr id="46" name="任意多边形: 形状 86">
              <a:extLst>
                <a:ext uri="{FF2B5EF4-FFF2-40B4-BE49-F238E27FC236}">
                  <a16:creationId xmlns:a16="http://schemas.microsoft.com/office/drawing/2014/main" id="{26A4C21A-361D-49DE-8F81-BFCABB8AF74E}"/>
                </a:ext>
              </a:extLst>
            </p:cNvPr>
            <p:cNvSpPr/>
            <p:nvPr/>
          </p:nvSpPr>
          <p:spPr>
            <a:xfrm rot="5400000">
              <a:off x="1626510" y="4646839"/>
              <a:ext cx="983849" cy="81023"/>
            </a:xfrm>
            <a:custGeom>
              <a:avLst/>
              <a:gdLst>
                <a:gd name="connsiteX0" fmla="*/ 0 w 983849"/>
                <a:gd name="connsiteY0" fmla="*/ 81022 h 81022"/>
                <a:gd name="connsiteX1" fmla="*/ 983849 w 983849"/>
                <a:gd name="connsiteY1" fmla="*/ 81022 h 81022"/>
                <a:gd name="connsiteX2" fmla="*/ 902827 w 983849"/>
                <a:gd name="connsiteY2" fmla="*/ 0 h 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849" h="81022">
                  <a:moveTo>
                    <a:pt x="0" y="81022"/>
                  </a:moveTo>
                  <a:lnTo>
                    <a:pt x="983849" y="81022"/>
                  </a:lnTo>
                  <a:lnTo>
                    <a:pt x="902827" y="0"/>
                  </a:lnTo>
                </a:path>
              </a:pathLst>
            </a:custGeom>
            <a:noFill/>
            <a:ln w="158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任意多边形: 形状 87">
              <a:extLst>
                <a:ext uri="{FF2B5EF4-FFF2-40B4-BE49-F238E27FC236}">
                  <a16:creationId xmlns:a16="http://schemas.microsoft.com/office/drawing/2014/main" id="{AF723017-9FC5-4E05-BBB6-C15AAE424961}"/>
                </a:ext>
              </a:extLst>
            </p:cNvPr>
            <p:cNvSpPr/>
            <p:nvPr/>
          </p:nvSpPr>
          <p:spPr>
            <a:xfrm rot="5400000" flipH="1" flipV="1">
              <a:off x="1423686" y="4727859"/>
              <a:ext cx="983849" cy="81021"/>
            </a:xfrm>
            <a:custGeom>
              <a:avLst/>
              <a:gdLst>
                <a:gd name="connsiteX0" fmla="*/ 0 w 983849"/>
                <a:gd name="connsiteY0" fmla="*/ 81022 h 81022"/>
                <a:gd name="connsiteX1" fmla="*/ 983849 w 983849"/>
                <a:gd name="connsiteY1" fmla="*/ 81022 h 81022"/>
                <a:gd name="connsiteX2" fmla="*/ 902827 w 983849"/>
                <a:gd name="connsiteY2" fmla="*/ 0 h 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3849" h="81022">
                  <a:moveTo>
                    <a:pt x="0" y="81022"/>
                  </a:moveTo>
                  <a:lnTo>
                    <a:pt x="983849" y="81022"/>
                  </a:lnTo>
                  <a:lnTo>
                    <a:pt x="902827" y="0"/>
                  </a:lnTo>
                </a:path>
              </a:pathLst>
            </a:custGeom>
            <a:noFill/>
            <a:ln w="158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6356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E8BB2436-B60B-427B-B9FD-91AC972F62FC}"/>
              </a:ext>
            </a:extLst>
          </p:cNvPr>
          <p:cNvSpPr/>
          <p:nvPr/>
        </p:nvSpPr>
        <p:spPr>
          <a:xfrm>
            <a:off x="3884313" y="2564283"/>
            <a:ext cx="4144971" cy="3672350"/>
          </a:xfrm>
          <a:prstGeom prst="parallelogram">
            <a:avLst>
              <a:gd name="adj" fmla="val 2478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2007451D-B8D0-4798-B6A0-B0AEB771C4EB}"/>
              </a:ext>
            </a:extLst>
          </p:cNvPr>
          <p:cNvSpPr/>
          <p:nvPr/>
        </p:nvSpPr>
        <p:spPr>
          <a:xfrm>
            <a:off x="4768761" y="1660780"/>
            <a:ext cx="3476992" cy="891250"/>
          </a:xfrm>
          <a:prstGeom prst="parallelogram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381000" dist="165100" dir="5400000" sx="99000" sy="99000" algn="t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EFF6235-10FA-424C-829A-8D6E7EB5320A}"/>
              </a:ext>
            </a:extLst>
          </p:cNvPr>
          <p:cNvSpPr/>
          <p:nvPr/>
        </p:nvSpPr>
        <p:spPr>
          <a:xfrm>
            <a:off x="7395911" y="2564283"/>
            <a:ext cx="4144971" cy="3672350"/>
          </a:xfrm>
          <a:prstGeom prst="parallelogram">
            <a:avLst>
              <a:gd name="adj" fmla="val 2478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07A7058A-90A3-40D5-A918-78E0ACCA841C}"/>
              </a:ext>
            </a:extLst>
          </p:cNvPr>
          <p:cNvSpPr/>
          <p:nvPr/>
        </p:nvSpPr>
        <p:spPr>
          <a:xfrm>
            <a:off x="8280359" y="1660780"/>
            <a:ext cx="3476992" cy="891250"/>
          </a:xfrm>
          <a:prstGeom prst="parallelogram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381000" dist="165100" dir="5400000" sx="99000" sy="99000" algn="t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A9BEC334-2A39-4A14-8EBE-2AD36D4239D6}"/>
              </a:ext>
            </a:extLst>
          </p:cNvPr>
          <p:cNvSpPr/>
          <p:nvPr/>
        </p:nvSpPr>
        <p:spPr>
          <a:xfrm>
            <a:off x="407321" y="2564283"/>
            <a:ext cx="4144971" cy="3672350"/>
          </a:xfrm>
          <a:prstGeom prst="parallelogram">
            <a:avLst>
              <a:gd name="adj" fmla="val 24785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BA3E9066-8BD8-40B1-9515-66C958F145CC}"/>
              </a:ext>
            </a:extLst>
          </p:cNvPr>
          <p:cNvSpPr/>
          <p:nvPr/>
        </p:nvSpPr>
        <p:spPr>
          <a:xfrm>
            <a:off x="1291769" y="1660780"/>
            <a:ext cx="3476992" cy="891250"/>
          </a:xfrm>
          <a:prstGeom prst="parallelogram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381000" dist="165100" dir="5400000" sx="99000" sy="99000" algn="t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21A5F18A-8EBD-404F-A125-CF3B1F2E5D18}"/>
              </a:ext>
            </a:extLst>
          </p:cNvPr>
          <p:cNvSpPr/>
          <p:nvPr/>
        </p:nvSpPr>
        <p:spPr>
          <a:xfrm>
            <a:off x="1291770" y="1660780"/>
            <a:ext cx="458788" cy="891250"/>
          </a:xfrm>
          <a:prstGeom prst="parallelogram">
            <a:avLst>
              <a:gd name="adj" fmla="val 47699"/>
            </a:avLst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2986C880-0E6B-4DC0-BA50-C5B742CFBC93}"/>
              </a:ext>
            </a:extLst>
          </p:cNvPr>
          <p:cNvSpPr/>
          <p:nvPr/>
        </p:nvSpPr>
        <p:spPr>
          <a:xfrm>
            <a:off x="4780238" y="1660780"/>
            <a:ext cx="458788" cy="891250"/>
          </a:xfrm>
          <a:prstGeom prst="parallelogram">
            <a:avLst>
              <a:gd name="adj" fmla="val 47699"/>
            </a:avLst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D1747CDD-728B-470C-9458-FBEB400538E0}"/>
              </a:ext>
            </a:extLst>
          </p:cNvPr>
          <p:cNvSpPr/>
          <p:nvPr/>
        </p:nvSpPr>
        <p:spPr>
          <a:xfrm>
            <a:off x="8280359" y="1660780"/>
            <a:ext cx="458788" cy="891250"/>
          </a:xfrm>
          <a:prstGeom prst="parallelogram">
            <a:avLst>
              <a:gd name="adj" fmla="val 47699"/>
            </a:avLst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5CF9DB3-B7E8-48FE-9721-153E4C1C0EEE}"/>
              </a:ext>
            </a:extLst>
          </p:cNvPr>
          <p:cNvSpPr txBox="1"/>
          <p:nvPr/>
        </p:nvSpPr>
        <p:spPr>
          <a:xfrm>
            <a:off x="1750557" y="1905300"/>
            <a:ext cx="252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317F4B-D34A-4C96-8D44-8C1D4443DC09}"/>
              </a:ext>
            </a:extLst>
          </p:cNvPr>
          <p:cNvSpPr txBox="1"/>
          <p:nvPr/>
        </p:nvSpPr>
        <p:spPr>
          <a:xfrm>
            <a:off x="5227549" y="1905300"/>
            <a:ext cx="252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423B0C6-038E-4748-8712-A7694EE038FA}"/>
              </a:ext>
            </a:extLst>
          </p:cNvPr>
          <p:cNvSpPr txBox="1"/>
          <p:nvPr/>
        </p:nvSpPr>
        <p:spPr>
          <a:xfrm>
            <a:off x="8739148" y="1905300"/>
            <a:ext cx="252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40B97D8-71E9-409F-B5A3-56C22FE193D6}"/>
              </a:ext>
            </a:extLst>
          </p:cNvPr>
          <p:cNvSpPr txBox="1"/>
          <p:nvPr/>
        </p:nvSpPr>
        <p:spPr>
          <a:xfrm>
            <a:off x="1577033" y="3260678"/>
            <a:ext cx="234838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44440D2-BC4F-44F1-9C87-A0EBA20BCCF0}"/>
              </a:ext>
            </a:extLst>
          </p:cNvPr>
          <p:cNvSpPr txBox="1"/>
          <p:nvPr/>
        </p:nvSpPr>
        <p:spPr>
          <a:xfrm>
            <a:off x="5090500" y="3260678"/>
            <a:ext cx="2348384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0A4B7D1-AE58-4BD9-ABD0-3DF976902898}"/>
              </a:ext>
            </a:extLst>
          </p:cNvPr>
          <p:cNvSpPr txBox="1"/>
          <p:nvPr/>
        </p:nvSpPr>
        <p:spPr>
          <a:xfrm>
            <a:off x="8423111" y="3260678"/>
            <a:ext cx="2534240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7D0F896-F1CD-4812-B64A-D496660325D7}"/>
              </a:ext>
            </a:extLst>
          </p:cNvPr>
          <p:cNvSpPr txBox="1"/>
          <p:nvPr/>
        </p:nvSpPr>
        <p:spPr>
          <a:xfrm>
            <a:off x="1099881" y="4752761"/>
            <a:ext cx="234838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E0C71D4-ACC8-4E04-8291-C97D5EE2D215}"/>
              </a:ext>
            </a:extLst>
          </p:cNvPr>
          <p:cNvSpPr txBox="1"/>
          <p:nvPr/>
        </p:nvSpPr>
        <p:spPr>
          <a:xfrm>
            <a:off x="4610943" y="4752761"/>
            <a:ext cx="2472727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20FC15D-B09F-472D-9C56-DB1118EC86EB}"/>
              </a:ext>
            </a:extLst>
          </p:cNvPr>
          <p:cNvSpPr txBox="1"/>
          <p:nvPr/>
        </p:nvSpPr>
        <p:spPr>
          <a:xfrm>
            <a:off x="8186805" y="4752761"/>
            <a:ext cx="225282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8AC5C63-302D-4E64-848F-8A8AF162776F}"/>
              </a:ext>
            </a:extLst>
          </p:cNvPr>
          <p:cNvCxnSpPr>
            <a:cxnSpLocks/>
          </p:cNvCxnSpPr>
          <p:nvPr/>
        </p:nvCxnSpPr>
        <p:spPr>
          <a:xfrm>
            <a:off x="1198248" y="4310464"/>
            <a:ext cx="2563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533A536-3885-4664-9B76-47334ACD1FF3}"/>
              </a:ext>
            </a:extLst>
          </p:cNvPr>
          <p:cNvCxnSpPr>
            <a:cxnSpLocks/>
          </p:cNvCxnSpPr>
          <p:nvPr/>
        </p:nvCxnSpPr>
        <p:spPr>
          <a:xfrm>
            <a:off x="401541" y="6236633"/>
            <a:ext cx="320702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AB81B96-64EF-4C48-B594-E6780B6536D8}"/>
              </a:ext>
            </a:extLst>
          </p:cNvPr>
          <p:cNvCxnSpPr>
            <a:cxnSpLocks/>
          </p:cNvCxnSpPr>
          <p:nvPr/>
        </p:nvCxnSpPr>
        <p:spPr>
          <a:xfrm>
            <a:off x="3884313" y="6236633"/>
            <a:ext cx="320702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ADB5D74-7578-470F-B2C4-E0530B545A78}"/>
              </a:ext>
            </a:extLst>
          </p:cNvPr>
          <p:cNvCxnSpPr>
            <a:cxnSpLocks/>
          </p:cNvCxnSpPr>
          <p:nvPr/>
        </p:nvCxnSpPr>
        <p:spPr>
          <a:xfrm>
            <a:off x="7390125" y="6236633"/>
            <a:ext cx="320702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E5B9DFE-0E6E-4169-B375-0CE21BCCEA3E}"/>
              </a:ext>
            </a:extLst>
          </p:cNvPr>
          <p:cNvCxnSpPr>
            <a:cxnSpLocks/>
          </p:cNvCxnSpPr>
          <p:nvPr/>
        </p:nvCxnSpPr>
        <p:spPr>
          <a:xfrm>
            <a:off x="4718025" y="4310464"/>
            <a:ext cx="2563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72A0673-4469-4BB1-A187-52832861413D}"/>
              </a:ext>
            </a:extLst>
          </p:cNvPr>
          <p:cNvCxnSpPr>
            <a:cxnSpLocks/>
          </p:cNvCxnSpPr>
          <p:nvPr/>
        </p:nvCxnSpPr>
        <p:spPr>
          <a:xfrm>
            <a:off x="8245753" y="4310464"/>
            <a:ext cx="2563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0252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61B1976-1213-298D-E65F-D71D71B708E6}"/>
              </a:ext>
            </a:extLst>
          </p:cNvPr>
          <p:cNvGrpSpPr/>
          <p:nvPr/>
        </p:nvGrpSpPr>
        <p:grpSpPr>
          <a:xfrm>
            <a:off x="445588" y="-1699875"/>
            <a:ext cx="11461973" cy="11064550"/>
            <a:chOff x="407602" y="-2027075"/>
            <a:chExt cx="11461973" cy="1106455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AB186F5-B7E5-72CF-48EC-F4766E96DA52}"/>
                </a:ext>
              </a:extLst>
            </p:cNvPr>
            <p:cNvSpPr/>
            <p:nvPr/>
          </p:nvSpPr>
          <p:spPr>
            <a:xfrm>
              <a:off x="805025" y="-2027075"/>
              <a:ext cx="11064550" cy="110645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6000">
                  <a:schemeClr val="accent1">
                    <a:alpha val="0"/>
                  </a:scheme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chemeClr val="accent1"/>
                  </a:gs>
                  <a:gs pos="6000">
                    <a:schemeClr val="accent1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431800" dist="152400" dir="5400000" sx="91000" sy="91000" algn="t" rotWithShape="0">
                <a:srgbClr val="217EEB">
                  <a:alpha val="30000"/>
                </a:srgb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CDEE8111-C145-FDED-4484-7676BE64C6A0}"/>
                </a:ext>
              </a:extLst>
            </p:cNvPr>
            <p:cNvSpPr/>
            <p:nvPr/>
          </p:nvSpPr>
          <p:spPr>
            <a:xfrm flipH="1">
              <a:off x="407602" y="-2027075"/>
              <a:ext cx="11064550" cy="110645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18000"/>
                  </a:schemeClr>
                </a:gs>
                <a:gs pos="6000">
                  <a:schemeClr val="accent1">
                    <a:alpha val="0"/>
                  </a:scheme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chemeClr val="accent1"/>
                  </a:gs>
                  <a:gs pos="6000">
                    <a:schemeClr val="accent1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431800" dist="152400" dir="5400000" sx="91000" sy="91000" algn="t" rotWithShape="0">
                <a:srgbClr val="217EEB">
                  <a:alpha val="30000"/>
                </a:srgbClr>
              </a:outerShdw>
            </a:effectLst>
          </p:spPr>
          <p:txBody>
            <a:bodyPr wrap="none" rtlCol="0" anchor="ctr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endParaRPr lang="zh-CN" altLang="en-US" dirty="0"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680B812E-F23E-67A5-692C-0B6D71233954}"/>
              </a:ext>
            </a:extLst>
          </p:cNvPr>
          <p:cNvSpPr>
            <a:spLocks noChangeAspect="1"/>
          </p:cNvSpPr>
          <p:nvPr/>
        </p:nvSpPr>
        <p:spPr>
          <a:xfrm>
            <a:off x="5196000" y="2932400"/>
            <a:ext cx="1800000" cy="1800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B339B4-831A-BE0D-0784-6DE97233DDB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77436" y="3596754"/>
            <a:ext cx="1858224" cy="549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思源黑体 CN Bold" panose="020B0800000000000000" pitchFamily="34" charset="-122"/>
                <a:sym typeface="+mn-ea"/>
              </a:rPr>
              <a:t>Add title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69C9017-FF40-298E-DB25-89D332A38A16}"/>
              </a:ext>
            </a:extLst>
          </p:cNvPr>
          <p:cNvSpPr>
            <a:spLocks noChangeAspect="1"/>
          </p:cNvSpPr>
          <p:nvPr/>
        </p:nvSpPr>
        <p:spPr>
          <a:xfrm flipH="1">
            <a:off x="4980000" y="2716400"/>
            <a:ext cx="2232000" cy="2232000"/>
          </a:xfrm>
          <a:prstGeom prst="ellipse">
            <a:avLst/>
          </a:prstGeom>
          <a:noFill/>
          <a:ln w="12700" cap="flat" cmpd="sng" algn="ctr">
            <a:solidFill>
              <a:srgbClr val="1663FE">
                <a:alpha val="5000"/>
              </a:srgbClr>
            </a:solidFill>
            <a:prstDash val="solid"/>
            <a:miter lim="800000"/>
          </a:ln>
          <a:effectLst>
            <a:outerShdw blurRad="444500" dist="38100" dir="16200000" sx="90000" sy="90000" rotWithShape="0">
              <a:srgbClr val="1663FE">
                <a:alpha val="6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3F84D4E0-9BBC-F47D-D355-D4A8F757086A}"/>
              </a:ext>
            </a:extLst>
          </p:cNvPr>
          <p:cNvSpPr>
            <a:spLocks noChangeAspect="1"/>
          </p:cNvSpPr>
          <p:nvPr/>
        </p:nvSpPr>
        <p:spPr>
          <a:xfrm rot="3571497" flipH="1">
            <a:off x="4980000" y="2716400"/>
            <a:ext cx="2232000" cy="2232000"/>
          </a:xfrm>
          <a:prstGeom prst="arc">
            <a:avLst>
              <a:gd name="adj1" fmla="val 623158"/>
              <a:gd name="adj2" fmla="val 14717295"/>
            </a:avLst>
          </a:prstGeom>
          <a:ln w="31750">
            <a:gradFill flip="none" rotWithShape="1">
              <a:gsLst>
                <a:gs pos="22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DE88267-04C2-FF61-6CCE-CCA9022181D8}"/>
              </a:ext>
            </a:extLst>
          </p:cNvPr>
          <p:cNvSpPr>
            <a:spLocks noChangeAspect="1"/>
          </p:cNvSpPr>
          <p:nvPr/>
        </p:nvSpPr>
        <p:spPr>
          <a:xfrm>
            <a:off x="5306809" y="2957545"/>
            <a:ext cx="90000" cy="90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31800" dist="152400" dir="5400000" sx="91000" sy="91000" algn="t" rotWithShape="0">
              <a:srgbClr val="217EEB">
                <a:alpha val="30000"/>
              </a:srgbClr>
            </a:outerShdw>
          </a:effectLst>
        </p:spPr>
        <p:txBody>
          <a:bodyPr wrap="none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6AAF366-FEDB-9FB0-FF16-FA03DD2EBFAA}"/>
              </a:ext>
            </a:extLst>
          </p:cNvPr>
          <p:cNvSpPr>
            <a:spLocks noChangeAspect="1"/>
          </p:cNvSpPr>
          <p:nvPr/>
        </p:nvSpPr>
        <p:spPr>
          <a:xfrm flipH="1">
            <a:off x="4239892" y="1976291"/>
            <a:ext cx="3712219" cy="3712219"/>
          </a:xfrm>
          <a:prstGeom prst="ellipse">
            <a:avLst/>
          </a:prstGeom>
          <a:noFill/>
          <a:ln w="12700" cap="flat" cmpd="sng" algn="ctr">
            <a:solidFill>
              <a:schemeClr val="accent1">
                <a:alpha val="10000"/>
              </a:schemeClr>
            </a:solidFill>
            <a:prstDash val="solid"/>
            <a:miter lim="800000"/>
          </a:ln>
          <a:effectLst>
            <a:outerShdw blurRad="444500" dist="38100" dir="16200000" sx="90000" sy="90000" rotWithShape="0">
              <a:srgbClr val="1663FE">
                <a:alpha val="6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FF72215-8C0C-5336-9C77-4AF6ED3A1497}"/>
              </a:ext>
            </a:extLst>
          </p:cNvPr>
          <p:cNvGrpSpPr/>
          <p:nvPr/>
        </p:nvGrpSpPr>
        <p:grpSpPr>
          <a:xfrm>
            <a:off x="507089" y="2006948"/>
            <a:ext cx="3714352" cy="4050707"/>
            <a:chOff x="507089" y="1665871"/>
            <a:chExt cx="3714352" cy="4050707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DF172AA-7C23-C98C-60F1-5F74F2DCEAB5}"/>
                </a:ext>
              </a:extLst>
            </p:cNvPr>
            <p:cNvGrpSpPr/>
            <p:nvPr/>
          </p:nvGrpSpPr>
          <p:grpSpPr>
            <a:xfrm>
              <a:off x="686189" y="1665871"/>
              <a:ext cx="3516802" cy="1094564"/>
              <a:chOff x="686189" y="1716671"/>
              <a:chExt cx="3516802" cy="1094564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649ED5C4-C3DB-077E-B726-FA731A391BD5}"/>
                  </a:ext>
                </a:extLst>
              </p:cNvPr>
              <p:cNvGrpSpPr/>
              <p:nvPr/>
            </p:nvGrpSpPr>
            <p:grpSpPr>
              <a:xfrm>
                <a:off x="686189" y="1766280"/>
                <a:ext cx="612000" cy="612000"/>
                <a:chOff x="686189" y="1766280"/>
                <a:chExt cx="612000" cy="612000"/>
              </a:xfrm>
            </p:grpSpPr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A82B57A7-C778-9965-88E4-333932D96D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6189" y="1766280"/>
                  <a:ext cx="612000" cy="6120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wrap="none" rtlCol="0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dirty="0">
                    <a:latin typeface="微软雅黑" pitchFamily="34" charset="-122"/>
                    <a:ea typeface="微软雅黑" pitchFamily="34" charset="-122"/>
                    <a:sym typeface="+mn-ea"/>
                  </a:endParaRPr>
                </a:p>
              </p:txBody>
            </p:sp>
            <p:pic>
              <p:nvPicPr>
                <p:cNvPr id="41" name="图形 31" descr="发送 纯色填充">
                  <a:extLst>
                    <a:ext uri="{FF2B5EF4-FFF2-40B4-BE49-F238E27FC236}">
                      <a16:creationId xmlns:a16="http://schemas.microsoft.com/office/drawing/2014/main" id="{914C5906-307C-9919-72B5-9C763B5173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896" y="1867687"/>
                  <a:ext cx="409186" cy="409186"/>
                </a:xfrm>
                <a:prstGeom prst="rect">
                  <a:avLst/>
                </a:prstGeom>
              </p:spPr>
            </p:pic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7A9E19DB-138A-4C97-F595-70F14C0C82CB}"/>
                  </a:ext>
                </a:extLst>
              </p:cNvPr>
              <p:cNvGrpSpPr/>
              <p:nvPr/>
            </p:nvGrpSpPr>
            <p:grpSpPr>
              <a:xfrm>
                <a:off x="1484540" y="1716671"/>
                <a:ext cx="2718451" cy="1094564"/>
                <a:chOff x="1484540" y="1805571"/>
                <a:chExt cx="2718451" cy="1094564"/>
              </a:xfrm>
            </p:grpSpPr>
            <p:sp>
              <p:nvSpPr>
                <p:cNvPr id="38" name="文本框 3">
                  <a:extLst>
                    <a:ext uri="{FF2B5EF4-FFF2-40B4-BE49-F238E27FC236}">
                      <a16:creationId xmlns:a16="http://schemas.microsoft.com/office/drawing/2014/main" id="{07CFB85C-5326-90A9-871B-6C64CD258B23}"/>
                    </a:ext>
                  </a:extLst>
                </p:cNvPr>
                <p:cNvSpPr txBox="1"/>
                <p:nvPr/>
              </p:nvSpPr>
              <p:spPr>
                <a:xfrm flipH="1">
                  <a:off x="1484540" y="2248625"/>
                  <a:ext cx="2718451" cy="651510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>
                    <a:lnSpc>
                      <a:spcPct val="130000"/>
                    </a:lnSpc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Arial" panose="020B0604020202020204" pitchFamily="34" charset="0"/>
                    <a:buNone/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39" name="文本框 4">
                  <a:extLst>
                    <a:ext uri="{FF2B5EF4-FFF2-40B4-BE49-F238E27FC236}">
                      <a16:creationId xmlns:a16="http://schemas.microsoft.com/office/drawing/2014/main" id="{D8D4B1EE-0D74-6735-5F01-0ED0108ED23B}"/>
                    </a:ext>
                  </a:extLst>
                </p:cNvPr>
                <p:cNvSpPr txBox="1"/>
                <p:nvPr/>
              </p:nvSpPr>
              <p:spPr>
                <a:xfrm flipH="1">
                  <a:off x="1484543" y="1805571"/>
                  <a:ext cx="1693220" cy="400110"/>
                </a:xfrm>
                <a:prstGeom prst="rect">
                  <a:avLst/>
                </a:prstGeom>
                <a:noFill/>
              </p:spPr>
              <p:txBody>
                <a:bodyPr wrap="none" l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Add title text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</p:grp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CDE1851-5F72-4D8F-F90E-1391CE200D03}"/>
                </a:ext>
              </a:extLst>
            </p:cNvPr>
            <p:cNvGrpSpPr/>
            <p:nvPr/>
          </p:nvGrpSpPr>
          <p:grpSpPr>
            <a:xfrm>
              <a:off x="507089" y="3143942"/>
              <a:ext cx="3516802" cy="1094564"/>
              <a:chOff x="686189" y="1716671"/>
              <a:chExt cx="3516802" cy="1094564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C662E226-2FCE-7578-BA88-EE45DA245194}"/>
                  </a:ext>
                </a:extLst>
              </p:cNvPr>
              <p:cNvGrpSpPr/>
              <p:nvPr/>
            </p:nvGrpSpPr>
            <p:grpSpPr>
              <a:xfrm>
                <a:off x="686189" y="1766280"/>
                <a:ext cx="612000" cy="612000"/>
                <a:chOff x="686189" y="1766280"/>
                <a:chExt cx="612000" cy="612000"/>
              </a:xfrm>
            </p:grpSpPr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E836D893-4ED1-BF78-46D8-E9B1F20CC4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6189" y="1766280"/>
                  <a:ext cx="612000" cy="612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wrap="none" rtlCol="0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dirty="0">
                    <a:latin typeface="微软雅黑" pitchFamily="34" charset="-122"/>
                    <a:ea typeface="微软雅黑" pitchFamily="34" charset="-122"/>
                    <a:sym typeface="+mn-ea"/>
                  </a:endParaRPr>
                </a:p>
              </p:txBody>
            </p:sp>
            <p:pic>
              <p:nvPicPr>
                <p:cNvPr id="35" name="图形 45" descr="发送 纯色填充">
                  <a:extLst>
                    <a:ext uri="{FF2B5EF4-FFF2-40B4-BE49-F238E27FC236}">
                      <a16:creationId xmlns:a16="http://schemas.microsoft.com/office/drawing/2014/main" id="{8A4F162B-BF8C-646D-73E7-51748A9168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896" y="1867687"/>
                  <a:ext cx="409186" cy="409186"/>
                </a:xfrm>
                <a:prstGeom prst="rect">
                  <a:avLst/>
                </a:prstGeom>
              </p:spPr>
            </p:pic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CC4DBF83-F95E-987B-6A28-EC910A156F52}"/>
                  </a:ext>
                </a:extLst>
              </p:cNvPr>
              <p:cNvGrpSpPr/>
              <p:nvPr/>
            </p:nvGrpSpPr>
            <p:grpSpPr>
              <a:xfrm>
                <a:off x="1484540" y="1716671"/>
                <a:ext cx="2718451" cy="1094564"/>
                <a:chOff x="1484540" y="1805571"/>
                <a:chExt cx="2718451" cy="1094564"/>
              </a:xfrm>
            </p:grpSpPr>
            <p:sp>
              <p:nvSpPr>
                <p:cNvPr id="32" name="文本框 3">
                  <a:extLst>
                    <a:ext uri="{FF2B5EF4-FFF2-40B4-BE49-F238E27FC236}">
                      <a16:creationId xmlns:a16="http://schemas.microsoft.com/office/drawing/2014/main" id="{F16F6BE7-A12B-A66D-3A6F-E2348BE282BD}"/>
                    </a:ext>
                  </a:extLst>
                </p:cNvPr>
                <p:cNvSpPr txBox="1"/>
                <p:nvPr/>
              </p:nvSpPr>
              <p:spPr>
                <a:xfrm flipH="1">
                  <a:off x="1484540" y="2248625"/>
                  <a:ext cx="2718451" cy="651510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>
                    <a:lnSpc>
                      <a:spcPct val="130000"/>
                    </a:lnSpc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Arial" panose="020B0604020202020204" pitchFamily="34" charset="0"/>
                    <a:buNone/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33" name="文本框 4">
                  <a:extLst>
                    <a:ext uri="{FF2B5EF4-FFF2-40B4-BE49-F238E27FC236}">
                      <a16:creationId xmlns:a16="http://schemas.microsoft.com/office/drawing/2014/main" id="{8D4CD97C-E48A-BFCF-133A-0800705A3247}"/>
                    </a:ext>
                  </a:extLst>
                </p:cNvPr>
                <p:cNvSpPr txBox="1"/>
                <p:nvPr/>
              </p:nvSpPr>
              <p:spPr>
                <a:xfrm flipH="1">
                  <a:off x="1484543" y="1805571"/>
                  <a:ext cx="1693220" cy="400110"/>
                </a:xfrm>
                <a:prstGeom prst="rect">
                  <a:avLst/>
                </a:prstGeom>
                <a:noFill/>
              </p:spPr>
              <p:txBody>
                <a:bodyPr wrap="none" l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Add title text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</p:grp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2F7AB38-E4DC-408D-DEBB-5B3204EA8361}"/>
                </a:ext>
              </a:extLst>
            </p:cNvPr>
            <p:cNvGrpSpPr/>
            <p:nvPr/>
          </p:nvGrpSpPr>
          <p:grpSpPr>
            <a:xfrm>
              <a:off x="704639" y="4622014"/>
              <a:ext cx="3516802" cy="1094564"/>
              <a:chOff x="686189" y="1716671"/>
              <a:chExt cx="3516802" cy="1094564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7E62ED09-7D95-2D86-3608-977FFC65C448}"/>
                  </a:ext>
                </a:extLst>
              </p:cNvPr>
              <p:cNvGrpSpPr/>
              <p:nvPr/>
            </p:nvGrpSpPr>
            <p:grpSpPr>
              <a:xfrm>
                <a:off x="686189" y="1766280"/>
                <a:ext cx="612000" cy="612000"/>
                <a:chOff x="686189" y="1766280"/>
                <a:chExt cx="612000" cy="612000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5E58C7CA-C5FC-40E0-CAF1-FE2F9AC5A6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6189" y="1766280"/>
                  <a:ext cx="612000" cy="6120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wrap="none" rtlCol="0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dirty="0">
                    <a:latin typeface="微软雅黑" pitchFamily="34" charset="-122"/>
                    <a:ea typeface="微软雅黑" pitchFamily="34" charset="-122"/>
                    <a:sym typeface="+mn-ea"/>
                  </a:endParaRPr>
                </a:p>
              </p:txBody>
            </p:sp>
            <p:pic>
              <p:nvPicPr>
                <p:cNvPr id="29" name="图形 61" descr="发送 纯色填充">
                  <a:extLst>
                    <a:ext uri="{FF2B5EF4-FFF2-40B4-BE49-F238E27FC236}">
                      <a16:creationId xmlns:a16="http://schemas.microsoft.com/office/drawing/2014/main" id="{0CC23FD3-5687-9A71-DA25-841747F357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896" y="1867687"/>
                  <a:ext cx="409186" cy="409186"/>
                </a:xfrm>
                <a:prstGeom prst="rect">
                  <a:avLst/>
                </a:prstGeom>
              </p:spPr>
            </p:pic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D61CDE0A-8AA6-052F-DD56-1967DEA76230}"/>
                  </a:ext>
                </a:extLst>
              </p:cNvPr>
              <p:cNvGrpSpPr/>
              <p:nvPr/>
            </p:nvGrpSpPr>
            <p:grpSpPr>
              <a:xfrm>
                <a:off x="1484540" y="1716671"/>
                <a:ext cx="2718451" cy="1094564"/>
                <a:chOff x="1484540" y="1805571"/>
                <a:chExt cx="2718451" cy="1094564"/>
              </a:xfrm>
            </p:grpSpPr>
            <p:sp>
              <p:nvSpPr>
                <p:cNvPr id="26" name="文本框 3">
                  <a:extLst>
                    <a:ext uri="{FF2B5EF4-FFF2-40B4-BE49-F238E27FC236}">
                      <a16:creationId xmlns:a16="http://schemas.microsoft.com/office/drawing/2014/main" id="{7818A546-07BB-65FB-C954-51971CAFE7FD}"/>
                    </a:ext>
                  </a:extLst>
                </p:cNvPr>
                <p:cNvSpPr txBox="1"/>
                <p:nvPr/>
              </p:nvSpPr>
              <p:spPr>
                <a:xfrm flipH="1">
                  <a:off x="1484540" y="2248625"/>
                  <a:ext cx="2718451" cy="651510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>
                    <a:lnSpc>
                      <a:spcPct val="130000"/>
                    </a:lnSpc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indent="0">
                    <a:lnSpc>
                      <a:spcPct val="130000"/>
                    </a:lnSpc>
                    <a:buFont typeface="Arial" panose="020B0604020202020204" pitchFamily="34" charset="0"/>
                    <a:buNone/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27" name="文本框 4">
                  <a:extLst>
                    <a:ext uri="{FF2B5EF4-FFF2-40B4-BE49-F238E27FC236}">
                      <a16:creationId xmlns:a16="http://schemas.microsoft.com/office/drawing/2014/main" id="{4BA29C5F-FF68-E9C8-4582-CC44736DE86D}"/>
                    </a:ext>
                  </a:extLst>
                </p:cNvPr>
                <p:cNvSpPr txBox="1"/>
                <p:nvPr/>
              </p:nvSpPr>
              <p:spPr>
                <a:xfrm flipH="1">
                  <a:off x="1484543" y="1805571"/>
                  <a:ext cx="1693220" cy="400110"/>
                </a:xfrm>
                <a:prstGeom prst="rect">
                  <a:avLst/>
                </a:prstGeom>
                <a:noFill/>
              </p:spPr>
              <p:txBody>
                <a:bodyPr wrap="none" l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Add title text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</p:grp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7DF9A28-5A69-D800-3B4D-C33FFEF9B56E}"/>
              </a:ext>
            </a:extLst>
          </p:cNvPr>
          <p:cNvGrpSpPr/>
          <p:nvPr/>
        </p:nvGrpSpPr>
        <p:grpSpPr>
          <a:xfrm flipH="1">
            <a:off x="8000207" y="2006948"/>
            <a:ext cx="3714352" cy="4050707"/>
            <a:chOff x="507089" y="1665871"/>
            <a:chExt cx="3714352" cy="4050707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D2D66BF-7D84-E795-9E01-BD19ED28967A}"/>
                </a:ext>
              </a:extLst>
            </p:cNvPr>
            <p:cNvGrpSpPr/>
            <p:nvPr/>
          </p:nvGrpSpPr>
          <p:grpSpPr>
            <a:xfrm>
              <a:off x="686189" y="1665871"/>
              <a:ext cx="3516802" cy="1094564"/>
              <a:chOff x="686189" y="1716671"/>
              <a:chExt cx="3516802" cy="1094564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59BBC01E-3F5E-21FC-A2D0-2B41359FAFFC}"/>
                  </a:ext>
                </a:extLst>
              </p:cNvPr>
              <p:cNvGrpSpPr/>
              <p:nvPr/>
            </p:nvGrpSpPr>
            <p:grpSpPr>
              <a:xfrm>
                <a:off x="686189" y="1766280"/>
                <a:ext cx="612000" cy="612000"/>
                <a:chOff x="686189" y="1766280"/>
                <a:chExt cx="612000" cy="612000"/>
              </a:xfrm>
            </p:grpSpPr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DC145DF1-9ED7-6015-4603-FC72B58D1B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6189" y="1766280"/>
                  <a:ext cx="612000" cy="612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wrap="none" rtlCol="0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dirty="0">
                    <a:latin typeface="微软雅黑" pitchFamily="34" charset="-122"/>
                    <a:ea typeface="微软雅黑" pitchFamily="34" charset="-122"/>
                    <a:sym typeface="+mn-ea"/>
                  </a:endParaRPr>
                </a:p>
              </p:txBody>
            </p:sp>
            <p:pic>
              <p:nvPicPr>
                <p:cNvPr id="63" name="图形 109" descr="发送 纯色填充">
                  <a:extLst>
                    <a:ext uri="{FF2B5EF4-FFF2-40B4-BE49-F238E27FC236}">
                      <a16:creationId xmlns:a16="http://schemas.microsoft.com/office/drawing/2014/main" id="{EF5A2CAC-955A-673C-1EBF-FDDB8EE5C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896" y="1867687"/>
                  <a:ext cx="409186" cy="409186"/>
                </a:xfrm>
                <a:prstGeom prst="rect">
                  <a:avLst/>
                </a:prstGeom>
              </p:spPr>
            </p:pic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2933ABC6-088D-E0D7-6259-AE03A153A943}"/>
                  </a:ext>
                </a:extLst>
              </p:cNvPr>
              <p:cNvGrpSpPr/>
              <p:nvPr/>
            </p:nvGrpSpPr>
            <p:grpSpPr>
              <a:xfrm>
                <a:off x="807975" y="1716671"/>
                <a:ext cx="3395016" cy="1094564"/>
                <a:chOff x="807975" y="1805571"/>
                <a:chExt cx="3395016" cy="1094564"/>
              </a:xfrm>
            </p:grpSpPr>
            <p:sp>
              <p:nvSpPr>
                <p:cNvPr id="60" name="文本框 3">
                  <a:extLst>
                    <a:ext uri="{FF2B5EF4-FFF2-40B4-BE49-F238E27FC236}">
                      <a16:creationId xmlns:a16="http://schemas.microsoft.com/office/drawing/2014/main" id="{5197664D-AC84-6D6A-A6BF-63C68E168934}"/>
                    </a:ext>
                  </a:extLst>
                </p:cNvPr>
                <p:cNvSpPr txBox="1"/>
                <p:nvPr/>
              </p:nvSpPr>
              <p:spPr>
                <a:xfrm flipH="1">
                  <a:off x="1484540" y="2248625"/>
                  <a:ext cx="2718451" cy="651510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algn="r">
                    <a:lnSpc>
                      <a:spcPct val="130000"/>
                    </a:lnSpc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indent="0" algn="r">
                    <a:lnSpc>
                      <a:spcPct val="130000"/>
                    </a:lnSpc>
                    <a:buFont typeface="Arial" panose="020B0604020202020204" pitchFamily="34" charset="0"/>
                    <a:buNone/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61" name="文本框 4">
                  <a:extLst>
                    <a:ext uri="{FF2B5EF4-FFF2-40B4-BE49-F238E27FC236}">
                      <a16:creationId xmlns:a16="http://schemas.microsoft.com/office/drawing/2014/main" id="{E8BD926C-1281-F5AE-3881-2CB1435B2B66}"/>
                    </a:ext>
                  </a:extLst>
                </p:cNvPr>
                <p:cNvSpPr txBox="1"/>
                <p:nvPr/>
              </p:nvSpPr>
              <p:spPr>
                <a:xfrm flipH="1">
                  <a:off x="807975" y="1805571"/>
                  <a:ext cx="1693220" cy="400110"/>
                </a:xfrm>
                <a:prstGeom prst="rect">
                  <a:avLst/>
                </a:prstGeom>
                <a:noFill/>
              </p:spPr>
              <p:txBody>
                <a:bodyPr wrap="none" l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Add title text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295AA2D-A680-2D3D-E830-D612465145B8}"/>
                </a:ext>
              </a:extLst>
            </p:cNvPr>
            <p:cNvGrpSpPr/>
            <p:nvPr/>
          </p:nvGrpSpPr>
          <p:grpSpPr>
            <a:xfrm>
              <a:off x="507089" y="3143942"/>
              <a:ext cx="3516802" cy="1094564"/>
              <a:chOff x="686189" y="1716671"/>
              <a:chExt cx="3516802" cy="1094564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7ABB265-445C-F89D-7408-B5DB1276AC56}"/>
                  </a:ext>
                </a:extLst>
              </p:cNvPr>
              <p:cNvGrpSpPr/>
              <p:nvPr/>
            </p:nvGrpSpPr>
            <p:grpSpPr>
              <a:xfrm>
                <a:off x="686189" y="1766280"/>
                <a:ext cx="612000" cy="612000"/>
                <a:chOff x="686189" y="1766280"/>
                <a:chExt cx="612000" cy="612000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ED0FEAD5-F37E-402E-D880-34123CEB84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6189" y="1766280"/>
                  <a:ext cx="612000" cy="61200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wrap="none" rtlCol="0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dirty="0">
                    <a:latin typeface="微软雅黑" pitchFamily="34" charset="-122"/>
                    <a:ea typeface="微软雅黑" pitchFamily="34" charset="-122"/>
                    <a:sym typeface="+mn-ea"/>
                  </a:endParaRPr>
                </a:p>
              </p:txBody>
            </p:sp>
            <p:pic>
              <p:nvPicPr>
                <p:cNvPr id="57" name="图形 103" descr="发送 纯色填充">
                  <a:extLst>
                    <a:ext uri="{FF2B5EF4-FFF2-40B4-BE49-F238E27FC236}">
                      <a16:creationId xmlns:a16="http://schemas.microsoft.com/office/drawing/2014/main" id="{0D350B96-2AA5-F496-BAA3-033470699A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896" y="1867687"/>
                  <a:ext cx="409186" cy="409186"/>
                </a:xfrm>
                <a:prstGeom prst="rect">
                  <a:avLst/>
                </a:prstGeom>
              </p:spPr>
            </p:pic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BEA1068F-6786-3439-1FF8-F33002C73259}"/>
                  </a:ext>
                </a:extLst>
              </p:cNvPr>
              <p:cNvGrpSpPr/>
              <p:nvPr/>
            </p:nvGrpSpPr>
            <p:grpSpPr>
              <a:xfrm>
                <a:off x="807978" y="1716671"/>
                <a:ext cx="3395013" cy="1094564"/>
                <a:chOff x="807978" y="1805571"/>
                <a:chExt cx="3395013" cy="1094564"/>
              </a:xfrm>
            </p:grpSpPr>
            <p:sp>
              <p:nvSpPr>
                <p:cNvPr id="54" name="文本框 3">
                  <a:extLst>
                    <a:ext uri="{FF2B5EF4-FFF2-40B4-BE49-F238E27FC236}">
                      <a16:creationId xmlns:a16="http://schemas.microsoft.com/office/drawing/2014/main" id="{DE253BF3-E70A-C9A5-0F8F-5B3DD89EA1D6}"/>
                    </a:ext>
                  </a:extLst>
                </p:cNvPr>
                <p:cNvSpPr txBox="1"/>
                <p:nvPr/>
              </p:nvSpPr>
              <p:spPr>
                <a:xfrm flipH="1">
                  <a:off x="1484540" y="2248625"/>
                  <a:ext cx="2718451" cy="651510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algn="r">
                    <a:lnSpc>
                      <a:spcPct val="130000"/>
                    </a:lnSpc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indent="0" algn="r">
                    <a:lnSpc>
                      <a:spcPct val="130000"/>
                    </a:lnSpc>
                    <a:buFont typeface="Arial" panose="020B0604020202020204" pitchFamily="34" charset="0"/>
                    <a:buNone/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55" name="文本框 4">
                  <a:extLst>
                    <a:ext uri="{FF2B5EF4-FFF2-40B4-BE49-F238E27FC236}">
                      <a16:creationId xmlns:a16="http://schemas.microsoft.com/office/drawing/2014/main" id="{8BEBDF66-CACB-40BE-278D-7D50495724AF}"/>
                    </a:ext>
                  </a:extLst>
                </p:cNvPr>
                <p:cNvSpPr txBox="1"/>
                <p:nvPr/>
              </p:nvSpPr>
              <p:spPr>
                <a:xfrm flipH="1">
                  <a:off x="807978" y="1805571"/>
                  <a:ext cx="1693220" cy="400110"/>
                </a:xfrm>
                <a:prstGeom prst="rect">
                  <a:avLst/>
                </a:prstGeom>
                <a:noFill/>
              </p:spPr>
              <p:txBody>
                <a:bodyPr wrap="none" l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Add title text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61A412E6-C4D1-7241-1F94-67A3785F87CF}"/>
                </a:ext>
              </a:extLst>
            </p:cNvPr>
            <p:cNvGrpSpPr/>
            <p:nvPr/>
          </p:nvGrpSpPr>
          <p:grpSpPr>
            <a:xfrm>
              <a:off x="704639" y="4622014"/>
              <a:ext cx="3516802" cy="1094564"/>
              <a:chOff x="686189" y="1716671"/>
              <a:chExt cx="3516802" cy="1094564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222B3766-E03C-8ED9-1313-166963A80C76}"/>
                  </a:ext>
                </a:extLst>
              </p:cNvPr>
              <p:cNvGrpSpPr/>
              <p:nvPr/>
            </p:nvGrpSpPr>
            <p:grpSpPr>
              <a:xfrm>
                <a:off x="686189" y="1766280"/>
                <a:ext cx="612000" cy="612000"/>
                <a:chOff x="686189" y="1766280"/>
                <a:chExt cx="612000" cy="612000"/>
              </a:xfrm>
            </p:grpSpPr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EF65B1AE-ABAE-AF45-310E-BC1CDE7A01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6189" y="1766280"/>
                  <a:ext cx="612000" cy="612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>
                  <a:outerShdw blurRad="1905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wrap="none" rtlCol="0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dirty="0">
                    <a:latin typeface="微软雅黑" pitchFamily="34" charset="-122"/>
                    <a:ea typeface="微软雅黑" pitchFamily="34" charset="-122"/>
                    <a:sym typeface="+mn-ea"/>
                  </a:endParaRPr>
                </a:p>
              </p:txBody>
            </p:sp>
            <p:pic>
              <p:nvPicPr>
                <p:cNvPr id="51" name="图形 97" descr="发送 纯色填充">
                  <a:extLst>
                    <a:ext uri="{FF2B5EF4-FFF2-40B4-BE49-F238E27FC236}">
                      <a16:creationId xmlns:a16="http://schemas.microsoft.com/office/drawing/2014/main" id="{D58C7FCF-7FC7-531E-E918-B041860CE8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896" y="1867687"/>
                  <a:ext cx="409186" cy="409186"/>
                </a:xfrm>
                <a:prstGeom prst="rect">
                  <a:avLst/>
                </a:prstGeom>
              </p:spPr>
            </p:pic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3BC9A4EF-D213-F404-E613-5F9DBDE191EA}"/>
                  </a:ext>
                </a:extLst>
              </p:cNvPr>
              <p:cNvGrpSpPr/>
              <p:nvPr/>
            </p:nvGrpSpPr>
            <p:grpSpPr>
              <a:xfrm>
                <a:off x="807978" y="1716671"/>
                <a:ext cx="3395013" cy="1094564"/>
                <a:chOff x="807978" y="1805571"/>
                <a:chExt cx="3395013" cy="1094564"/>
              </a:xfrm>
            </p:grpSpPr>
            <p:sp>
              <p:nvSpPr>
                <p:cNvPr id="48" name="文本框 3">
                  <a:extLst>
                    <a:ext uri="{FF2B5EF4-FFF2-40B4-BE49-F238E27FC236}">
                      <a16:creationId xmlns:a16="http://schemas.microsoft.com/office/drawing/2014/main" id="{01093A4A-2792-A89E-AC50-27B30E640B5E}"/>
                    </a:ext>
                  </a:extLst>
                </p:cNvPr>
                <p:cNvSpPr txBox="1"/>
                <p:nvPr/>
              </p:nvSpPr>
              <p:spPr>
                <a:xfrm flipH="1">
                  <a:off x="1484540" y="2248625"/>
                  <a:ext cx="2718451" cy="651510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algn="r">
                    <a:lnSpc>
                      <a:spcPct val="130000"/>
                    </a:lnSpc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  <a:p>
                  <a:pPr indent="0" algn="r">
                    <a:lnSpc>
                      <a:spcPct val="130000"/>
                    </a:lnSpc>
                    <a:buFont typeface="Arial" panose="020B0604020202020204" pitchFamily="34" charset="0"/>
                    <a:buNone/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  <p:sp>
              <p:nvSpPr>
                <p:cNvPr id="49" name="文本框 4">
                  <a:extLst>
                    <a:ext uri="{FF2B5EF4-FFF2-40B4-BE49-F238E27FC236}">
                      <a16:creationId xmlns:a16="http://schemas.microsoft.com/office/drawing/2014/main" id="{12C7C3B1-01A8-F684-16DE-7229669B87EE}"/>
                    </a:ext>
                  </a:extLst>
                </p:cNvPr>
                <p:cNvSpPr txBox="1"/>
                <p:nvPr/>
              </p:nvSpPr>
              <p:spPr>
                <a:xfrm flipH="1">
                  <a:off x="807978" y="1805571"/>
                  <a:ext cx="1693220" cy="400110"/>
                </a:xfrm>
                <a:prstGeom prst="rect">
                  <a:avLst/>
                </a:prstGeom>
                <a:noFill/>
              </p:spPr>
              <p:txBody>
                <a:bodyPr wrap="none" l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itchFamily="34" charset="-122"/>
                      <a:ea typeface="微软雅黑" pitchFamily="34" charset="-122"/>
                      <a:sym typeface="思源黑体 CN Normal" panose="020B0400000000000000" charset="-122"/>
                    </a:rPr>
                    <a:t>Add title text</a:t>
                  </a:r>
                  <a:endPara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思源黑体 CN Normal" panose="020B0400000000000000" charset="-122"/>
                  </a:endParaRPr>
                </a:p>
              </p:txBody>
            </p:sp>
          </p:grpSp>
        </p:grpSp>
      </p:grpSp>
      <p:sp>
        <p:nvSpPr>
          <p:cNvPr id="64" name="椭圆 63">
            <a:extLst>
              <a:ext uri="{FF2B5EF4-FFF2-40B4-BE49-F238E27FC236}">
                <a16:creationId xmlns:a16="http://schemas.microsoft.com/office/drawing/2014/main" id="{3712EE75-8F13-0475-E20E-67F3598148C5}"/>
              </a:ext>
            </a:extLst>
          </p:cNvPr>
          <p:cNvSpPr>
            <a:spLocks noChangeAspect="1"/>
          </p:cNvSpPr>
          <p:nvPr/>
        </p:nvSpPr>
        <p:spPr>
          <a:xfrm>
            <a:off x="4667243" y="1901355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2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0" dist="152400" dir="5400000" sx="90000" sy="90000" algn="t" rotWithShape="0">
              <a:srgbClr val="217EEB">
                <a:alpha val="30000"/>
              </a:srgb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C209B4E2-8C2A-0BBF-D58F-70F7CA4A4048}"/>
              </a:ext>
            </a:extLst>
          </p:cNvPr>
          <p:cNvSpPr/>
          <p:nvPr/>
        </p:nvSpPr>
        <p:spPr>
          <a:xfrm>
            <a:off x="7280082" y="4834362"/>
            <a:ext cx="559487" cy="55948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2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F8661E6F-D8B0-A0B1-2728-EAEA7E6995BE}"/>
              </a:ext>
            </a:extLst>
          </p:cNvPr>
          <p:cNvSpPr>
            <a:spLocks noChangeAspect="1"/>
          </p:cNvSpPr>
          <p:nvPr/>
        </p:nvSpPr>
        <p:spPr>
          <a:xfrm>
            <a:off x="4437441" y="4759212"/>
            <a:ext cx="288000" cy="28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52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0" dist="152400" dir="5400000" sx="90000" sy="90000" algn="t" rotWithShape="0">
              <a:srgbClr val="217EEB">
                <a:alpha val="3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899334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312061" y="2491339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chemeClr val="accent2">
                    <a:alpha val="20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02</a:t>
            </a:r>
            <a:endParaRPr lang="zh-CN" altLang="en-US" sz="14500" dirty="0">
              <a:solidFill>
                <a:schemeClr val="accent2">
                  <a:alpha val="20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9215" y="2664898"/>
            <a:ext cx="5019966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5400" b="1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479041" y="3737488"/>
            <a:ext cx="5346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微软雅黑" pitchFamily="34" charset="-122"/>
              <a:ea typeface="微软雅黑" pitchFamily="34" charset="-122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17" r="-324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64A9D7"/>
              </a:gs>
              <a:gs pos="90000">
                <a:srgbClr val="3F7FB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71687" y="3438656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813694" y="3454420"/>
            <a:ext cx="135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TWO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960692" y="2873475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53216" y="586255"/>
            <a:ext cx="723593" cy="723593"/>
          </a:xfrm>
          <a:prstGeom prst="roundRect">
            <a:avLst>
              <a:gd name="adj" fmla="val 12872"/>
            </a:avLst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101600" dist="38100" dir="2700000" algn="tl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/>
          <a:stretch>
            <a:fillRect/>
          </a:stretch>
        </p:blipFill>
        <p:spPr>
          <a:xfrm>
            <a:off x="8438133" y="3494233"/>
            <a:ext cx="5027535" cy="3360199"/>
          </a:xfrm>
          <a:custGeom>
            <a:avLst/>
            <a:gdLst>
              <a:gd name="connsiteX0" fmla="*/ 0 w 11003527"/>
              <a:gd name="connsiteY0" fmla="*/ 0 h 7354310"/>
              <a:gd name="connsiteX1" fmla="*/ 11003527 w 11003527"/>
              <a:gd name="connsiteY1" fmla="*/ 0 h 7354310"/>
              <a:gd name="connsiteX2" fmla="*/ 11003527 w 11003527"/>
              <a:gd name="connsiteY2" fmla="*/ 7354310 h 7354310"/>
              <a:gd name="connsiteX3" fmla="*/ 2675417 w 11003527"/>
              <a:gd name="connsiteY3" fmla="*/ 7354310 h 7354310"/>
              <a:gd name="connsiteX4" fmla="*/ 4265231 w 11003527"/>
              <a:gd name="connsiteY4" fmla="*/ 1080900 h 735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3527" h="7354310">
                <a:moveTo>
                  <a:pt x="0" y="0"/>
                </a:moveTo>
                <a:lnTo>
                  <a:pt x="11003527" y="0"/>
                </a:lnTo>
                <a:lnTo>
                  <a:pt x="11003527" y="7354310"/>
                </a:lnTo>
                <a:lnTo>
                  <a:pt x="2675417" y="7354310"/>
                </a:lnTo>
                <a:lnTo>
                  <a:pt x="4265231" y="1080900"/>
                </a:lnTo>
                <a:close/>
              </a:path>
            </a:pathLst>
          </a:custGeom>
          <a:effectLst>
            <a:outerShdw blurRad="190500" dist="63500" dir="2700000" algn="tl" rotWithShape="0">
              <a:schemeClr val="accent2">
                <a:alpha val="15000"/>
              </a:scheme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9467406" y="377829"/>
            <a:ext cx="1980358" cy="338554"/>
            <a:chOff x="2170223" y="6323191"/>
            <a:chExt cx="2123435" cy="363014"/>
          </a:xfrm>
        </p:grpSpPr>
        <p:sp>
          <p:nvSpPr>
            <p:cNvPr id="35" name="文本框 34"/>
            <p:cNvSpPr txBox="1"/>
            <p:nvPr/>
          </p:nvSpPr>
          <p:spPr>
            <a:xfrm>
              <a:off x="217022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285626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3276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3618807" y="6498196"/>
              <a:ext cx="45719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95303" y="6323191"/>
              <a:ext cx="598355" cy="36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11606369" y="442911"/>
            <a:ext cx="227603" cy="170090"/>
            <a:chOff x="762000" y="6033231"/>
            <a:chExt cx="598382" cy="25833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62000" y="6033231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62000" y="6162399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762000" y="6291567"/>
              <a:ext cx="598382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接连接符 43"/>
          <p:cNvCxnSpPr/>
          <p:nvPr/>
        </p:nvCxnSpPr>
        <p:spPr>
          <a:xfrm flipH="1">
            <a:off x="7872075" y="5535170"/>
            <a:ext cx="1422832" cy="13502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20459" y="388759"/>
            <a:ext cx="5572519" cy="887528"/>
            <a:chOff x="3320458" y="354253"/>
            <a:chExt cx="5572519" cy="887528"/>
          </a:xfrm>
        </p:grpSpPr>
        <p:grpSp>
          <p:nvGrpSpPr>
            <p:cNvPr id="6" name="组合 5"/>
            <p:cNvGrpSpPr/>
            <p:nvPr/>
          </p:nvGrpSpPr>
          <p:grpSpPr>
            <a:xfrm>
              <a:off x="3320458" y="354253"/>
              <a:ext cx="5572519" cy="703137"/>
              <a:chOff x="1679798" y="438128"/>
              <a:chExt cx="5572519" cy="703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176283" y="438128"/>
                <a:ext cx="2579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679798" y="895044"/>
                <a:ext cx="55725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>
                  <a:defRPr/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Financial industry investment return analysis marketing report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等腰三角形 9"/>
            <p:cNvSpPr/>
            <p:nvPr/>
          </p:nvSpPr>
          <p:spPr>
            <a:xfrm flipV="1">
              <a:off x="6007043" y="1154777"/>
              <a:ext cx="199348" cy="87004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矩形: 圆角 42">
            <a:extLst>
              <a:ext uri="{FF2B5EF4-FFF2-40B4-BE49-F238E27FC236}">
                <a16:creationId xmlns:a16="http://schemas.microsoft.com/office/drawing/2014/main" id="{7D3AF134-C2C0-4A7D-A440-252DF39A0E8A}"/>
              </a:ext>
            </a:extLst>
          </p:cNvPr>
          <p:cNvSpPr/>
          <p:nvPr/>
        </p:nvSpPr>
        <p:spPr>
          <a:xfrm>
            <a:off x="8349035" y="2022957"/>
            <a:ext cx="2968255" cy="411215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  <a:effectLst>
            <a:outerShdw blurRad="355600" dist="660400" dir="5400000" sx="86000" sy="86000" algn="t" rotWithShape="0">
              <a:schemeClr val="accent1">
                <a:alpha val="6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电脑合成图&#10;&#10;低可信度描述已自动生成">
            <a:extLst>
              <a:ext uri="{FF2B5EF4-FFF2-40B4-BE49-F238E27FC236}">
                <a16:creationId xmlns:a16="http://schemas.microsoft.com/office/drawing/2014/main" id="{766AD636-E6F2-41ED-AB46-870E35CEC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20" y="4484643"/>
            <a:ext cx="3929755" cy="1650468"/>
          </a:xfrm>
          <a:prstGeom prst="rect">
            <a:avLst/>
          </a:prstGeom>
        </p:spPr>
      </p:pic>
      <p:graphicFrame>
        <p:nvGraphicFramePr>
          <p:cNvPr id="14" name="表格 37">
            <a:extLst>
              <a:ext uri="{FF2B5EF4-FFF2-40B4-BE49-F238E27FC236}">
                <a16:creationId xmlns:a16="http://schemas.microsoft.com/office/drawing/2014/main" id="{32C59C86-2ECA-465E-8E0E-B97FBE77F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68778"/>
              </p:ext>
            </p:extLst>
          </p:nvPr>
        </p:nvGraphicFramePr>
        <p:xfrm>
          <a:off x="874714" y="2035012"/>
          <a:ext cx="7119236" cy="263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444">
                  <a:extLst>
                    <a:ext uri="{9D8B030D-6E8A-4147-A177-3AD203B41FA5}">
                      <a16:colId xmlns:a16="http://schemas.microsoft.com/office/drawing/2014/main" val="2381796765"/>
                    </a:ext>
                  </a:extLst>
                </a:gridCol>
                <a:gridCol w="1168481">
                  <a:extLst>
                    <a:ext uri="{9D8B030D-6E8A-4147-A177-3AD203B41FA5}">
                      <a16:colId xmlns:a16="http://schemas.microsoft.com/office/drawing/2014/main" val="3886949226"/>
                    </a:ext>
                  </a:extLst>
                </a:gridCol>
                <a:gridCol w="2051956">
                  <a:extLst>
                    <a:ext uri="{9D8B030D-6E8A-4147-A177-3AD203B41FA5}">
                      <a16:colId xmlns:a16="http://schemas.microsoft.com/office/drawing/2014/main" val="1832787354"/>
                    </a:ext>
                  </a:extLst>
                </a:gridCol>
                <a:gridCol w="2186355">
                  <a:extLst>
                    <a:ext uri="{9D8B030D-6E8A-4147-A177-3AD203B41FA5}">
                      <a16:colId xmlns:a16="http://schemas.microsoft.com/office/drawing/2014/main" val="1698026092"/>
                    </a:ext>
                  </a:extLst>
                </a:gridCol>
              </a:tblGrid>
              <a:tr h="540394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Add title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Add title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Add title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11611"/>
                  </a:ext>
                </a:extLst>
              </a:tr>
              <a:tr h="6985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47393A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Project 1</a:t>
                      </a:r>
                      <a:endParaRPr lang="zh-CN" altLang="en-US" sz="1400" b="1" dirty="0">
                        <a:solidFill>
                          <a:srgbClr val="47393A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47393A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47393A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65min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47393A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93min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055058"/>
                  </a:ext>
                </a:extLst>
              </a:tr>
              <a:tr h="6985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47393A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Project 2</a:t>
                      </a:r>
                      <a:endParaRPr lang="zh-CN" altLang="en-US" sz="1400" b="1" dirty="0">
                        <a:solidFill>
                          <a:srgbClr val="47393A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47393A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47393A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rgbClr val="47393A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47min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682669"/>
                  </a:ext>
                </a:extLst>
              </a:tr>
              <a:tr h="6985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accent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Project 3</a:t>
                      </a:r>
                      <a:endParaRPr lang="zh-CN" altLang="en-US" sz="1400" b="1" dirty="0">
                        <a:solidFill>
                          <a:schemeClr val="accent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accent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accen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934314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B59DF94A-BAEE-430D-A7EF-7746BE20C56E}"/>
              </a:ext>
            </a:extLst>
          </p:cNvPr>
          <p:cNvSpPr txBox="1"/>
          <p:nvPr/>
        </p:nvSpPr>
        <p:spPr>
          <a:xfrm>
            <a:off x="804625" y="5086681"/>
            <a:ext cx="1759467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EBC62B4-BCFE-4A0F-80FC-DA76A406A19E}"/>
              </a:ext>
            </a:extLst>
          </p:cNvPr>
          <p:cNvCxnSpPr/>
          <p:nvPr/>
        </p:nvCxnSpPr>
        <p:spPr>
          <a:xfrm>
            <a:off x="874714" y="6113946"/>
            <a:ext cx="161448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电脑合成图&#10;&#10;低可信度描述已自动生成">
            <a:extLst>
              <a:ext uri="{FF2B5EF4-FFF2-40B4-BE49-F238E27FC236}">
                <a16:creationId xmlns:a16="http://schemas.microsoft.com/office/drawing/2014/main" id="{746853D8-9E74-4AF7-B4E8-FF5A0466D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1" y="4484643"/>
            <a:ext cx="4997455" cy="165046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8F974EA-84EA-49B2-9E63-030C216E636B}"/>
              </a:ext>
            </a:extLst>
          </p:cNvPr>
          <p:cNvSpPr txBox="1"/>
          <p:nvPr/>
        </p:nvSpPr>
        <p:spPr>
          <a:xfrm>
            <a:off x="2850610" y="5086682"/>
            <a:ext cx="2452687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197DF9A-D3A4-416B-9C4E-695B7F25730D}"/>
              </a:ext>
            </a:extLst>
          </p:cNvPr>
          <p:cNvCxnSpPr>
            <a:cxnSpLocks/>
          </p:cNvCxnSpPr>
          <p:nvPr/>
        </p:nvCxnSpPr>
        <p:spPr>
          <a:xfrm>
            <a:off x="2938833" y="6113946"/>
            <a:ext cx="22161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电脑合成图&#10;&#10;低可信度描述已自动生成">
            <a:extLst>
              <a:ext uri="{FF2B5EF4-FFF2-40B4-BE49-F238E27FC236}">
                <a16:creationId xmlns:a16="http://schemas.microsoft.com/office/drawing/2014/main" id="{D3505B4D-02F2-4170-B619-592F6BC3A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80" y="4484643"/>
            <a:ext cx="5241911" cy="165046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0AE274D-0863-49A4-963F-DCC72A2C4047}"/>
              </a:ext>
            </a:extLst>
          </p:cNvPr>
          <p:cNvSpPr txBox="1"/>
          <p:nvPr/>
        </p:nvSpPr>
        <p:spPr>
          <a:xfrm>
            <a:off x="5482644" y="5086682"/>
            <a:ext cx="2365419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F07FB51-A325-4C0F-937A-F232543EA085}"/>
              </a:ext>
            </a:extLst>
          </p:cNvPr>
          <p:cNvCxnSpPr>
            <a:cxnSpLocks/>
          </p:cNvCxnSpPr>
          <p:nvPr/>
        </p:nvCxnSpPr>
        <p:spPr>
          <a:xfrm>
            <a:off x="5564121" y="6113946"/>
            <a:ext cx="24298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228AEC8C-991E-46D5-9D63-C12CDCDDC7A6}"/>
              </a:ext>
            </a:extLst>
          </p:cNvPr>
          <p:cNvSpPr txBox="1"/>
          <p:nvPr/>
        </p:nvSpPr>
        <p:spPr>
          <a:xfrm>
            <a:off x="8571193" y="4073927"/>
            <a:ext cx="2523939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箭头: 下 61">
            <a:extLst>
              <a:ext uri="{FF2B5EF4-FFF2-40B4-BE49-F238E27FC236}">
                <a16:creationId xmlns:a16="http://schemas.microsoft.com/office/drawing/2014/main" id="{CDDA6BF4-4DE0-497A-95AB-9A664249E194}"/>
              </a:ext>
            </a:extLst>
          </p:cNvPr>
          <p:cNvSpPr/>
          <p:nvPr/>
        </p:nvSpPr>
        <p:spPr>
          <a:xfrm>
            <a:off x="8984809" y="2258436"/>
            <a:ext cx="635000" cy="1624012"/>
          </a:xfrm>
          <a:prstGeom prst="downArrow">
            <a:avLst/>
          </a:prstGeom>
          <a:gradFill flip="none" rotWithShape="1">
            <a:gsLst>
              <a:gs pos="98000">
                <a:schemeClr val="bg1">
                  <a:alpha val="90000"/>
                </a:schemeClr>
              </a:gs>
              <a:gs pos="6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箭头: 下 62">
            <a:extLst>
              <a:ext uri="{FF2B5EF4-FFF2-40B4-BE49-F238E27FC236}">
                <a16:creationId xmlns:a16="http://schemas.microsoft.com/office/drawing/2014/main" id="{5DBB7B00-ABFB-431A-A226-33396B072423}"/>
              </a:ext>
            </a:extLst>
          </p:cNvPr>
          <p:cNvSpPr/>
          <p:nvPr/>
        </p:nvSpPr>
        <p:spPr>
          <a:xfrm>
            <a:off x="9317479" y="2022956"/>
            <a:ext cx="453468" cy="819150"/>
          </a:xfrm>
          <a:prstGeom prst="downArrow">
            <a:avLst/>
          </a:prstGeom>
          <a:gradFill flip="none" rotWithShape="1">
            <a:gsLst>
              <a:gs pos="98000">
                <a:schemeClr val="bg1">
                  <a:alpha val="90000"/>
                </a:schemeClr>
              </a:gs>
              <a:gs pos="6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箭头: 下 63">
            <a:extLst>
              <a:ext uri="{FF2B5EF4-FFF2-40B4-BE49-F238E27FC236}">
                <a16:creationId xmlns:a16="http://schemas.microsoft.com/office/drawing/2014/main" id="{83042CA9-B961-4A13-8DA6-FADD9D9D2CC8}"/>
              </a:ext>
            </a:extLst>
          </p:cNvPr>
          <p:cNvSpPr/>
          <p:nvPr/>
        </p:nvSpPr>
        <p:spPr>
          <a:xfrm>
            <a:off x="8754088" y="2329930"/>
            <a:ext cx="461443" cy="727020"/>
          </a:xfrm>
          <a:prstGeom prst="downArrow">
            <a:avLst/>
          </a:prstGeom>
          <a:gradFill flip="none" rotWithShape="1">
            <a:gsLst>
              <a:gs pos="98000">
                <a:schemeClr val="bg1">
                  <a:alpha val="90000"/>
                </a:schemeClr>
              </a:gs>
              <a:gs pos="6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箭头: 下 64">
            <a:extLst>
              <a:ext uri="{FF2B5EF4-FFF2-40B4-BE49-F238E27FC236}">
                <a16:creationId xmlns:a16="http://schemas.microsoft.com/office/drawing/2014/main" id="{179EB9DF-CAAA-4797-B97E-205C74B46F45}"/>
              </a:ext>
            </a:extLst>
          </p:cNvPr>
          <p:cNvSpPr/>
          <p:nvPr/>
        </p:nvSpPr>
        <p:spPr>
          <a:xfrm>
            <a:off x="8504159" y="2618269"/>
            <a:ext cx="635000" cy="947850"/>
          </a:xfrm>
          <a:prstGeom prst="downArrow">
            <a:avLst/>
          </a:prstGeom>
          <a:gradFill flip="none" rotWithShape="1">
            <a:gsLst>
              <a:gs pos="98000">
                <a:schemeClr val="bg1">
                  <a:alpha val="90000"/>
                </a:schemeClr>
              </a:gs>
              <a:gs pos="6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20781" y="2970675"/>
            <a:ext cx="839547" cy="839547"/>
            <a:chOff x="10948050" y="3608987"/>
            <a:chExt cx="489208" cy="489208"/>
          </a:xfrm>
          <a:solidFill>
            <a:schemeClr val="bg1">
              <a:alpha val="62000"/>
            </a:schemeClr>
          </a:solidFill>
        </p:grpSpPr>
        <p:sp>
          <p:nvSpPr>
            <p:cNvPr id="28" name="Freeform 79"/>
            <p:cNvSpPr>
              <a:spLocks/>
            </p:cNvSpPr>
            <p:nvPr/>
          </p:nvSpPr>
          <p:spPr bwMode="auto">
            <a:xfrm>
              <a:off x="10948050" y="3608987"/>
              <a:ext cx="489208" cy="489208"/>
            </a:xfrm>
            <a:custGeom>
              <a:avLst/>
              <a:gdLst>
                <a:gd name="T0" fmla="*/ 186 w 192"/>
                <a:gd name="T1" fmla="*/ 181 h 192"/>
                <a:gd name="T2" fmla="*/ 11 w 192"/>
                <a:gd name="T3" fmla="*/ 181 h 192"/>
                <a:gd name="T4" fmla="*/ 11 w 192"/>
                <a:gd name="T5" fmla="*/ 6 h 192"/>
                <a:gd name="T6" fmla="*/ 5 w 192"/>
                <a:gd name="T7" fmla="*/ 0 h 192"/>
                <a:gd name="T8" fmla="*/ 0 w 192"/>
                <a:gd name="T9" fmla="*/ 6 h 192"/>
                <a:gd name="T10" fmla="*/ 0 w 192"/>
                <a:gd name="T11" fmla="*/ 187 h 192"/>
                <a:gd name="T12" fmla="*/ 5 w 192"/>
                <a:gd name="T13" fmla="*/ 192 h 192"/>
                <a:gd name="T14" fmla="*/ 186 w 192"/>
                <a:gd name="T15" fmla="*/ 192 h 192"/>
                <a:gd name="T16" fmla="*/ 192 w 192"/>
                <a:gd name="T17" fmla="*/ 187 h 192"/>
                <a:gd name="T18" fmla="*/ 186 w 192"/>
                <a:gd name="T19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186" y="181"/>
                  </a:moveTo>
                  <a:cubicBezTo>
                    <a:pt x="11" y="181"/>
                    <a:pt x="11" y="181"/>
                    <a:pt x="11" y="18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90"/>
                    <a:pt x="2" y="192"/>
                    <a:pt x="5" y="192"/>
                  </a:cubicBezTo>
                  <a:cubicBezTo>
                    <a:pt x="186" y="192"/>
                    <a:pt x="186" y="192"/>
                    <a:pt x="186" y="192"/>
                  </a:cubicBezTo>
                  <a:cubicBezTo>
                    <a:pt x="189" y="192"/>
                    <a:pt x="192" y="190"/>
                    <a:pt x="192" y="187"/>
                  </a:cubicBezTo>
                  <a:cubicBezTo>
                    <a:pt x="192" y="184"/>
                    <a:pt x="189" y="181"/>
                    <a:pt x="186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80"/>
            <p:cNvSpPr>
              <a:spLocks/>
            </p:cNvSpPr>
            <p:nvPr/>
          </p:nvSpPr>
          <p:spPr bwMode="auto">
            <a:xfrm>
              <a:off x="11009904" y="3608987"/>
              <a:ext cx="427354" cy="432977"/>
            </a:xfrm>
            <a:custGeom>
              <a:avLst/>
              <a:gdLst>
                <a:gd name="T0" fmla="*/ 19 w 168"/>
                <a:gd name="T1" fmla="*/ 170 h 170"/>
                <a:gd name="T2" fmla="*/ 39 w 168"/>
                <a:gd name="T3" fmla="*/ 151 h 170"/>
                <a:gd name="T4" fmla="*/ 30 w 168"/>
                <a:gd name="T5" fmla="*/ 134 h 170"/>
                <a:gd name="T6" fmla="*/ 31 w 168"/>
                <a:gd name="T7" fmla="*/ 134 h 170"/>
                <a:gd name="T8" fmla="*/ 43 w 168"/>
                <a:gd name="T9" fmla="*/ 82 h 170"/>
                <a:gd name="T10" fmla="*/ 49 w 168"/>
                <a:gd name="T11" fmla="*/ 83 h 170"/>
                <a:gd name="T12" fmla="*/ 61 w 168"/>
                <a:gd name="T13" fmla="*/ 78 h 170"/>
                <a:gd name="T14" fmla="*/ 62 w 168"/>
                <a:gd name="T15" fmla="*/ 78 h 170"/>
                <a:gd name="T16" fmla="*/ 93 w 168"/>
                <a:gd name="T17" fmla="*/ 97 h 170"/>
                <a:gd name="T18" fmla="*/ 93 w 168"/>
                <a:gd name="T19" fmla="*/ 97 h 170"/>
                <a:gd name="T20" fmla="*/ 92 w 168"/>
                <a:gd name="T21" fmla="*/ 101 h 170"/>
                <a:gd name="T22" fmla="*/ 112 w 168"/>
                <a:gd name="T23" fmla="*/ 121 h 170"/>
                <a:gd name="T24" fmla="*/ 132 w 168"/>
                <a:gd name="T25" fmla="*/ 101 h 170"/>
                <a:gd name="T26" fmla="*/ 126 w 168"/>
                <a:gd name="T27" fmla="*/ 87 h 170"/>
                <a:gd name="T28" fmla="*/ 126 w 168"/>
                <a:gd name="T29" fmla="*/ 86 h 170"/>
                <a:gd name="T30" fmla="*/ 154 w 168"/>
                <a:gd name="T31" fmla="*/ 24 h 170"/>
                <a:gd name="T32" fmla="*/ 156 w 168"/>
                <a:gd name="T33" fmla="*/ 34 h 170"/>
                <a:gd name="T34" fmla="*/ 162 w 168"/>
                <a:gd name="T35" fmla="*/ 39 h 170"/>
                <a:gd name="T36" fmla="*/ 163 w 168"/>
                <a:gd name="T37" fmla="*/ 39 h 170"/>
                <a:gd name="T38" fmla="*/ 167 w 168"/>
                <a:gd name="T39" fmla="*/ 32 h 170"/>
                <a:gd name="T40" fmla="*/ 162 w 168"/>
                <a:gd name="T41" fmla="*/ 5 h 170"/>
                <a:gd name="T42" fmla="*/ 159 w 168"/>
                <a:gd name="T43" fmla="*/ 1 h 170"/>
                <a:gd name="T44" fmla="*/ 154 w 168"/>
                <a:gd name="T45" fmla="*/ 1 h 170"/>
                <a:gd name="T46" fmla="*/ 126 w 168"/>
                <a:gd name="T47" fmla="*/ 15 h 170"/>
                <a:gd name="T48" fmla="*/ 123 w 168"/>
                <a:gd name="T49" fmla="*/ 23 h 170"/>
                <a:gd name="T50" fmla="*/ 131 w 168"/>
                <a:gd name="T51" fmla="*/ 25 h 170"/>
                <a:gd name="T52" fmla="*/ 144 w 168"/>
                <a:gd name="T53" fmla="*/ 19 h 170"/>
                <a:gd name="T54" fmla="*/ 116 w 168"/>
                <a:gd name="T55" fmla="*/ 81 h 170"/>
                <a:gd name="T56" fmla="*/ 112 w 168"/>
                <a:gd name="T57" fmla="*/ 81 h 170"/>
                <a:gd name="T58" fmla="*/ 98 w 168"/>
                <a:gd name="T59" fmla="*/ 87 h 170"/>
                <a:gd name="T60" fmla="*/ 68 w 168"/>
                <a:gd name="T61" fmla="*/ 68 h 170"/>
                <a:gd name="T62" fmla="*/ 68 w 168"/>
                <a:gd name="T63" fmla="*/ 68 h 170"/>
                <a:gd name="T64" fmla="*/ 68 w 168"/>
                <a:gd name="T65" fmla="*/ 63 h 170"/>
                <a:gd name="T66" fmla="*/ 49 w 168"/>
                <a:gd name="T67" fmla="*/ 43 h 170"/>
                <a:gd name="T68" fmla="*/ 29 w 168"/>
                <a:gd name="T69" fmla="*/ 63 h 170"/>
                <a:gd name="T70" fmla="*/ 34 w 168"/>
                <a:gd name="T71" fmla="*/ 76 h 170"/>
                <a:gd name="T72" fmla="*/ 33 w 168"/>
                <a:gd name="T73" fmla="*/ 78 h 170"/>
                <a:gd name="T74" fmla="*/ 19 w 168"/>
                <a:gd name="T75" fmla="*/ 131 h 170"/>
                <a:gd name="T76" fmla="*/ 19 w 168"/>
                <a:gd name="T77" fmla="*/ 131 h 170"/>
                <a:gd name="T78" fmla="*/ 0 w 168"/>
                <a:gd name="T79" fmla="*/ 151 h 170"/>
                <a:gd name="T80" fmla="*/ 19 w 168"/>
                <a:gd name="T8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170">
                  <a:moveTo>
                    <a:pt x="19" y="170"/>
                  </a:moveTo>
                  <a:cubicBezTo>
                    <a:pt x="30" y="170"/>
                    <a:pt x="39" y="162"/>
                    <a:pt x="39" y="151"/>
                  </a:cubicBezTo>
                  <a:cubicBezTo>
                    <a:pt x="39" y="144"/>
                    <a:pt x="36" y="138"/>
                    <a:pt x="30" y="134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5" y="83"/>
                    <a:pt x="47" y="83"/>
                    <a:pt x="49" y="83"/>
                  </a:cubicBezTo>
                  <a:cubicBezTo>
                    <a:pt x="54" y="83"/>
                    <a:pt x="58" y="81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2" y="98"/>
                    <a:pt x="92" y="99"/>
                    <a:pt x="92" y="101"/>
                  </a:cubicBezTo>
                  <a:cubicBezTo>
                    <a:pt x="92" y="112"/>
                    <a:pt x="101" y="121"/>
                    <a:pt x="112" y="121"/>
                  </a:cubicBezTo>
                  <a:cubicBezTo>
                    <a:pt x="123" y="121"/>
                    <a:pt x="132" y="112"/>
                    <a:pt x="132" y="101"/>
                  </a:cubicBezTo>
                  <a:cubicBezTo>
                    <a:pt x="132" y="95"/>
                    <a:pt x="130" y="90"/>
                    <a:pt x="126" y="87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7" y="37"/>
                    <a:pt x="159" y="39"/>
                    <a:pt x="162" y="39"/>
                  </a:cubicBezTo>
                  <a:cubicBezTo>
                    <a:pt x="162" y="39"/>
                    <a:pt x="163" y="39"/>
                    <a:pt x="163" y="39"/>
                  </a:cubicBezTo>
                  <a:cubicBezTo>
                    <a:pt x="166" y="38"/>
                    <a:pt x="168" y="35"/>
                    <a:pt x="167" y="32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3"/>
                    <a:pt x="161" y="2"/>
                    <a:pt x="159" y="1"/>
                  </a:cubicBezTo>
                  <a:cubicBezTo>
                    <a:pt x="157" y="0"/>
                    <a:pt x="155" y="0"/>
                    <a:pt x="154" y="1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3" y="16"/>
                    <a:pt x="122" y="20"/>
                    <a:pt x="123" y="23"/>
                  </a:cubicBezTo>
                  <a:cubicBezTo>
                    <a:pt x="124" y="25"/>
                    <a:pt x="128" y="27"/>
                    <a:pt x="131" y="25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5" y="81"/>
                    <a:pt x="113" y="81"/>
                    <a:pt x="112" y="81"/>
                  </a:cubicBezTo>
                  <a:cubicBezTo>
                    <a:pt x="107" y="81"/>
                    <a:pt x="102" y="83"/>
                    <a:pt x="98" y="87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5"/>
                    <a:pt x="68" y="63"/>
                  </a:cubicBezTo>
                  <a:cubicBezTo>
                    <a:pt x="68" y="52"/>
                    <a:pt x="60" y="43"/>
                    <a:pt x="49" y="43"/>
                  </a:cubicBezTo>
                  <a:cubicBezTo>
                    <a:pt x="38" y="43"/>
                    <a:pt x="29" y="52"/>
                    <a:pt x="29" y="63"/>
                  </a:cubicBezTo>
                  <a:cubicBezTo>
                    <a:pt x="29" y="68"/>
                    <a:pt x="30" y="72"/>
                    <a:pt x="34" y="76"/>
                  </a:cubicBezTo>
                  <a:cubicBezTo>
                    <a:pt x="33" y="76"/>
                    <a:pt x="33" y="77"/>
                    <a:pt x="33" y="78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8" y="131"/>
                    <a:pt x="0" y="140"/>
                    <a:pt x="0" y="151"/>
                  </a:cubicBezTo>
                  <a:cubicBezTo>
                    <a:pt x="0" y="162"/>
                    <a:pt x="8" y="170"/>
                    <a:pt x="19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71005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8" grpId="0"/>
      <p:bldP spid="21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自定义 1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A9D7"/>
      </a:accent1>
      <a:accent2>
        <a:srgbClr val="3F7FBB"/>
      </a:accent2>
      <a:accent3>
        <a:srgbClr val="64A9D7"/>
      </a:accent3>
      <a:accent4>
        <a:srgbClr val="3F7FBB"/>
      </a:accent4>
      <a:accent5>
        <a:srgbClr val="64A9D7"/>
      </a:accent5>
      <a:accent6>
        <a:srgbClr val="3F7FBB"/>
      </a:accent6>
      <a:hlink>
        <a:srgbClr val="0026E5"/>
      </a:hlink>
      <a:folHlink>
        <a:srgbClr val="7E1FAD"/>
      </a:folHlink>
    </a:clrScheme>
    <a:fontScheme name="自定义 30">
      <a:majorFont>
        <a:latin typeface="思源黑体"/>
        <a:ea typeface="思源宋体 CN Heavy"/>
        <a:cs typeface=""/>
      </a:majorFont>
      <a:minorFont>
        <a:latin typeface="思源黑体"/>
        <a:ea typeface="思源黑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1886</Words>
  <Application>Microsoft Office PowerPoint</Application>
  <PresentationFormat>宽屏</PresentationFormat>
  <Paragraphs>383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思源宋体 CN Heavy</vt:lpstr>
      <vt:lpstr>微软雅黑</vt:lpstr>
      <vt:lpstr>Arial</vt:lpstr>
      <vt:lpstr>Calibri</vt:lpstr>
      <vt:lpstr>Roboto</vt:lpstr>
      <vt:lpstr>Wingdings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www.freeppt7.com</cp:keywords>
  <dc:description>www.freeppt7.com</dc:description>
  <cp:lastModifiedBy>kaiweiliu9209@outlook.com</cp:lastModifiedBy>
  <cp:revision>159</cp:revision>
  <dcterms:created xsi:type="dcterms:W3CDTF">2023-08-09T12:44:55Z</dcterms:created>
  <dcterms:modified xsi:type="dcterms:W3CDTF">2025-05-22T13:25:52Z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2052-12.1.0.15259</vt:lpwstr>
  </property>
</Properties>
</file>