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56" r:id="rId3"/>
    <p:sldId id="257" r:id="rId4"/>
    <p:sldId id="264" r:id="rId5"/>
    <p:sldId id="258" r:id="rId6"/>
    <p:sldId id="260" r:id="rId7"/>
    <p:sldId id="261" r:id="rId8"/>
    <p:sldId id="278" r:id="rId9"/>
    <p:sldId id="259" r:id="rId10"/>
    <p:sldId id="262" r:id="rId11"/>
    <p:sldId id="279" r:id="rId12"/>
    <p:sldId id="263" r:id="rId13"/>
    <p:sldId id="265" r:id="rId14"/>
    <p:sldId id="266" r:id="rId15"/>
    <p:sldId id="267" r:id="rId16"/>
    <p:sldId id="269" r:id="rId17"/>
    <p:sldId id="268" r:id="rId18"/>
    <p:sldId id="273" r:id="rId19"/>
    <p:sldId id="271" r:id="rId20"/>
    <p:sldId id="274" r:id="rId21"/>
    <p:sldId id="272" r:id="rId22"/>
    <p:sldId id="275" r:id="rId23"/>
    <p:sldId id="270" r:id="rId24"/>
    <p:sldId id="276" r:id="rId25"/>
    <p:sldId id="321" r:id="rId26"/>
    <p:sldId id="315"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BDF4"/>
    <a:srgbClr val="FE5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3" autoAdjust="0"/>
    <p:restoredTop sz="95201" autoAdjust="0"/>
  </p:normalViewPr>
  <p:slideViewPr>
    <p:cSldViewPr snapToGrid="0" showGuides="1">
      <p:cViewPr varScale="1">
        <p:scale>
          <a:sx n="90" d="100"/>
          <a:sy n="90" d="100"/>
        </p:scale>
        <p:origin x="7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4A7AD-5BE4-40CF-A46B-93DE666E6AC6}" type="datetimeFigureOut">
              <a:rPr lang="zh-CN" altLang="en-US" smtClean="0"/>
              <a:t>2025/5/27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32A514-4908-496B-B631-7CF891CA5741}" type="slidenum">
              <a:rPr lang="zh-CN" altLang="en-US" smtClean="0"/>
              <a:t>‹#›</a:t>
            </a:fld>
            <a:endParaRPr lang="zh-CN" altLang="en-US"/>
          </a:p>
        </p:txBody>
      </p:sp>
    </p:spTree>
    <p:extLst>
      <p:ext uri="{BB962C8B-B14F-4D97-AF65-F5344CB8AC3E}">
        <p14:creationId xmlns:p14="http://schemas.microsoft.com/office/powerpoint/2010/main" val="2138162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rPr>
              <a:t>Template from: https://www.freeppt7.com/</a:t>
            </a:r>
            <a:endParaRPr lang="zh-CN" altLang="en-US" sz="1200"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4E32A514-4908-496B-B631-7CF891CA5741}" type="slidenum">
              <a:rPr lang="zh-CN" altLang="en-US" smtClean="0"/>
              <a:t>3</a:t>
            </a:fld>
            <a:endParaRPr lang="zh-CN" altLang="en-US"/>
          </a:p>
        </p:txBody>
      </p:sp>
    </p:spTree>
    <p:extLst>
      <p:ext uri="{BB962C8B-B14F-4D97-AF65-F5344CB8AC3E}">
        <p14:creationId xmlns:p14="http://schemas.microsoft.com/office/powerpoint/2010/main" val="1604419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71e807b215_2_16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71e807b215_2_16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F85D334-A3B9-4F58-806C-683A23F7F7D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artisticBlur radius="100"/>
                    </a14:imgEffect>
                  </a14:imgLayer>
                </a14:imgProps>
              </a:ext>
              <a:ext uri="{28A0092B-C50C-407E-A947-70E740481C1C}">
                <a14:useLocalDpi xmlns:a14="http://schemas.microsoft.com/office/drawing/2010/main"/>
              </a:ext>
            </a:extLst>
          </a:blip>
          <a:srcRect b="-1"/>
          <a:stretch/>
        </p:blipFill>
        <p:spPr>
          <a:xfrm>
            <a:off x="0" y="2"/>
            <a:ext cx="12192000" cy="6857999"/>
          </a:xfrm>
          <a:prstGeom prst="rect">
            <a:avLst/>
          </a:prstGeom>
        </p:spPr>
      </p:pic>
      <p:pic>
        <p:nvPicPr>
          <p:cNvPr id="12" name="图片 11">
            <a:extLst>
              <a:ext uri="{FF2B5EF4-FFF2-40B4-BE49-F238E27FC236}">
                <a16:creationId xmlns:a16="http://schemas.microsoft.com/office/drawing/2014/main" id="{08284D0B-7A71-49CF-BDB7-0FFCA82A831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0" y="4482355"/>
            <a:ext cx="12192000" cy="2375647"/>
          </a:xfrm>
          <a:prstGeom prst="rect">
            <a:avLst/>
          </a:prstGeom>
        </p:spPr>
      </p:pic>
    </p:spTree>
    <p:extLst>
      <p:ext uri="{BB962C8B-B14F-4D97-AF65-F5344CB8AC3E}">
        <p14:creationId xmlns:p14="http://schemas.microsoft.com/office/powerpoint/2010/main" val="1765681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768E1E-F725-4B5E-B7C5-F7AB7EB70003}"/>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B765828-6C0D-4017-8127-65ED4EA3DDA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09B01DE-D468-4FFC-B095-DDF7520BE5CA}"/>
              </a:ext>
            </a:extLst>
          </p:cNvPr>
          <p:cNvSpPr>
            <a:spLocks noGrp="1"/>
          </p:cNvSpPr>
          <p:nvPr>
            <p:ph type="dt" sz="half" idx="10"/>
          </p:nvPr>
        </p:nvSpPr>
        <p:spPr/>
        <p:txBody>
          <a:bodyPr/>
          <a:lstStyle/>
          <a:p>
            <a:fld id="{5D811F9B-0E1B-4741-B1CD-64EC19597A66}" type="datetimeFigureOut">
              <a:rPr lang="zh-CN" altLang="en-US" smtClean="0"/>
              <a:t>2025/5/27</a:t>
            </a:fld>
            <a:endParaRPr lang="zh-CN" altLang="en-US"/>
          </a:p>
        </p:txBody>
      </p:sp>
      <p:sp>
        <p:nvSpPr>
          <p:cNvPr id="5" name="页脚占位符 4">
            <a:extLst>
              <a:ext uri="{FF2B5EF4-FFF2-40B4-BE49-F238E27FC236}">
                <a16:creationId xmlns:a16="http://schemas.microsoft.com/office/drawing/2014/main" id="{D37BAF81-9931-4098-AEF0-FAB1B97A5B3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55D0C8E-0245-4E04-9E2D-CCD317B8E7A3}"/>
              </a:ext>
            </a:extLst>
          </p:cNvPr>
          <p:cNvSpPr>
            <a:spLocks noGrp="1"/>
          </p:cNvSpPr>
          <p:nvPr>
            <p:ph type="sldNum" sz="quarter" idx="12"/>
          </p:nvPr>
        </p:nvSpPr>
        <p:spPr/>
        <p:txBody>
          <a:bodyPr/>
          <a:lstStyle/>
          <a:p>
            <a:fld id="{AFFCBC3B-DADB-4395-B53B-2163A4195CB9}" type="slidenum">
              <a:rPr lang="zh-CN" altLang="en-US" smtClean="0"/>
              <a:t>‹#›</a:t>
            </a:fld>
            <a:endParaRPr lang="zh-CN" altLang="en-US"/>
          </a:p>
        </p:txBody>
      </p:sp>
    </p:spTree>
    <p:extLst>
      <p:ext uri="{BB962C8B-B14F-4D97-AF65-F5344CB8AC3E}">
        <p14:creationId xmlns:p14="http://schemas.microsoft.com/office/powerpoint/2010/main" val="2018481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591E16F-AB2A-4836-8F50-360C00B874B6}"/>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5D92921-E9CE-43A2-8731-5259B72D9202}"/>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F2B4A6-25C8-45E0-B64C-EE1EB8E9CFC9}"/>
              </a:ext>
            </a:extLst>
          </p:cNvPr>
          <p:cNvSpPr>
            <a:spLocks noGrp="1"/>
          </p:cNvSpPr>
          <p:nvPr>
            <p:ph type="dt" sz="half" idx="10"/>
          </p:nvPr>
        </p:nvSpPr>
        <p:spPr/>
        <p:txBody>
          <a:bodyPr/>
          <a:lstStyle/>
          <a:p>
            <a:fld id="{5D811F9B-0E1B-4741-B1CD-64EC19597A66}" type="datetimeFigureOut">
              <a:rPr lang="zh-CN" altLang="en-US" smtClean="0"/>
              <a:t>2025/5/27</a:t>
            </a:fld>
            <a:endParaRPr lang="zh-CN" altLang="en-US"/>
          </a:p>
        </p:txBody>
      </p:sp>
      <p:sp>
        <p:nvSpPr>
          <p:cNvPr id="5" name="页脚占位符 4">
            <a:extLst>
              <a:ext uri="{FF2B5EF4-FFF2-40B4-BE49-F238E27FC236}">
                <a16:creationId xmlns:a16="http://schemas.microsoft.com/office/drawing/2014/main" id="{B99DB5D9-52F9-4AA7-8BB7-07B2F15052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DD49C2-D1C7-4652-BC91-0C68B6565B6D}"/>
              </a:ext>
            </a:extLst>
          </p:cNvPr>
          <p:cNvSpPr>
            <a:spLocks noGrp="1"/>
          </p:cNvSpPr>
          <p:nvPr>
            <p:ph type="sldNum" sz="quarter" idx="12"/>
          </p:nvPr>
        </p:nvSpPr>
        <p:spPr/>
        <p:txBody>
          <a:bodyPr/>
          <a:lstStyle/>
          <a:p>
            <a:fld id="{AFFCBC3B-DADB-4395-B53B-2163A4195CB9}" type="slidenum">
              <a:rPr lang="zh-CN" altLang="en-US" smtClean="0"/>
              <a:t>‹#›</a:t>
            </a:fld>
            <a:endParaRPr lang="zh-CN" altLang="en-US"/>
          </a:p>
        </p:txBody>
      </p:sp>
    </p:spTree>
    <p:extLst>
      <p:ext uri="{BB962C8B-B14F-4D97-AF65-F5344CB8AC3E}">
        <p14:creationId xmlns:p14="http://schemas.microsoft.com/office/powerpoint/2010/main" val="21119469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1_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591E16F-AB2A-4836-8F50-360C00B874B6}"/>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5D92921-E9CE-43A2-8731-5259B72D9202}"/>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F2B4A6-25C8-45E0-B64C-EE1EB8E9CFC9}"/>
              </a:ext>
            </a:extLst>
          </p:cNvPr>
          <p:cNvSpPr>
            <a:spLocks noGrp="1"/>
          </p:cNvSpPr>
          <p:nvPr>
            <p:ph type="dt" sz="half" idx="10"/>
          </p:nvPr>
        </p:nvSpPr>
        <p:spPr/>
        <p:txBody>
          <a:bodyPr/>
          <a:lstStyle/>
          <a:p>
            <a:fld id="{5D811F9B-0E1B-4741-B1CD-64EC19597A66}" type="datetimeFigureOut">
              <a:rPr lang="zh-CN" altLang="en-US" smtClean="0"/>
              <a:t>2025/5/27</a:t>
            </a:fld>
            <a:endParaRPr lang="zh-CN" altLang="en-US"/>
          </a:p>
        </p:txBody>
      </p:sp>
      <p:sp>
        <p:nvSpPr>
          <p:cNvPr id="5" name="页脚占位符 4">
            <a:extLst>
              <a:ext uri="{FF2B5EF4-FFF2-40B4-BE49-F238E27FC236}">
                <a16:creationId xmlns:a16="http://schemas.microsoft.com/office/drawing/2014/main" id="{B99DB5D9-52F9-4AA7-8BB7-07B2F15052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FDD49C2-D1C7-4652-BC91-0C68B6565B6D}"/>
              </a:ext>
            </a:extLst>
          </p:cNvPr>
          <p:cNvSpPr>
            <a:spLocks noGrp="1"/>
          </p:cNvSpPr>
          <p:nvPr>
            <p:ph type="sldNum" sz="quarter" idx="12"/>
          </p:nvPr>
        </p:nvSpPr>
        <p:spPr/>
        <p:txBody>
          <a:bodyPr/>
          <a:lstStyle/>
          <a:p>
            <a:fld id="{AFFCBC3B-DADB-4395-B53B-2163A4195CB9}" type="slidenum">
              <a:rPr lang="zh-CN" altLang="en-US" smtClean="0"/>
              <a:t>‹#›</a:t>
            </a:fld>
            <a:endParaRPr lang="zh-CN" altLang="en-US"/>
          </a:p>
        </p:txBody>
      </p:sp>
      <p:sp>
        <p:nvSpPr>
          <p:cNvPr id="8" name="TextBox 7"/>
          <p:cNvSpPr txBox="1"/>
          <p:nvPr userDrawn="1"/>
        </p:nvSpPr>
        <p:spPr>
          <a:xfrm>
            <a:off x="11759952" y="-11715"/>
            <a:ext cx="432048" cy="149208"/>
          </a:xfrm>
          <a:prstGeom prst="rect">
            <a:avLst/>
          </a:prstGeom>
          <a:noFill/>
        </p:spPr>
        <p:txBody>
          <a:bodyPr wrap="square" rtlCol="0">
            <a:spAutoFit/>
          </a:bodyPr>
          <a:lstStyle/>
          <a:p>
            <a:pPr>
              <a:lnSpc>
                <a:spcPct val="200000"/>
              </a:lnSpc>
            </a:pPr>
            <a:r>
              <a:rPr lang="zh-CN" altLang="en-US" sz="100" dirty="0">
                <a:latin typeface="微软雅黑" panose="020B0503020204020204" pitchFamily="34" charset="-122"/>
                <a:ea typeface="微软雅黑" panose="020B0503020204020204" pitchFamily="34" charset="-122"/>
                <a:hlinkClick r:id="rId2"/>
              </a:rPr>
              <a:t>节日</a:t>
            </a:r>
            <a:r>
              <a:rPr lang="en-US" altLang="zh-CN" sz="100" dirty="0">
                <a:latin typeface="微软雅黑" panose="020B0503020204020204" pitchFamily="34" charset="-122"/>
                <a:ea typeface="微软雅黑" panose="020B0503020204020204" pitchFamily="34" charset="-122"/>
                <a:hlinkClick r:id="rId2"/>
              </a:rPr>
              <a:t>PPT</a:t>
            </a:r>
            <a:r>
              <a:rPr lang="zh-CN" altLang="en-US" sz="100" dirty="0">
                <a:latin typeface="微软雅黑" panose="020B0503020204020204" pitchFamily="34" charset="-122"/>
                <a:ea typeface="微软雅黑" panose="020B0503020204020204" pitchFamily="34" charset="-122"/>
                <a:hlinkClick r:id="rId2"/>
              </a:rPr>
              <a:t>模板</a:t>
            </a:r>
            <a:r>
              <a:rPr lang="zh-CN" altLang="en-US" sz="100" dirty="0">
                <a:latin typeface="微软雅黑" panose="020B0503020204020204" pitchFamily="34" charset="-122"/>
                <a:ea typeface="微软雅黑" panose="020B0503020204020204" pitchFamily="34" charset="-122"/>
              </a:rPr>
              <a:t> </a:t>
            </a:r>
            <a:r>
              <a:rPr lang="en-US" altLang="zh-CN" sz="100" dirty="0">
                <a:latin typeface="微软雅黑" panose="020B0503020204020204" pitchFamily="34" charset="-122"/>
                <a:ea typeface="微软雅黑" panose="020B0503020204020204" pitchFamily="34" charset="-122"/>
              </a:rPr>
              <a:t>http://www.freeppt7.com/jieri/</a:t>
            </a:r>
          </a:p>
        </p:txBody>
      </p:sp>
    </p:spTree>
    <p:extLst>
      <p:ext uri="{BB962C8B-B14F-4D97-AF65-F5344CB8AC3E}">
        <p14:creationId xmlns:p14="http://schemas.microsoft.com/office/powerpoint/2010/main" val="3296182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EE11ECF-D4C8-74D4-A731-3B62D4500845}"/>
              </a:ext>
            </a:extLst>
          </p:cNvPr>
          <p:cNvSpPr>
            <a:spLocks noGrp="1"/>
          </p:cNvSpPr>
          <p:nvPr>
            <p:ph type="dt" sz="half" idx="10"/>
          </p:nvPr>
        </p:nvSpPr>
        <p:spPr/>
        <p:txBody>
          <a:bodyPr/>
          <a:lstStyle/>
          <a:p>
            <a:fld id="{C1E9624D-FE2D-4597-B311-55080AF42397}" type="datetimeFigureOut">
              <a:rPr lang="en-US" smtClean="0"/>
              <a:t>5/27/2025</a:t>
            </a:fld>
            <a:endParaRPr lang="en-US"/>
          </a:p>
        </p:txBody>
      </p:sp>
      <p:sp>
        <p:nvSpPr>
          <p:cNvPr id="4" name="Footer Placeholder 3">
            <a:extLst>
              <a:ext uri="{FF2B5EF4-FFF2-40B4-BE49-F238E27FC236}">
                <a16:creationId xmlns:a16="http://schemas.microsoft.com/office/drawing/2014/main" id="{DB85B175-83FF-DAAA-E479-2028076C07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6CACBA-1D1C-50B8-579A-DFC0D210CF62}"/>
              </a:ext>
            </a:extLst>
          </p:cNvPr>
          <p:cNvSpPr>
            <a:spLocks noGrp="1"/>
          </p:cNvSpPr>
          <p:nvPr>
            <p:ph type="sldNum" sz="quarter" idx="12"/>
          </p:nvPr>
        </p:nvSpPr>
        <p:spPr/>
        <p:txBody>
          <a:bodyPr/>
          <a:lstStyle/>
          <a:p>
            <a:fld id="{ED4EED9A-F093-4465-B20F-8EFB89AAADCA}" type="slidenum">
              <a:rPr lang="en-US" smtClean="0"/>
              <a:t>‹#›</a:t>
            </a:fld>
            <a:endParaRPr lang="en-US"/>
          </a:p>
        </p:txBody>
      </p:sp>
    </p:spTree>
    <p:extLst>
      <p:ext uri="{BB962C8B-B14F-4D97-AF65-F5344CB8AC3E}">
        <p14:creationId xmlns:p14="http://schemas.microsoft.com/office/powerpoint/2010/main" val="12778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31064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3"/>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2025/5/27</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734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3"/>
            <a:ext cx="2844800" cy="365125"/>
          </a:xfrm>
          <a:prstGeom prst="rect">
            <a:avLst/>
          </a:prstGeom>
        </p:spPr>
        <p:txBody>
          <a:bodyPr/>
          <a:lstStyle/>
          <a:p>
            <a:fld id="{2E3AAC11-D570-4EA9-AFC0-30FB72BA45EB}" type="datetimeFigureOut">
              <a:rPr lang="zh-CN" altLang="en-US" smtClean="0">
                <a:solidFill>
                  <a:prstClr val="black"/>
                </a:solidFill>
              </a:rPr>
              <a:pPr/>
              <a:t>2025/5/27</a:t>
            </a:fld>
            <a:endParaRPr lang="zh-CN" altLang="en-US">
              <a:solidFill>
                <a:prstClr val="black"/>
              </a:solidFill>
            </a:endParaRPr>
          </a:p>
        </p:txBody>
      </p:sp>
      <p:sp>
        <p:nvSpPr>
          <p:cNvPr id="5" name="页脚占位符 4"/>
          <p:cNvSpPr>
            <a:spLocks noGrp="1"/>
          </p:cNvSpPr>
          <p:nvPr>
            <p:ph type="ftr" sz="quarter" idx="11"/>
          </p:nvPr>
        </p:nvSpPr>
        <p:spPr>
          <a:xfrm>
            <a:off x="4165600" y="6356353"/>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3"/>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144557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728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C1AB91-3AF9-4248-BE1E-9BF50764044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564F488-EB46-4EFA-8662-24AF40976CE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2E5FDE1-CBC5-4ABA-B134-37DC0936ADDF}"/>
              </a:ext>
            </a:extLst>
          </p:cNvPr>
          <p:cNvSpPr>
            <a:spLocks noGrp="1"/>
          </p:cNvSpPr>
          <p:nvPr>
            <p:ph type="dt" sz="half" idx="10"/>
          </p:nvPr>
        </p:nvSpPr>
        <p:spPr/>
        <p:txBody>
          <a:bodyPr/>
          <a:lstStyle/>
          <a:p>
            <a:fld id="{5D811F9B-0E1B-4741-B1CD-64EC19597A66}" type="datetimeFigureOut">
              <a:rPr lang="zh-CN" altLang="en-US" smtClean="0"/>
              <a:t>2025/5/27</a:t>
            </a:fld>
            <a:endParaRPr lang="zh-CN" altLang="en-US"/>
          </a:p>
        </p:txBody>
      </p:sp>
      <p:sp>
        <p:nvSpPr>
          <p:cNvPr id="5" name="页脚占位符 4">
            <a:extLst>
              <a:ext uri="{FF2B5EF4-FFF2-40B4-BE49-F238E27FC236}">
                <a16:creationId xmlns:a16="http://schemas.microsoft.com/office/drawing/2014/main" id="{4170013A-EE1D-44A6-AD79-0B483A65645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7529500-A1EE-4869-885F-D2D30547F4A9}"/>
              </a:ext>
            </a:extLst>
          </p:cNvPr>
          <p:cNvSpPr>
            <a:spLocks noGrp="1"/>
          </p:cNvSpPr>
          <p:nvPr>
            <p:ph type="sldNum" sz="quarter" idx="12"/>
          </p:nvPr>
        </p:nvSpPr>
        <p:spPr/>
        <p:txBody>
          <a:bodyPr/>
          <a:lstStyle/>
          <a:p>
            <a:fld id="{AFFCBC3B-DADB-4395-B53B-2163A4195CB9}" type="slidenum">
              <a:rPr lang="zh-CN" altLang="en-US" smtClean="0"/>
              <a:t>‹#›</a:t>
            </a:fld>
            <a:endParaRPr lang="zh-CN" altLang="en-US"/>
          </a:p>
        </p:txBody>
      </p:sp>
    </p:spTree>
    <p:extLst>
      <p:ext uri="{BB962C8B-B14F-4D97-AF65-F5344CB8AC3E}">
        <p14:creationId xmlns:p14="http://schemas.microsoft.com/office/powerpoint/2010/main" val="4240950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477A72-2E10-4FD4-9968-BEB651A57FED}"/>
              </a:ext>
            </a:extLst>
          </p:cNvPr>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1C107D9-EF50-49DD-A6B5-A0E209E7C82B}"/>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F90CDD-279A-47CE-8775-05222CF13A6B}"/>
              </a:ext>
            </a:extLst>
          </p:cNvPr>
          <p:cNvSpPr>
            <a:spLocks noGrp="1"/>
          </p:cNvSpPr>
          <p:nvPr>
            <p:ph type="dt" sz="half" idx="10"/>
          </p:nvPr>
        </p:nvSpPr>
        <p:spPr/>
        <p:txBody>
          <a:bodyPr/>
          <a:lstStyle/>
          <a:p>
            <a:fld id="{5D811F9B-0E1B-4741-B1CD-64EC19597A66}" type="datetimeFigureOut">
              <a:rPr lang="zh-CN" altLang="en-US" smtClean="0"/>
              <a:t>2025/5/27</a:t>
            </a:fld>
            <a:endParaRPr lang="zh-CN" altLang="en-US"/>
          </a:p>
        </p:txBody>
      </p:sp>
      <p:sp>
        <p:nvSpPr>
          <p:cNvPr id="5" name="页脚占位符 4">
            <a:extLst>
              <a:ext uri="{FF2B5EF4-FFF2-40B4-BE49-F238E27FC236}">
                <a16:creationId xmlns:a16="http://schemas.microsoft.com/office/drawing/2014/main" id="{689D9DCD-1AD9-4929-B348-E09864F55F3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C1B81BC-A3DB-46CA-A763-C7D94ECC6A16}"/>
              </a:ext>
            </a:extLst>
          </p:cNvPr>
          <p:cNvSpPr>
            <a:spLocks noGrp="1"/>
          </p:cNvSpPr>
          <p:nvPr>
            <p:ph type="sldNum" sz="quarter" idx="12"/>
          </p:nvPr>
        </p:nvSpPr>
        <p:spPr/>
        <p:txBody>
          <a:bodyPr/>
          <a:lstStyle/>
          <a:p>
            <a:fld id="{AFFCBC3B-DADB-4395-B53B-2163A4195CB9}" type="slidenum">
              <a:rPr lang="zh-CN" altLang="en-US" smtClean="0"/>
              <a:t>‹#›</a:t>
            </a:fld>
            <a:endParaRPr lang="zh-CN" altLang="en-US"/>
          </a:p>
        </p:txBody>
      </p:sp>
    </p:spTree>
    <p:extLst>
      <p:ext uri="{BB962C8B-B14F-4D97-AF65-F5344CB8AC3E}">
        <p14:creationId xmlns:p14="http://schemas.microsoft.com/office/powerpoint/2010/main" val="1715476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ED4067-33C4-4E25-AD81-5E78F419A1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4CC448A-6B8E-4304-9DD9-79270565EF9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49A16EB-47E4-42C5-AD6C-6814CA001E8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2D0DF35-014F-402E-A41B-8E1C7622F1F5}"/>
              </a:ext>
            </a:extLst>
          </p:cNvPr>
          <p:cNvSpPr>
            <a:spLocks noGrp="1"/>
          </p:cNvSpPr>
          <p:nvPr>
            <p:ph type="dt" sz="half" idx="10"/>
          </p:nvPr>
        </p:nvSpPr>
        <p:spPr/>
        <p:txBody>
          <a:bodyPr/>
          <a:lstStyle/>
          <a:p>
            <a:fld id="{5D811F9B-0E1B-4741-B1CD-64EC19597A66}" type="datetimeFigureOut">
              <a:rPr lang="zh-CN" altLang="en-US" smtClean="0"/>
              <a:t>2025/5/27</a:t>
            </a:fld>
            <a:endParaRPr lang="zh-CN" altLang="en-US"/>
          </a:p>
        </p:txBody>
      </p:sp>
      <p:sp>
        <p:nvSpPr>
          <p:cNvPr id="6" name="页脚占位符 5">
            <a:extLst>
              <a:ext uri="{FF2B5EF4-FFF2-40B4-BE49-F238E27FC236}">
                <a16:creationId xmlns:a16="http://schemas.microsoft.com/office/drawing/2014/main" id="{42238F19-921D-4110-BEAE-5D0526E0165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0069502-87FB-4505-9DCD-CB01F1B2CE11}"/>
              </a:ext>
            </a:extLst>
          </p:cNvPr>
          <p:cNvSpPr>
            <a:spLocks noGrp="1"/>
          </p:cNvSpPr>
          <p:nvPr>
            <p:ph type="sldNum" sz="quarter" idx="12"/>
          </p:nvPr>
        </p:nvSpPr>
        <p:spPr/>
        <p:txBody>
          <a:bodyPr/>
          <a:lstStyle/>
          <a:p>
            <a:fld id="{AFFCBC3B-DADB-4395-B53B-2163A4195CB9}" type="slidenum">
              <a:rPr lang="zh-CN" altLang="en-US" smtClean="0"/>
              <a:t>‹#›</a:t>
            </a:fld>
            <a:endParaRPr lang="zh-CN" altLang="en-US"/>
          </a:p>
        </p:txBody>
      </p:sp>
    </p:spTree>
    <p:extLst>
      <p:ext uri="{BB962C8B-B14F-4D97-AF65-F5344CB8AC3E}">
        <p14:creationId xmlns:p14="http://schemas.microsoft.com/office/powerpoint/2010/main" val="3610571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CD9A54-E514-4DAA-9A95-C6875E407BEF}"/>
              </a:ext>
            </a:extLst>
          </p:cNvPr>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3CB678-D89B-4BA6-B94B-407B1DBE7147}"/>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36C8FCA-A607-497B-A573-68BC206DBAF1}"/>
              </a:ext>
            </a:extLst>
          </p:cNvPr>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A5B78A3-91AD-4C8C-B07D-74977F62B1E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7875CAA-7E73-41E6-BBE5-DCF87F057FED}"/>
              </a:ext>
            </a:extLst>
          </p:cNvPr>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14DC92D-A163-4D47-A141-471E3F055D16}"/>
              </a:ext>
            </a:extLst>
          </p:cNvPr>
          <p:cNvSpPr>
            <a:spLocks noGrp="1"/>
          </p:cNvSpPr>
          <p:nvPr>
            <p:ph type="dt" sz="half" idx="10"/>
          </p:nvPr>
        </p:nvSpPr>
        <p:spPr/>
        <p:txBody>
          <a:bodyPr/>
          <a:lstStyle/>
          <a:p>
            <a:fld id="{5D811F9B-0E1B-4741-B1CD-64EC19597A66}" type="datetimeFigureOut">
              <a:rPr lang="zh-CN" altLang="en-US" smtClean="0"/>
              <a:t>2025/5/27</a:t>
            </a:fld>
            <a:endParaRPr lang="zh-CN" altLang="en-US"/>
          </a:p>
        </p:txBody>
      </p:sp>
      <p:sp>
        <p:nvSpPr>
          <p:cNvPr id="8" name="页脚占位符 7">
            <a:extLst>
              <a:ext uri="{FF2B5EF4-FFF2-40B4-BE49-F238E27FC236}">
                <a16:creationId xmlns:a16="http://schemas.microsoft.com/office/drawing/2014/main" id="{C401F3EA-9B29-4C8D-9C22-91B27D5DCD5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AACCD9CE-5666-4637-976A-859E8C2E8715}"/>
              </a:ext>
            </a:extLst>
          </p:cNvPr>
          <p:cNvSpPr>
            <a:spLocks noGrp="1"/>
          </p:cNvSpPr>
          <p:nvPr>
            <p:ph type="sldNum" sz="quarter" idx="12"/>
          </p:nvPr>
        </p:nvSpPr>
        <p:spPr/>
        <p:txBody>
          <a:bodyPr/>
          <a:lstStyle/>
          <a:p>
            <a:fld id="{AFFCBC3B-DADB-4395-B53B-2163A4195CB9}" type="slidenum">
              <a:rPr lang="zh-CN" altLang="en-US" smtClean="0"/>
              <a:t>‹#›</a:t>
            </a:fld>
            <a:endParaRPr lang="zh-CN" altLang="en-US"/>
          </a:p>
        </p:txBody>
      </p:sp>
    </p:spTree>
    <p:extLst>
      <p:ext uri="{BB962C8B-B14F-4D97-AF65-F5344CB8AC3E}">
        <p14:creationId xmlns:p14="http://schemas.microsoft.com/office/powerpoint/2010/main" val="2058205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CF73D6-64DF-4264-8FCB-1B1D0842C80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9810DAD-9EE2-4BD2-BE3E-A32F37D540CB}"/>
              </a:ext>
            </a:extLst>
          </p:cNvPr>
          <p:cNvSpPr>
            <a:spLocks noGrp="1"/>
          </p:cNvSpPr>
          <p:nvPr>
            <p:ph type="dt" sz="half" idx="10"/>
          </p:nvPr>
        </p:nvSpPr>
        <p:spPr/>
        <p:txBody>
          <a:bodyPr/>
          <a:lstStyle/>
          <a:p>
            <a:fld id="{5D811F9B-0E1B-4741-B1CD-64EC19597A66}" type="datetimeFigureOut">
              <a:rPr lang="zh-CN" altLang="en-US" smtClean="0"/>
              <a:t>2025/5/27</a:t>
            </a:fld>
            <a:endParaRPr lang="zh-CN" altLang="en-US"/>
          </a:p>
        </p:txBody>
      </p:sp>
      <p:sp>
        <p:nvSpPr>
          <p:cNvPr id="4" name="页脚占位符 3">
            <a:extLst>
              <a:ext uri="{FF2B5EF4-FFF2-40B4-BE49-F238E27FC236}">
                <a16:creationId xmlns:a16="http://schemas.microsoft.com/office/drawing/2014/main" id="{49263E57-AFAF-478D-9C9E-A9A68D1D5D3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5117FFD-AA17-4A67-9326-46BF7ADB413E}"/>
              </a:ext>
            </a:extLst>
          </p:cNvPr>
          <p:cNvSpPr>
            <a:spLocks noGrp="1"/>
          </p:cNvSpPr>
          <p:nvPr>
            <p:ph type="sldNum" sz="quarter" idx="12"/>
          </p:nvPr>
        </p:nvSpPr>
        <p:spPr/>
        <p:txBody>
          <a:bodyPr/>
          <a:lstStyle/>
          <a:p>
            <a:fld id="{AFFCBC3B-DADB-4395-B53B-2163A4195CB9}" type="slidenum">
              <a:rPr lang="zh-CN" altLang="en-US" smtClean="0"/>
              <a:t>‹#›</a:t>
            </a:fld>
            <a:endParaRPr lang="zh-CN" altLang="en-US"/>
          </a:p>
        </p:txBody>
      </p:sp>
    </p:spTree>
    <p:extLst>
      <p:ext uri="{BB962C8B-B14F-4D97-AF65-F5344CB8AC3E}">
        <p14:creationId xmlns:p14="http://schemas.microsoft.com/office/powerpoint/2010/main" val="1733424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D3E249D-808C-490D-A3E3-101C644E7915}"/>
              </a:ext>
            </a:extLst>
          </p:cNvPr>
          <p:cNvSpPr>
            <a:spLocks noGrp="1"/>
          </p:cNvSpPr>
          <p:nvPr>
            <p:ph type="dt" sz="half" idx="10"/>
          </p:nvPr>
        </p:nvSpPr>
        <p:spPr/>
        <p:txBody>
          <a:bodyPr/>
          <a:lstStyle/>
          <a:p>
            <a:fld id="{5D811F9B-0E1B-4741-B1CD-64EC19597A66}" type="datetimeFigureOut">
              <a:rPr lang="zh-CN" altLang="en-US" smtClean="0"/>
              <a:t>2025/5/27</a:t>
            </a:fld>
            <a:endParaRPr lang="zh-CN" altLang="en-US"/>
          </a:p>
        </p:txBody>
      </p:sp>
      <p:sp>
        <p:nvSpPr>
          <p:cNvPr id="3" name="页脚占位符 2">
            <a:extLst>
              <a:ext uri="{FF2B5EF4-FFF2-40B4-BE49-F238E27FC236}">
                <a16:creationId xmlns:a16="http://schemas.microsoft.com/office/drawing/2014/main" id="{91B97B47-ACBD-49CC-AFFC-DC799026E55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6F8973D-81F8-4B23-8892-E6C5FF3F83D6}"/>
              </a:ext>
            </a:extLst>
          </p:cNvPr>
          <p:cNvSpPr>
            <a:spLocks noGrp="1"/>
          </p:cNvSpPr>
          <p:nvPr>
            <p:ph type="sldNum" sz="quarter" idx="12"/>
          </p:nvPr>
        </p:nvSpPr>
        <p:spPr/>
        <p:txBody>
          <a:bodyPr/>
          <a:lstStyle/>
          <a:p>
            <a:fld id="{AFFCBC3B-DADB-4395-B53B-2163A4195CB9}" type="slidenum">
              <a:rPr lang="zh-CN" altLang="en-US" smtClean="0"/>
              <a:t>‹#›</a:t>
            </a:fld>
            <a:endParaRPr lang="zh-CN" altLang="en-US"/>
          </a:p>
        </p:txBody>
      </p:sp>
    </p:spTree>
    <p:extLst>
      <p:ext uri="{BB962C8B-B14F-4D97-AF65-F5344CB8AC3E}">
        <p14:creationId xmlns:p14="http://schemas.microsoft.com/office/powerpoint/2010/main" val="397380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56DAE-EFC9-4E57-91BB-C4176F6C21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2C83670-CC7A-403E-93B9-CAEBC9D38B5F}"/>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A3E7756-DCE5-47F2-BC12-EE2240E975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A94BF16-11D5-4E23-8BD5-C439EE1994C2}"/>
              </a:ext>
            </a:extLst>
          </p:cNvPr>
          <p:cNvSpPr>
            <a:spLocks noGrp="1"/>
          </p:cNvSpPr>
          <p:nvPr>
            <p:ph type="dt" sz="half" idx="10"/>
          </p:nvPr>
        </p:nvSpPr>
        <p:spPr/>
        <p:txBody>
          <a:bodyPr/>
          <a:lstStyle/>
          <a:p>
            <a:fld id="{5D811F9B-0E1B-4741-B1CD-64EC19597A66}" type="datetimeFigureOut">
              <a:rPr lang="zh-CN" altLang="en-US" smtClean="0"/>
              <a:t>2025/5/27</a:t>
            </a:fld>
            <a:endParaRPr lang="zh-CN" altLang="en-US"/>
          </a:p>
        </p:txBody>
      </p:sp>
      <p:sp>
        <p:nvSpPr>
          <p:cNvPr id="6" name="页脚占位符 5">
            <a:extLst>
              <a:ext uri="{FF2B5EF4-FFF2-40B4-BE49-F238E27FC236}">
                <a16:creationId xmlns:a16="http://schemas.microsoft.com/office/drawing/2014/main" id="{991FB618-C1AE-4D35-8EA9-D88119EC2AE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53A34A-0A8C-4921-9205-E2C9DEEAA0CC}"/>
              </a:ext>
            </a:extLst>
          </p:cNvPr>
          <p:cNvSpPr>
            <a:spLocks noGrp="1"/>
          </p:cNvSpPr>
          <p:nvPr>
            <p:ph type="sldNum" sz="quarter" idx="12"/>
          </p:nvPr>
        </p:nvSpPr>
        <p:spPr/>
        <p:txBody>
          <a:bodyPr/>
          <a:lstStyle/>
          <a:p>
            <a:fld id="{AFFCBC3B-DADB-4395-B53B-2163A4195CB9}" type="slidenum">
              <a:rPr lang="zh-CN" altLang="en-US" smtClean="0"/>
              <a:t>‹#›</a:t>
            </a:fld>
            <a:endParaRPr lang="zh-CN" altLang="en-US"/>
          </a:p>
        </p:txBody>
      </p:sp>
    </p:spTree>
    <p:extLst>
      <p:ext uri="{BB962C8B-B14F-4D97-AF65-F5344CB8AC3E}">
        <p14:creationId xmlns:p14="http://schemas.microsoft.com/office/powerpoint/2010/main" val="3300404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B19887-754F-4F47-A390-08732FA5DDD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532713F-FB1D-40A9-97BB-877D5EBA2373}"/>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FCFA377-23FD-4E42-A567-C1A8E6EF48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787D6A-7440-49CD-BB1A-F0922B3C7D72}"/>
              </a:ext>
            </a:extLst>
          </p:cNvPr>
          <p:cNvSpPr>
            <a:spLocks noGrp="1"/>
          </p:cNvSpPr>
          <p:nvPr>
            <p:ph type="dt" sz="half" idx="10"/>
          </p:nvPr>
        </p:nvSpPr>
        <p:spPr/>
        <p:txBody>
          <a:bodyPr/>
          <a:lstStyle/>
          <a:p>
            <a:fld id="{5D811F9B-0E1B-4741-B1CD-64EC19597A66}" type="datetimeFigureOut">
              <a:rPr lang="zh-CN" altLang="en-US" smtClean="0"/>
              <a:t>2025/5/27</a:t>
            </a:fld>
            <a:endParaRPr lang="zh-CN" altLang="en-US"/>
          </a:p>
        </p:txBody>
      </p:sp>
      <p:sp>
        <p:nvSpPr>
          <p:cNvPr id="6" name="页脚占位符 5">
            <a:extLst>
              <a:ext uri="{FF2B5EF4-FFF2-40B4-BE49-F238E27FC236}">
                <a16:creationId xmlns:a16="http://schemas.microsoft.com/office/drawing/2014/main" id="{1D13952F-35D7-404D-B76F-95645E94BD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8C9188-A6C0-4409-A9C3-D314FFC9E308}"/>
              </a:ext>
            </a:extLst>
          </p:cNvPr>
          <p:cNvSpPr>
            <a:spLocks noGrp="1"/>
          </p:cNvSpPr>
          <p:nvPr>
            <p:ph type="sldNum" sz="quarter" idx="12"/>
          </p:nvPr>
        </p:nvSpPr>
        <p:spPr/>
        <p:txBody>
          <a:bodyPr/>
          <a:lstStyle/>
          <a:p>
            <a:fld id="{AFFCBC3B-DADB-4395-B53B-2163A4195CB9}" type="slidenum">
              <a:rPr lang="zh-CN" altLang="en-US" smtClean="0"/>
              <a:t>‹#›</a:t>
            </a:fld>
            <a:endParaRPr lang="zh-CN" altLang="en-US"/>
          </a:p>
        </p:txBody>
      </p:sp>
    </p:spTree>
    <p:extLst>
      <p:ext uri="{BB962C8B-B14F-4D97-AF65-F5344CB8AC3E}">
        <p14:creationId xmlns:p14="http://schemas.microsoft.com/office/powerpoint/2010/main" val="3288921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BEF7E49-55AA-4068-B6BE-AE06E6C4D451}"/>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445B641-E238-4568-9492-AD2C2BBCE4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BE879A9-C8CA-4B99-8EC3-D6DFC55B39CD}"/>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811F9B-0E1B-4741-B1CD-64EC19597A66}" type="datetimeFigureOut">
              <a:rPr lang="zh-CN" altLang="en-US" smtClean="0"/>
              <a:t>2025/5/27</a:t>
            </a:fld>
            <a:endParaRPr lang="zh-CN" altLang="en-US"/>
          </a:p>
        </p:txBody>
      </p:sp>
      <p:sp>
        <p:nvSpPr>
          <p:cNvPr id="5" name="页脚占位符 4">
            <a:extLst>
              <a:ext uri="{FF2B5EF4-FFF2-40B4-BE49-F238E27FC236}">
                <a16:creationId xmlns:a16="http://schemas.microsoft.com/office/drawing/2014/main" id="{7B3C6DA7-5AD3-402C-A3DD-2D00F0E3E6A1}"/>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6E6A5705-2B53-47A5-8590-294FB59002C8}"/>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FCBC3B-DADB-4395-B53B-2163A4195CB9}" type="slidenum">
              <a:rPr lang="zh-CN" altLang="en-US" smtClean="0"/>
              <a:t>‹#›</a:t>
            </a:fld>
            <a:endParaRPr lang="zh-CN" altLang="en-US"/>
          </a:p>
        </p:txBody>
      </p:sp>
    </p:spTree>
    <p:extLst>
      <p:ext uri="{BB962C8B-B14F-4D97-AF65-F5344CB8AC3E}">
        <p14:creationId xmlns:p14="http://schemas.microsoft.com/office/powerpoint/2010/main" val="5152992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5" r:id="rId13"/>
    <p:sldLayoutId id="214748366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428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56.png"/><Relationship Id="rId2" Type="http://schemas.openxmlformats.org/officeDocument/2006/relationships/image" Target="../media/image53.jpe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jpeg"/><Relationship Id="rId7" Type="http://schemas.openxmlformats.org/officeDocument/2006/relationships/image" Target="../media/image61.png"/><Relationship Id="rId2" Type="http://schemas.openxmlformats.org/officeDocument/2006/relationships/image" Target="../media/image58.jpe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tags" Target="../tags/tag6.xml"/><Relationship Id="rId7" Type="http://schemas.openxmlformats.org/officeDocument/2006/relationships/image" Target="../media/image65.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4.emf"/><Relationship Id="rId5" Type="http://schemas.openxmlformats.org/officeDocument/2006/relationships/slideLayout" Target="../slideLayouts/slideLayout1.xml"/><Relationship Id="rId4" Type="http://schemas.openxmlformats.org/officeDocument/2006/relationships/tags" Target="../tags/tag7.xml"/><Relationship Id="rId9" Type="http://schemas.openxmlformats.org/officeDocument/2006/relationships/image" Target="../media/image67.png"/></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3" Type="http://schemas.microsoft.com/office/2007/relationships/hdphoto" Target="../media/hdphoto14.wdp"/><Relationship Id="rId7" Type="http://schemas.microsoft.com/office/2007/relationships/hdphoto" Target="../media/hdphoto16.wdp"/><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0.png"/><Relationship Id="rId11" Type="http://schemas.openxmlformats.org/officeDocument/2006/relationships/image" Target="../media/image74.png"/><Relationship Id="rId5" Type="http://schemas.microsoft.com/office/2007/relationships/hdphoto" Target="../media/hdphoto15.wdp"/><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1.xml"/><Relationship Id="rId7" Type="http://schemas.openxmlformats.org/officeDocument/2006/relationships/image" Target="../media/image77.emf"/><Relationship Id="rId2" Type="http://schemas.openxmlformats.org/officeDocument/2006/relationships/tags" Target="../tags/tag9.xml"/><Relationship Id="rId1" Type="http://schemas.openxmlformats.org/officeDocument/2006/relationships/tags" Target="../tags/tag8.xml"/><Relationship Id="rId6" Type="http://schemas.microsoft.com/office/2007/relationships/hdphoto" Target="../media/hdphoto17.wdp"/><Relationship Id="rId5" Type="http://schemas.openxmlformats.org/officeDocument/2006/relationships/image" Target="../media/image76.png"/><Relationship Id="rId4" Type="http://schemas.openxmlformats.org/officeDocument/2006/relationships/image" Target="../media/image75.jpeg"/></Relationships>
</file>

<file path=ppt/slides/_rels/slide1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82.png"/><Relationship Id="rId2" Type="http://schemas.openxmlformats.org/officeDocument/2006/relationships/image" Target="../media/image79.png"/><Relationship Id="rId1" Type="http://schemas.openxmlformats.org/officeDocument/2006/relationships/slideLayout" Target="../slideLayouts/slideLayout1.xml"/><Relationship Id="rId6" Type="http://schemas.microsoft.com/office/2007/relationships/hdphoto" Target="../media/hdphoto19.wdp"/><Relationship Id="rId5" Type="http://schemas.openxmlformats.org/officeDocument/2006/relationships/image" Target="../media/image81.png"/><Relationship Id="rId4" Type="http://schemas.microsoft.com/office/2007/relationships/hdphoto" Target="../media/hdphoto18.wdp"/></Relationships>
</file>

<file path=ppt/slides/_rels/slide18.xml.rels><?xml version="1.0" encoding="UTF-8" standalone="yes"?>
<Relationships xmlns="http://schemas.openxmlformats.org/package/2006/relationships"><Relationship Id="rId8" Type="http://schemas.openxmlformats.org/officeDocument/2006/relationships/image" Target="../media/image88.gif"/><Relationship Id="rId3" Type="http://schemas.microsoft.com/office/2007/relationships/hdphoto" Target="../media/hdphoto20.wdp"/><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1.xml"/><Relationship Id="rId6" Type="http://schemas.microsoft.com/office/2007/relationships/hdphoto" Target="../media/hdphoto21.wdp"/><Relationship Id="rId5" Type="http://schemas.openxmlformats.org/officeDocument/2006/relationships/image" Target="../media/image86.pn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microsoft.com/office/2007/relationships/hdphoto" Target="../media/hdphoto22.wdp"/></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3.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15.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xml"/><Relationship Id="rId5" Type="http://schemas.openxmlformats.org/officeDocument/2006/relationships/image" Target="../media/image95.png"/><Relationship Id="rId4" Type="http://schemas.microsoft.com/office/2007/relationships/hdphoto" Target="../media/hdphoto23.wdp"/></Relationships>
</file>

<file path=ppt/slides/_rels/slide21.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jpe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s>
</file>

<file path=ppt/slides/_rels/slide22.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image" Target="../media/image103.png"/><Relationship Id="rId7" Type="http://schemas.openxmlformats.org/officeDocument/2006/relationships/image" Target="../media/image106.png"/><Relationship Id="rId2"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105.jpeg"/><Relationship Id="rId5" Type="http://schemas.microsoft.com/office/2007/relationships/hdphoto" Target="../media/hdphoto24.wdp"/><Relationship Id="rId4" Type="http://schemas.openxmlformats.org/officeDocument/2006/relationships/image" Target="../media/image104.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hyperlink" Target="https://twitter.com/freeppt7_com" TargetMode="External"/><Relationship Id="rId13" Type="http://schemas.openxmlformats.org/officeDocument/2006/relationships/hyperlink" Target="https://www.freeppt7.com/" TargetMode="External"/><Relationship Id="rId3" Type="http://schemas.openxmlformats.org/officeDocument/2006/relationships/image" Target="../media/image107.png"/><Relationship Id="rId7" Type="http://schemas.openxmlformats.org/officeDocument/2006/relationships/image" Target="../media/image109.png"/><Relationship Id="rId12" Type="http://schemas.openxmlformats.org/officeDocument/2006/relationships/hyperlink" Target="https://www.freeppt7.com/ggslide-school/" TargetMode="External"/><Relationship Id="rId2" Type="http://schemas.openxmlformats.org/officeDocument/2006/relationships/hyperlink" Target="https://www.facebook.com/freeppt7/" TargetMode="External"/><Relationship Id="rId1" Type="http://schemas.openxmlformats.org/officeDocument/2006/relationships/slideLayout" Target="../slideLayouts/slideLayout13.xml"/><Relationship Id="rId6" Type="http://schemas.openxmlformats.org/officeDocument/2006/relationships/hyperlink" Target="https://www.youtube.com/@Slidestemplatesfree" TargetMode="External"/><Relationship Id="rId11" Type="http://schemas.openxmlformats.org/officeDocument/2006/relationships/image" Target="../media/image111.png"/><Relationship Id="rId5" Type="http://schemas.openxmlformats.org/officeDocument/2006/relationships/image" Target="../media/image108.png"/><Relationship Id="rId10" Type="http://schemas.openxmlformats.org/officeDocument/2006/relationships/hyperlink" Target="https://www.linkedin.com/in/liu-kaiwei-b180991a9/" TargetMode="External"/><Relationship Id="rId4" Type="http://schemas.openxmlformats.org/officeDocument/2006/relationships/hyperlink" Target="https://www.instagram.com/slidesfree/" TargetMode="External"/><Relationship Id="rId9" Type="http://schemas.openxmlformats.org/officeDocument/2006/relationships/image" Target="../media/image110.png"/><Relationship Id="rId14" Type="http://schemas.openxmlformats.org/officeDocument/2006/relationships/hyperlink" Target="http://www.freeppt7.com/"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fonts.google.com/specimen/Krona+One"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hyperlink" Target="https://fonts.google.com/specimen/Ubunt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microsoft.com/office/2007/relationships/hdphoto" Target="../media/hdphoto7.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2.png"/><Relationship Id="rId5" Type="http://schemas.microsoft.com/office/2007/relationships/hdphoto" Target="../media/hdphoto6.wdp"/><Relationship Id="rId4" Type="http://schemas.openxmlformats.org/officeDocument/2006/relationships/image" Target="../media/image31.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37.png"/><Relationship Id="rId5" Type="http://schemas.openxmlformats.org/officeDocument/2006/relationships/image" Target="../media/image36.jpeg"/><Relationship Id="rId4" Type="http://schemas.microsoft.com/office/2007/relationships/hdphoto" Target="../media/hdphoto8.wdp"/></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9.wdp"/><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2.png"/><Relationship Id="rId5" Type="http://schemas.microsoft.com/office/2007/relationships/hdphoto" Target="../media/hdphoto10.wdp"/><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11.wdp"/><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1.xml"/><Relationship Id="rId6" Type="http://schemas.microsoft.com/office/2007/relationships/hdphoto" Target="../media/hdphoto12.wdp"/><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3E79C0A-0BAC-4981-9C15-F441616C33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9055" y="317240"/>
            <a:ext cx="4497355" cy="1268964"/>
          </a:xfrm>
          <a:prstGeom prst="rect">
            <a:avLst/>
          </a:prstGeom>
        </p:spPr>
      </p:pic>
      <p:pic>
        <p:nvPicPr>
          <p:cNvPr id="8" name="图片 7">
            <a:extLst>
              <a:ext uri="{FF2B5EF4-FFF2-40B4-BE49-F238E27FC236}">
                <a16:creationId xmlns:a16="http://schemas.microsoft.com/office/drawing/2014/main" id="{DA870E08-D232-461C-B32C-ACC2186EA1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1565" y="752670"/>
            <a:ext cx="4767339" cy="4099248"/>
          </a:xfrm>
          <a:prstGeom prst="rect">
            <a:avLst/>
          </a:prstGeom>
        </p:spPr>
      </p:pic>
      <p:pic>
        <p:nvPicPr>
          <p:cNvPr id="14" name="图片 13">
            <a:extLst>
              <a:ext uri="{FF2B5EF4-FFF2-40B4-BE49-F238E27FC236}">
                <a16:creationId xmlns:a16="http://schemas.microsoft.com/office/drawing/2014/main" id="{39583467-A8E3-45E7-A797-1A06758F06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57372" y="-485191"/>
            <a:ext cx="8908261" cy="6858000"/>
          </a:xfrm>
          <a:prstGeom prst="rect">
            <a:avLst/>
          </a:prstGeom>
        </p:spPr>
      </p:pic>
      <p:pic>
        <p:nvPicPr>
          <p:cNvPr id="12" name="图片 11">
            <a:extLst>
              <a:ext uri="{FF2B5EF4-FFF2-40B4-BE49-F238E27FC236}">
                <a16:creationId xmlns:a16="http://schemas.microsoft.com/office/drawing/2014/main" id="{72EA1802-72F8-4F3C-B66C-21CA718722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572" y="168942"/>
            <a:ext cx="2174987" cy="2994137"/>
          </a:xfrm>
          <a:prstGeom prst="rect">
            <a:avLst/>
          </a:prstGeom>
        </p:spPr>
      </p:pic>
      <p:pic>
        <p:nvPicPr>
          <p:cNvPr id="10" name="图片 9">
            <a:extLst>
              <a:ext uri="{FF2B5EF4-FFF2-40B4-BE49-F238E27FC236}">
                <a16:creationId xmlns:a16="http://schemas.microsoft.com/office/drawing/2014/main" id="{169DCA4F-4678-4774-8449-DBC905FD31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3430" y="864637"/>
            <a:ext cx="6400217" cy="5520612"/>
          </a:xfrm>
          <a:prstGeom prst="rect">
            <a:avLst/>
          </a:prstGeom>
        </p:spPr>
      </p:pic>
      <p:pic>
        <p:nvPicPr>
          <p:cNvPr id="22" name="图片 21">
            <a:extLst>
              <a:ext uri="{FF2B5EF4-FFF2-40B4-BE49-F238E27FC236}">
                <a16:creationId xmlns:a16="http://schemas.microsoft.com/office/drawing/2014/main" id="{D804E827-AC81-4837-8D86-171F94B68A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93717" y="463875"/>
            <a:ext cx="697075" cy="675627"/>
          </a:xfrm>
          <a:prstGeom prst="rect">
            <a:avLst/>
          </a:prstGeom>
        </p:spPr>
      </p:pic>
      <p:pic>
        <p:nvPicPr>
          <p:cNvPr id="23" name="图片 22">
            <a:extLst>
              <a:ext uri="{FF2B5EF4-FFF2-40B4-BE49-F238E27FC236}">
                <a16:creationId xmlns:a16="http://schemas.microsoft.com/office/drawing/2014/main" id="{2800699C-478F-4DEF-8E00-0813C386882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11131031" y="1137208"/>
            <a:ext cx="544675" cy="527916"/>
          </a:xfrm>
          <a:prstGeom prst="rect">
            <a:avLst/>
          </a:prstGeom>
        </p:spPr>
      </p:pic>
      <p:pic>
        <p:nvPicPr>
          <p:cNvPr id="25" name="图片 24">
            <a:extLst>
              <a:ext uri="{FF2B5EF4-FFF2-40B4-BE49-F238E27FC236}">
                <a16:creationId xmlns:a16="http://schemas.microsoft.com/office/drawing/2014/main" id="{688C9B39-7B12-4256-BF02-A9A91D534F7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27269" y="4722458"/>
            <a:ext cx="3005136" cy="3005136"/>
          </a:xfrm>
          <a:prstGeom prst="rect">
            <a:avLst/>
          </a:prstGeom>
        </p:spPr>
      </p:pic>
      <p:pic>
        <p:nvPicPr>
          <p:cNvPr id="18" name="图片 17">
            <a:extLst>
              <a:ext uri="{FF2B5EF4-FFF2-40B4-BE49-F238E27FC236}">
                <a16:creationId xmlns:a16="http://schemas.microsoft.com/office/drawing/2014/main" id="{12D85153-344A-4A87-A4E8-1F6BF98DE5B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0" y="4926565"/>
            <a:ext cx="12192000" cy="1931437"/>
          </a:xfrm>
          <a:prstGeom prst="rect">
            <a:avLst/>
          </a:prstGeom>
        </p:spPr>
      </p:pic>
      <p:pic>
        <p:nvPicPr>
          <p:cNvPr id="26" name="图片 25">
            <a:extLst>
              <a:ext uri="{FF2B5EF4-FFF2-40B4-BE49-F238E27FC236}">
                <a16:creationId xmlns:a16="http://schemas.microsoft.com/office/drawing/2014/main" id="{A2D12E77-A9BD-4795-A21E-7135A339FEF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508130" y="4775932"/>
            <a:ext cx="3624079" cy="1191770"/>
          </a:xfrm>
          <a:prstGeom prst="rect">
            <a:avLst/>
          </a:prstGeom>
        </p:spPr>
      </p:pic>
      <p:sp>
        <p:nvSpPr>
          <p:cNvPr id="27" name="文本框 26">
            <a:extLst>
              <a:ext uri="{FF2B5EF4-FFF2-40B4-BE49-F238E27FC236}">
                <a16:creationId xmlns:a16="http://schemas.microsoft.com/office/drawing/2014/main" id="{5420A615-F8E8-4ED8-AE35-3A23A78A0A25}"/>
              </a:ext>
            </a:extLst>
          </p:cNvPr>
          <p:cNvSpPr txBox="1"/>
          <p:nvPr/>
        </p:nvSpPr>
        <p:spPr>
          <a:xfrm>
            <a:off x="7980218" y="5136017"/>
            <a:ext cx="3005137" cy="584775"/>
          </a:xfrm>
          <a:prstGeom prst="rect">
            <a:avLst/>
          </a:prstGeom>
          <a:noFill/>
        </p:spPr>
        <p:txBody>
          <a:bodyPr wrap="square" rtlCol="0">
            <a:spAutoFit/>
          </a:bodyPr>
          <a:lstStyle/>
          <a:p>
            <a:pPr algn="ctr"/>
            <a:r>
              <a:rPr lang="en-US" altLang="zh-CN" sz="3200" dirty="0">
                <a:solidFill>
                  <a:srgbClr val="FE517D"/>
                </a:solidFill>
                <a:latin typeface="思源宋体 CN Heavy" pitchFamily="18" charset="-122"/>
                <a:ea typeface="思源宋体 CN Heavy" pitchFamily="18" charset="-122"/>
                <a:cs typeface="+mn-ea"/>
                <a:sym typeface="+mn-lt"/>
              </a:rPr>
              <a:t>Photo Album</a:t>
            </a:r>
            <a:endParaRPr lang="zh-CN" altLang="en-US" sz="3200" dirty="0">
              <a:solidFill>
                <a:srgbClr val="FE517D"/>
              </a:solidFill>
              <a:latin typeface="思源宋体 CN Heavy" pitchFamily="18" charset="-122"/>
              <a:ea typeface="思源宋体 CN Heavy" pitchFamily="18" charset="-122"/>
              <a:cs typeface="+mn-ea"/>
              <a:sym typeface="+mn-lt"/>
            </a:endParaRPr>
          </a:p>
        </p:txBody>
      </p:sp>
      <p:sp>
        <p:nvSpPr>
          <p:cNvPr id="28" name="文本框 27">
            <a:extLst>
              <a:ext uri="{FF2B5EF4-FFF2-40B4-BE49-F238E27FC236}">
                <a16:creationId xmlns:a16="http://schemas.microsoft.com/office/drawing/2014/main" id="{F943CA94-F21F-4FD1-B50F-5C362D37899A}"/>
              </a:ext>
            </a:extLst>
          </p:cNvPr>
          <p:cNvSpPr txBox="1"/>
          <p:nvPr/>
        </p:nvSpPr>
        <p:spPr>
          <a:xfrm>
            <a:off x="8509987" y="6007747"/>
            <a:ext cx="1805739" cy="307777"/>
          </a:xfrm>
          <a:prstGeom prst="rect">
            <a:avLst/>
          </a:prstGeom>
          <a:noFill/>
        </p:spPr>
        <p:txBody>
          <a:bodyPr wrap="square" rtlCol="0">
            <a:spAutoFit/>
          </a:bodyPr>
          <a:lstStyle/>
          <a:p>
            <a:pPr algn="ctr"/>
            <a:r>
              <a:rPr lang="en-US" altLang="zh-CN" sz="1400" dirty="0">
                <a:latin typeface="微软雅黑" pitchFamily="34" charset="-122"/>
                <a:ea typeface="微软雅黑" pitchFamily="34" charset="-122"/>
                <a:cs typeface="+mn-ea"/>
                <a:sym typeface="+mn-lt"/>
              </a:rPr>
              <a:t>01.06.202X</a:t>
            </a:r>
            <a:endParaRPr lang="zh-CN" altLang="en-US" sz="1400" dirty="0">
              <a:latin typeface="微软雅黑" pitchFamily="34" charset="-122"/>
              <a:ea typeface="微软雅黑" pitchFamily="34" charset="-122"/>
              <a:cs typeface="+mn-ea"/>
              <a:sym typeface="+mn-lt"/>
            </a:endParaRPr>
          </a:p>
        </p:txBody>
      </p:sp>
    </p:spTree>
    <p:extLst>
      <p:ext uri="{BB962C8B-B14F-4D97-AF65-F5344CB8AC3E}">
        <p14:creationId xmlns:p14="http://schemas.microsoft.com/office/powerpoint/2010/main" val="134190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6"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childTnLst>
                          </p:cTn>
                        </p:par>
                        <p:par>
                          <p:cTn id="22" fill="hold">
                            <p:stCondLst>
                              <p:cond delay="3000"/>
                            </p:stCondLst>
                            <p:childTnLst>
                              <p:par>
                                <p:cTn id="23" presetID="2" presetClass="entr" presetSubtype="8" decel="10000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1000" fill="hold"/>
                                        <p:tgtEl>
                                          <p:spTgt spid="22"/>
                                        </p:tgtEl>
                                        <p:attrNameLst>
                                          <p:attrName>ppt_x</p:attrName>
                                        </p:attrNameLst>
                                      </p:cBhvr>
                                      <p:tavLst>
                                        <p:tav tm="0">
                                          <p:val>
                                            <p:strVal val="0-#ppt_w/2"/>
                                          </p:val>
                                        </p:tav>
                                        <p:tav tm="100000">
                                          <p:val>
                                            <p:strVal val="#ppt_x"/>
                                          </p:val>
                                        </p:tav>
                                      </p:tavLst>
                                    </p:anim>
                                    <p:anim calcmode="lin" valueType="num">
                                      <p:cBhvr additive="base">
                                        <p:cTn id="26" dur="10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3" decel="100000" fill="hold" nodeType="withEffect">
                                  <p:stCondLst>
                                    <p:cond delay="20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1000" fill="hold"/>
                                        <p:tgtEl>
                                          <p:spTgt spid="23"/>
                                        </p:tgtEl>
                                        <p:attrNameLst>
                                          <p:attrName>ppt_x</p:attrName>
                                        </p:attrNameLst>
                                      </p:cBhvr>
                                      <p:tavLst>
                                        <p:tav tm="0">
                                          <p:val>
                                            <p:strVal val="1+#ppt_w/2"/>
                                          </p:val>
                                        </p:tav>
                                        <p:tav tm="100000">
                                          <p:val>
                                            <p:strVal val="#ppt_x"/>
                                          </p:val>
                                        </p:tav>
                                      </p:tavLst>
                                    </p:anim>
                                    <p:anim calcmode="lin" valueType="num">
                                      <p:cBhvr additive="base">
                                        <p:cTn id="30" dur="1000" fill="hold"/>
                                        <p:tgtEl>
                                          <p:spTgt spid="23"/>
                                        </p:tgtEl>
                                        <p:attrNameLst>
                                          <p:attrName>ppt_y</p:attrName>
                                        </p:attrNameLst>
                                      </p:cBhvr>
                                      <p:tavLst>
                                        <p:tav tm="0">
                                          <p:val>
                                            <p:strVal val="0-#ppt_h/2"/>
                                          </p:val>
                                        </p:tav>
                                        <p:tav tm="100000">
                                          <p:val>
                                            <p:strVal val="#ppt_y"/>
                                          </p:val>
                                        </p:tav>
                                      </p:tavLst>
                                    </p:anim>
                                  </p:childTnLst>
                                </p:cTn>
                              </p:par>
                            </p:childTnLst>
                          </p:cTn>
                        </p:par>
                        <p:par>
                          <p:cTn id="31" fill="hold">
                            <p:stCondLst>
                              <p:cond delay="4200"/>
                            </p:stCondLst>
                            <p:childTnLst>
                              <p:par>
                                <p:cTn id="32" presetID="21" presetClass="entr" presetSubtype="1"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heel(1)">
                                      <p:cBhvr>
                                        <p:cTn id="34" dur="500"/>
                                        <p:tgtEl>
                                          <p:spTgt spid="26"/>
                                        </p:tgtEl>
                                      </p:cBhvr>
                                    </p:animEffect>
                                  </p:childTnLst>
                                </p:cTn>
                              </p:par>
                            </p:childTnLst>
                          </p:cTn>
                        </p:par>
                        <p:par>
                          <p:cTn id="35" fill="hold">
                            <p:stCondLst>
                              <p:cond delay="4700"/>
                            </p:stCondLst>
                            <p:childTnLst>
                              <p:par>
                                <p:cTn id="36" presetID="53" presetClass="entr" presetSubtype="16" fill="hold" grpId="0" nodeType="afterEffect">
                                  <p:stCondLst>
                                    <p:cond delay="0"/>
                                  </p:stCondLst>
                                  <p:iterate type="lt">
                                    <p:tmPct val="10000"/>
                                  </p:iterate>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childTnLst>
                          </p:cTn>
                        </p:par>
                        <p:par>
                          <p:cTn id="41" fill="hold">
                            <p:stCondLst>
                              <p:cond delay="5650"/>
                            </p:stCondLst>
                            <p:childTnLst>
                              <p:par>
                                <p:cTn id="42" presetID="53" presetClass="entr" presetSubtype="16" fill="hold" grpId="0" nodeType="afterEffect">
                                  <p:stCondLst>
                                    <p:cond delay="0"/>
                                  </p:stCondLst>
                                  <p:iterate type="lt">
                                    <p:tmPct val="10000"/>
                                  </p:iterate>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26">
            <a:extLst>
              <a:ext uri="{FF2B5EF4-FFF2-40B4-BE49-F238E27FC236}">
                <a16:creationId xmlns:a16="http://schemas.microsoft.com/office/drawing/2014/main" id="{7F348877-BC10-4704-8035-72415A61FEAE}"/>
              </a:ext>
            </a:extLst>
          </p:cNvPr>
          <p:cNvPicPr>
            <a:picLocks noChangeAspect="1"/>
          </p:cNvPicPr>
          <p:nvPr/>
        </p:nvPicPr>
        <p:blipFill>
          <a:blip r:embed="rId2" cstate="email">
            <a:extLst>
              <a:ext uri="{BEBA8EAE-BF5A-486C-A8C5-ECC9F3942E4B}">
                <a14:imgProps xmlns:a14="http://schemas.microsoft.com/office/drawing/2010/main">
                  <a14:imgLayer r:embed="rId3">
                    <a14:imgEffect>
                      <a14:artisticBlur radius="30"/>
                    </a14:imgEffect>
                  </a14:imgLayer>
                </a14:imgProps>
              </a:ext>
              <a:ext uri="{28A0092B-C50C-407E-A947-70E740481C1C}">
                <a14:useLocalDpi xmlns:a14="http://schemas.microsoft.com/office/drawing/2010/main"/>
              </a:ext>
            </a:extLst>
          </a:blip>
          <a:srcRect/>
          <a:stretch/>
        </p:blipFill>
        <p:spPr>
          <a:xfrm>
            <a:off x="111359" y="517732"/>
            <a:ext cx="7583287" cy="5954939"/>
          </a:xfrm>
          <a:custGeom>
            <a:avLst/>
            <a:gdLst>
              <a:gd name="connsiteX0" fmla="*/ 9773183 w 12267030"/>
              <a:gd name="connsiteY0" fmla="*/ 9161407 h 9632950"/>
              <a:gd name="connsiteX1" fmla="*/ 10244992 w 12267030"/>
              <a:gd name="connsiteY1" fmla="*/ 9296134 h 9632950"/>
              <a:gd name="connsiteX2" fmla="*/ 10244992 w 12267030"/>
              <a:gd name="connsiteY2" fmla="*/ 9363497 h 9632950"/>
              <a:gd name="connsiteX3" fmla="*/ 9773183 w 12267030"/>
              <a:gd name="connsiteY3" fmla="*/ 9161407 h 9632950"/>
              <a:gd name="connsiteX4" fmla="*/ 8020751 w 12267030"/>
              <a:gd name="connsiteY4" fmla="*/ 9026680 h 9632950"/>
              <a:gd name="connsiteX5" fmla="*/ 8088151 w 12267030"/>
              <a:gd name="connsiteY5" fmla="*/ 9094044 h 9632950"/>
              <a:gd name="connsiteX6" fmla="*/ 8020751 w 12267030"/>
              <a:gd name="connsiteY6" fmla="*/ 9094044 h 9632950"/>
              <a:gd name="connsiteX7" fmla="*/ 8020751 w 12267030"/>
              <a:gd name="connsiteY7" fmla="*/ 9026680 h 9632950"/>
              <a:gd name="connsiteX8" fmla="*/ 5459503 w 12267030"/>
              <a:gd name="connsiteY8" fmla="*/ 9026680 h 9632950"/>
              <a:gd name="connsiteX9" fmla="*/ 5459503 w 12267030"/>
              <a:gd name="connsiteY9" fmla="*/ 9094044 h 9632950"/>
              <a:gd name="connsiteX10" fmla="*/ 5431068 w 12267030"/>
              <a:gd name="connsiteY10" fmla="*/ 9065625 h 9632950"/>
              <a:gd name="connsiteX11" fmla="*/ 5425802 w 12267030"/>
              <a:gd name="connsiteY11" fmla="*/ 9060362 h 9632950"/>
              <a:gd name="connsiteX12" fmla="*/ 5431068 w 12267030"/>
              <a:gd name="connsiteY12" fmla="*/ 9055099 h 9632950"/>
              <a:gd name="connsiteX13" fmla="*/ 5459503 w 12267030"/>
              <a:gd name="connsiteY13" fmla="*/ 9026680 h 9632950"/>
              <a:gd name="connsiteX14" fmla="*/ 1550229 w 12267030"/>
              <a:gd name="connsiteY14" fmla="*/ 7881504 h 9632950"/>
              <a:gd name="connsiteX15" fmla="*/ 1617631 w 12267030"/>
              <a:gd name="connsiteY15" fmla="*/ 7948868 h 9632950"/>
              <a:gd name="connsiteX16" fmla="*/ 1550229 w 12267030"/>
              <a:gd name="connsiteY16" fmla="*/ 7948868 h 9632950"/>
              <a:gd name="connsiteX17" fmla="*/ 1550229 w 12267030"/>
              <a:gd name="connsiteY17" fmla="*/ 7881504 h 9632950"/>
              <a:gd name="connsiteX18" fmla="*/ 9166572 w 12267030"/>
              <a:gd name="connsiteY18" fmla="*/ 7814142 h 9632950"/>
              <a:gd name="connsiteX19" fmla="*/ 9166572 w 12267030"/>
              <a:gd name="connsiteY19" fmla="*/ 7870979 h 9632950"/>
              <a:gd name="connsiteX20" fmla="*/ 9166572 w 12267030"/>
              <a:gd name="connsiteY20" fmla="*/ 7881504 h 9632950"/>
              <a:gd name="connsiteX21" fmla="*/ 9132872 w 12267030"/>
              <a:gd name="connsiteY21" fmla="*/ 7881504 h 9632950"/>
              <a:gd name="connsiteX22" fmla="*/ 9144324 w 12267030"/>
              <a:gd name="connsiteY22" fmla="*/ 7858612 h 9632950"/>
              <a:gd name="connsiteX23" fmla="*/ 9166572 w 12267030"/>
              <a:gd name="connsiteY23" fmla="*/ 7814142 h 9632950"/>
              <a:gd name="connsiteX24" fmla="*/ 9233973 w 12267030"/>
              <a:gd name="connsiteY24" fmla="*/ 7612052 h 9632950"/>
              <a:gd name="connsiteX25" fmla="*/ 9233973 w 12267030"/>
              <a:gd name="connsiteY25" fmla="*/ 7679414 h 9632950"/>
              <a:gd name="connsiteX26" fmla="*/ 9166572 w 12267030"/>
              <a:gd name="connsiteY26" fmla="*/ 7814142 h 9632950"/>
              <a:gd name="connsiteX27" fmla="*/ 9233973 w 12267030"/>
              <a:gd name="connsiteY27" fmla="*/ 7612052 h 9632950"/>
              <a:gd name="connsiteX28" fmla="*/ 9775356 w 12267030"/>
              <a:gd name="connsiteY28" fmla="*/ 7070974 h 9632950"/>
              <a:gd name="connsiteX29" fmla="*/ 9774236 w 12267030"/>
              <a:gd name="connsiteY29" fmla="*/ 7072093 h 9632950"/>
              <a:gd name="connsiteX30" fmla="*/ 9773183 w 12267030"/>
              <a:gd name="connsiteY30" fmla="*/ 7073145 h 9632950"/>
              <a:gd name="connsiteX31" fmla="*/ 9838413 w 12267030"/>
              <a:gd name="connsiteY31" fmla="*/ 7007953 h 9632950"/>
              <a:gd name="connsiteX32" fmla="*/ 9832160 w 12267030"/>
              <a:gd name="connsiteY32" fmla="*/ 7014202 h 9632950"/>
              <a:gd name="connsiteX33" fmla="*/ 9812150 w 12267030"/>
              <a:gd name="connsiteY33" fmla="*/ 7034201 h 9632950"/>
              <a:gd name="connsiteX34" fmla="*/ 9775356 w 12267030"/>
              <a:gd name="connsiteY34" fmla="*/ 7070974 h 9632950"/>
              <a:gd name="connsiteX35" fmla="*/ 9781608 w 12267030"/>
              <a:gd name="connsiteY35" fmla="*/ 7064725 h 9632950"/>
              <a:gd name="connsiteX36" fmla="*/ 9801618 w 12267030"/>
              <a:gd name="connsiteY36" fmla="*/ 7044726 h 9632950"/>
              <a:gd name="connsiteX37" fmla="*/ 9840585 w 12267030"/>
              <a:gd name="connsiteY37" fmla="*/ 7005782 h 9632950"/>
              <a:gd name="connsiteX38" fmla="*/ 9838413 w 12267030"/>
              <a:gd name="connsiteY38" fmla="*/ 7007953 h 9632950"/>
              <a:gd name="connsiteX39" fmla="*/ 9839532 w 12267030"/>
              <a:gd name="connsiteY39" fmla="*/ 7006835 h 9632950"/>
              <a:gd name="connsiteX40" fmla="*/ 9840585 w 12267030"/>
              <a:gd name="connsiteY40" fmla="*/ 7005782 h 9632950"/>
              <a:gd name="connsiteX41" fmla="*/ 10076489 w 12267030"/>
              <a:gd name="connsiteY41" fmla="*/ 6702647 h 9632950"/>
              <a:gd name="connsiteX42" fmla="*/ 10071223 w 12267030"/>
              <a:gd name="connsiteY42" fmla="*/ 6707910 h 9632950"/>
              <a:gd name="connsiteX43" fmla="*/ 10042788 w 12267030"/>
              <a:gd name="connsiteY43" fmla="*/ 6736328 h 9632950"/>
              <a:gd name="connsiteX44" fmla="*/ 10062045 w 12267030"/>
              <a:gd name="connsiteY44" fmla="*/ 6707459 h 9632950"/>
              <a:gd name="connsiteX45" fmla="*/ 10110190 w 12267030"/>
              <a:gd name="connsiteY45" fmla="*/ 6668966 h 9632950"/>
              <a:gd name="connsiteX46" fmla="*/ 10177591 w 12267030"/>
              <a:gd name="connsiteY46" fmla="*/ 6668966 h 9632950"/>
              <a:gd name="connsiteX47" fmla="*/ 10092286 w 12267030"/>
              <a:gd name="connsiteY47" fmla="*/ 6697384 h 9632950"/>
              <a:gd name="connsiteX48" fmla="*/ 10076489 w 12267030"/>
              <a:gd name="connsiteY48" fmla="*/ 6702647 h 9632950"/>
              <a:gd name="connsiteX49" fmla="*/ 10447196 w 12267030"/>
              <a:gd name="connsiteY49" fmla="*/ 6264786 h 9632950"/>
              <a:gd name="connsiteX50" fmla="*/ 10333456 w 12267030"/>
              <a:gd name="connsiteY50" fmla="*/ 6350043 h 9632950"/>
              <a:gd name="connsiteX51" fmla="*/ 10267460 w 12267030"/>
              <a:gd name="connsiteY51" fmla="*/ 6399512 h 9632950"/>
              <a:gd name="connsiteX52" fmla="*/ 10253417 w 12267030"/>
              <a:gd name="connsiteY52" fmla="*/ 6399512 h 9632950"/>
              <a:gd name="connsiteX53" fmla="*/ 10244992 w 12267030"/>
              <a:gd name="connsiteY53" fmla="*/ 6399512 h 9632950"/>
              <a:gd name="connsiteX54" fmla="*/ 10447196 w 12267030"/>
              <a:gd name="connsiteY54" fmla="*/ 6264786 h 9632950"/>
              <a:gd name="connsiteX55" fmla="*/ 12071598 w 12267030"/>
              <a:gd name="connsiteY55" fmla="*/ 5638211 h 9632950"/>
              <a:gd name="connsiteX56" fmla="*/ 12064826 w 12267030"/>
              <a:gd name="connsiteY56" fmla="*/ 5658516 h 9632950"/>
              <a:gd name="connsiteX57" fmla="*/ 12068380 w 12267030"/>
              <a:gd name="connsiteY57" fmla="*/ 5647859 h 9632950"/>
              <a:gd name="connsiteX58" fmla="*/ 12077548 w 12267030"/>
              <a:gd name="connsiteY58" fmla="*/ 5620371 h 9632950"/>
              <a:gd name="connsiteX59" fmla="*/ 12073251 w 12267030"/>
              <a:gd name="connsiteY59" fmla="*/ 5633255 h 9632950"/>
              <a:gd name="connsiteX60" fmla="*/ 12071598 w 12267030"/>
              <a:gd name="connsiteY60" fmla="*/ 5638211 h 9632950"/>
              <a:gd name="connsiteX61" fmla="*/ 12119505 w 12267030"/>
              <a:gd name="connsiteY61" fmla="*/ 5494572 h 9632950"/>
              <a:gd name="connsiteX62" fmla="*/ 12115772 w 12267030"/>
              <a:gd name="connsiteY62" fmla="*/ 5505765 h 9632950"/>
              <a:gd name="connsiteX63" fmla="*/ 12087074 w 12267030"/>
              <a:gd name="connsiteY63" fmla="*/ 5591811 h 9632950"/>
              <a:gd name="connsiteX64" fmla="*/ 12077548 w 12267030"/>
              <a:gd name="connsiteY64" fmla="*/ 5620371 h 9632950"/>
              <a:gd name="connsiteX65" fmla="*/ 12081281 w 12267030"/>
              <a:gd name="connsiteY65" fmla="*/ 5609178 h 9632950"/>
              <a:gd name="connsiteX66" fmla="*/ 12109979 w 12267030"/>
              <a:gd name="connsiteY66" fmla="*/ 5523132 h 9632950"/>
              <a:gd name="connsiteX67" fmla="*/ 12125455 w 12267030"/>
              <a:gd name="connsiteY67" fmla="*/ 5476732 h 9632950"/>
              <a:gd name="connsiteX68" fmla="*/ 12119505 w 12267030"/>
              <a:gd name="connsiteY68" fmla="*/ 5494572 h 9632950"/>
              <a:gd name="connsiteX69" fmla="*/ 12123802 w 12267030"/>
              <a:gd name="connsiteY69" fmla="*/ 5481687 h 9632950"/>
              <a:gd name="connsiteX70" fmla="*/ 12132227 w 12267030"/>
              <a:gd name="connsiteY70" fmla="*/ 5456426 h 9632950"/>
              <a:gd name="connsiteX71" fmla="*/ 12128673 w 12267030"/>
              <a:gd name="connsiteY71" fmla="*/ 5467083 h 9632950"/>
              <a:gd name="connsiteX72" fmla="*/ 12125455 w 12267030"/>
              <a:gd name="connsiteY72" fmla="*/ 5476732 h 9632950"/>
              <a:gd name="connsiteX73" fmla="*/ 202204 w 12267030"/>
              <a:gd name="connsiteY73" fmla="*/ 4715430 h 9632950"/>
              <a:gd name="connsiteX74" fmla="*/ 163238 w 12267030"/>
              <a:gd name="connsiteY74" fmla="*/ 4832264 h 9632950"/>
              <a:gd name="connsiteX75" fmla="*/ 159430 w 12267030"/>
              <a:gd name="connsiteY75" fmla="*/ 4843680 h 9632950"/>
              <a:gd name="connsiteX76" fmla="*/ 134803 w 12267030"/>
              <a:gd name="connsiteY76" fmla="*/ 4850157 h 9632950"/>
              <a:gd name="connsiteX77" fmla="*/ 202204 w 12267030"/>
              <a:gd name="connsiteY77" fmla="*/ 4715430 h 9632950"/>
              <a:gd name="connsiteX78" fmla="*/ 11323412 w 12267030"/>
              <a:gd name="connsiteY78" fmla="*/ 3570254 h 9632950"/>
              <a:gd name="connsiteX79" fmla="*/ 11458215 w 12267030"/>
              <a:gd name="connsiteY79" fmla="*/ 3637618 h 9632950"/>
              <a:gd name="connsiteX80" fmla="*/ 11429780 w 12267030"/>
              <a:gd name="connsiteY80" fmla="*/ 3637618 h 9632950"/>
              <a:gd name="connsiteX81" fmla="*/ 11424514 w 12267030"/>
              <a:gd name="connsiteY81" fmla="*/ 3637618 h 9632950"/>
              <a:gd name="connsiteX82" fmla="*/ 11323412 w 12267030"/>
              <a:gd name="connsiteY82" fmla="*/ 3570254 h 9632950"/>
              <a:gd name="connsiteX83" fmla="*/ 11188610 w 12267030"/>
              <a:gd name="connsiteY83" fmla="*/ 3502891 h 9632950"/>
              <a:gd name="connsiteX84" fmla="*/ 11323412 w 12267030"/>
              <a:gd name="connsiteY84" fmla="*/ 3570254 h 9632950"/>
              <a:gd name="connsiteX85" fmla="*/ 11262330 w 12267030"/>
              <a:gd name="connsiteY85" fmla="*/ 3558677 h 9632950"/>
              <a:gd name="connsiteX86" fmla="*/ 11231763 w 12267030"/>
              <a:gd name="connsiteY86" fmla="*/ 3546020 h 9632950"/>
              <a:gd name="connsiteX87" fmla="*/ 11227576 w 12267030"/>
              <a:gd name="connsiteY87" fmla="*/ 3541836 h 9632950"/>
              <a:gd name="connsiteX88" fmla="*/ 11188610 w 12267030"/>
              <a:gd name="connsiteY88" fmla="*/ 3502891 h 9632950"/>
              <a:gd name="connsiteX89" fmla="*/ 11121209 w 12267030"/>
              <a:gd name="connsiteY89" fmla="*/ 3435528 h 9632950"/>
              <a:gd name="connsiteX90" fmla="*/ 11188610 w 12267030"/>
              <a:gd name="connsiteY90" fmla="*/ 3435528 h 9632950"/>
              <a:gd name="connsiteX91" fmla="*/ 11188610 w 12267030"/>
              <a:gd name="connsiteY91" fmla="*/ 3502891 h 9632950"/>
              <a:gd name="connsiteX92" fmla="*/ 11121209 w 12267030"/>
              <a:gd name="connsiteY92" fmla="*/ 3435528 h 9632950"/>
              <a:gd name="connsiteX93" fmla="*/ 9368776 w 12267030"/>
              <a:gd name="connsiteY93" fmla="*/ 1145178 h 9632950"/>
              <a:gd name="connsiteX94" fmla="*/ 9368775 w 12267030"/>
              <a:gd name="connsiteY94" fmla="*/ 1145180 h 9632950"/>
              <a:gd name="connsiteX95" fmla="*/ 9368513 w 12267030"/>
              <a:gd name="connsiteY95" fmla="*/ 1146360 h 9632950"/>
              <a:gd name="connsiteX96" fmla="*/ 9233973 w 12267030"/>
              <a:gd name="connsiteY96" fmla="*/ 1751446 h 9632950"/>
              <a:gd name="connsiteX97" fmla="*/ 9233973 w 12267030"/>
              <a:gd name="connsiteY97" fmla="*/ 1733552 h 9632950"/>
              <a:gd name="connsiteX98" fmla="*/ 9233973 w 12267030"/>
              <a:gd name="connsiteY98" fmla="*/ 1616719 h 9632950"/>
              <a:gd name="connsiteX99" fmla="*/ 9345047 w 12267030"/>
              <a:gd name="connsiteY99" fmla="*/ 1228180 h 9632950"/>
              <a:gd name="connsiteX100" fmla="*/ 11323412 w 12267030"/>
              <a:gd name="connsiteY100" fmla="*/ 0 h 9632950"/>
              <a:gd name="connsiteX101" fmla="*/ 11390814 w 12267030"/>
              <a:gd name="connsiteY101" fmla="*/ 0 h 9632950"/>
              <a:gd name="connsiteX102" fmla="*/ 11458215 w 12267030"/>
              <a:gd name="connsiteY102" fmla="*/ 67363 h 9632950"/>
              <a:gd name="connsiteX103" fmla="*/ 11458215 w 12267030"/>
              <a:gd name="connsiteY103" fmla="*/ 134727 h 9632950"/>
              <a:gd name="connsiteX104" fmla="*/ 11390814 w 12267030"/>
              <a:gd name="connsiteY104" fmla="*/ 134727 h 9632950"/>
              <a:gd name="connsiteX105" fmla="*/ 11390814 w 12267030"/>
              <a:gd name="connsiteY105" fmla="*/ 67363 h 9632950"/>
              <a:gd name="connsiteX106" fmla="*/ 11323412 w 12267030"/>
              <a:gd name="connsiteY106" fmla="*/ 0 h 9632950"/>
              <a:gd name="connsiteX107" fmla="*/ 11256011 w 12267030"/>
              <a:gd name="connsiteY107" fmla="*/ 0 h 9632950"/>
              <a:gd name="connsiteX108" fmla="*/ 11323412 w 12267030"/>
              <a:gd name="connsiteY108" fmla="*/ 0 h 9632950"/>
              <a:gd name="connsiteX109" fmla="*/ 11188610 w 12267030"/>
              <a:gd name="connsiteY109" fmla="*/ 67363 h 9632950"/>
              <a:gd name="connsiteX110" fmla="*/ 11390814 w 12267030"/>
              <a:gd name="connsiteY110" fmla="*/ 202090 h 9632950"/>
              <a:gd name="connsiteX111" fmla="*/ 11458215 w 12267030"/>
              <a:gd name="connsiteY111" fmla="*/ 336817 h 9632950"/>
              <a:gd name="connsiteX112" fmla="*/ 11458215 w 12267030"/>
              <a:gd name="connsiteY112" fmla="*/ 269454 h 9632950"/>
              <a:gd name="connsiteX113" fmla="*/ 11458215 w 12267030"/>
              <a:gd name="connsiteY113" fmla="*/ 212616 h 9632950"/>
              <a:gd name="connsiteX114" fmla="*/ 11458215 w 12267030"/>
              <a:gd name="connsiteY114" fmla="*/ 202090 h 9632950"/>
              <a:gd name="connsiteX115" fmla="*/ 11458215 w 12267030"/>
              <a:gd name="connsiteY115" fmla="*/ 201038 h 9632950"/>
              <a:gd name="connsiteX116" fmla="*/ 11458215 w 12267030"/>
              <a:gd name="connsiteY116" fmla="*/ 193670 h 9632950"/>
              <a:gd name="connsiteX117" fmla="*/ 11458215 w 12267030"/>
              <a:gd name="connsiteY117" fmla="*/ 179197 h 9632950"/>
              <a:gd name="connsiteX118" fmla="*/ 11458215 w 12267030"/>
              <a:gd name="connsiteY118" fmla="*/ 173671 h 9632950"/>
              <a:gd name="connsiteX119" fmla="*/ 11458215 w 12267030"/>
              <a:gd name="connsiteY119" fmla="*/ 163146 h 9632950"/>
              <a:gd name="connsiteX120" fmla="*/ 11458215 w 12267030"/>
              <a:gd name="connsiteY120" fmla="*/ 143147 h 9632950"/>
              <a:gd name="connsiteX121" fmla="*/ 11458215 w 12267030"/>
              <a:gd name="connsiteY121" fmla="*/ 135779 h 9632950"/>
              <a:gd name="connsiteX122" fmla="*/ 11458215 w 12267030"/>
              <a:gd name="connsiteY122" fmla="*/ 134727 h 9632950"/>
              <a:gd name="connsiteX123" fmla="*/ 11525616 w 12267030"/>
              <a:gd name="connsiteY123" fmla="*/ 404180 h 9632950"/>
              <a:gd name="connsiteX124" fmla="*/ 11593017 w 12267030"/>
              <a:gd name="connsiteY124" fmla="*/ 1010450 h 9632950"/>
              <a:gd name="connsiteX125" fmla="*/ 11660419 w 12267030"/>
              <a:gd name="connsiteY125" fmla="*/ 1212539 h 9632950"/>
              <a:gd name="connsiteX126" fmla="*/ 11525616 w 12267030"/>
              <a:gd name="connsiteY126" fmla="*/ 1953536 h 9632950"/>
              <a:gd name="connsiteX127" fmla="*/ 11525616 w 12267030"/>
              <a:gd name="connsiteY127" fmla="*/ 1886172 h 9632950"/>
              <a:gd name="connsiteX128" fmla="*/ 11458215 w 12267030"/>
              <a:gd name="connsiteY128" fmla="*/ 2020899 h 9632950"/>
              <a:gd name="connsiteX129" fmla="*/ 11525616 w 12267030"/>
              <a:gd name="connsiteY129" fmla="*/ 1953536 h 9632950"/>
              <a:gd name="connsiteX130" fmla="*/ 11458215 w 12267030"/>
              <a:gd name="connsiteY130" fmla="*/ 2155626 h 9632950"/>
              <a:gd name="connsiteX131" fmla="*/ 11458215 w 12267030"/>
              <a:gd name="connsiteY131" fmla="*/ 2088262 h 9632950"/>
              <a:gd name="connsiteX132" fmla="*/ 11256011 w 12267030"/>
              <a:gd name="connsiteY132" fmla="*/ 2559805 h 9632950"/>
              <a:gd name="connsiteX133" fmla="*/ 11188610 w 12267030"/>
              <a:gd name="connsiteY133" fmla="*/ 2627168 h 9632950"/>
              <a:gd name="connsiteX134" fmla="*/ 11053807 w 12267030"/>
              <a:gd name="connsiteY134" fmla="*/ 2963985 h 9632950"/>
              <a:gd name="connsiteX135" fmla="*/ 11121209 w 12267030"/>
              <a:gd name="connsiteY135" fmla="*/ 2963985 h 9632950"/>
              <a:gd name="connsiteX136" fmla="*/ 11053807 w 12267030"/>
              <a:gd name="connsiteY136" fmla="*/ 3031348 h 9632950"/>
              <a:gd name="connsiteX137" fmla="*/ 11121209 w 12267030"/>
              <a:gd name="connsiteY137" fmla="*/ 3031348 h 9632950"/>
              <a:gd name="connsiteX138" fmla="*/ 11053807 w 12267030"/>
              <a:gd name="connsiteY138" fmla="*/ 3166075 h 9632950"/>
              <a:gd name="connsiteX139" fmla="*/ 11053807 w 12267030"/>
              <a:gd name="connsiteY139" fmla="*/ 3233438 h 9632950"/>
              <a:gd name="connsiteX140" fmla="*/ 11053807 w 12267030"/>
              <a:gd name="connsiteY140" fmla="*/ 3300801 h 9632950"/>
              <a:gd name="connsiteX141" fmla="*/ 10986406 w 12267030"/>
              <a:gd name="connsiteY141" fmla="*/ 3300801 h 9632950"/>
              <a:gd name="connsiteX142" fmla="*/ 10986406 w 12267030"/>
              <a:gd name="connsiteY142" fmla="*/ 3368164 h 9632950"/>
              <a:gd name="connsiteX143" fmla="*/ 11053807 w 12267030"/>
              <a:gd name="connsiteY143" fmla="*/ 3435528 h 9632950"/>
              <a:gd name="connsiteX144" fmla="*/ 11188610 w 12267030"/>
              <a:gd name="connsiteY144" fmla="*/ 3528153 h 9632950"/>
              <a:gd name="connsiteX145" fmla="*/ 11231763 w 12267030"/>
              <a:gd name="connsiteY145" fmla="*/ 3546020 h 9632950"/>
              <a:gd name="connsiteX146" fmla="*/ 11247586 w 12267030"/>
              <a:gd name="connsiteY146" fmla="*/ 3561834 h 9632950"/>
              <a:gd name="connsiteX147" fmla="*/ 11256011 w 12267030"/>
              <a:gd name="connsiteY147" fmla="*/ 3570254 h 9632950"/>
              <a:gd name="connsiteX148" fmla="*/ 11323412 w 12267030"/>
              <a:gd name="connsiteY148" fmla="*/ 3570254 h 9632950"/>
              <a:gd name="connsiteX149" fmla="*/ 11390814 w 12267030"/>
              <a:gd name="connsiteY149" fmla="*/ 3637618 h 9632950"/>
              <a:gd name="connsiteX150" fmla="*/ 11424514 w 12267030"/>
              <a:gd name="connsiteY150" fmla="*/ 3637618 h 9632950"/>
              <a:gd name="connsiteX151" fmla="*/ 11525616 w 12267030"/>
              <a:gd name="connsiteY151" fmla="*/ 3704981 h 9632950"/>
              <a:gd name="connsiteX152" fmla="*/ 11593017 w 12267030"/>
              <a:gd name="connsiteY152" fmla="*/ 3772344 h 9632950"/>
              <a:gd name="connsiteX153" fmla="*/ 11795221 w 12267030"/>
              <a:gd name="connsiteY153" fmla="*/ 3907071 h 9632950"/>
              <a:gd name="connsiteX154" fmla="*/ 11795221 w 12267030"/>
              <a:gd name="connsiteY154" fmla="*/ 3974434 h 9632950"/>
              <a:gd name="connsiteX155" fmla="*/ 11795221 w 12267030"/>
              <a:gd name="connsiteY155" fmla="*/ 4041797 h 9632950"/>
              <a:gd name="connsiteX156" fmla="*/ 12132227 w 12267030"/>
              <a:gd name="connsiteY156" fmla="*/ 4580704 h 9632950"/>
              <a:gd name="connsiteX157" fmla="*/ 12199629 w 12267030"/>
              <a:gd name="connsiteY157" fmla="*/ 4850157 h 9632950"/>
              <a:gd name="connsiteX158" fmla="*/ 12199629 w 12267030"/>
              <a:gd name="connsiteY158" fmla="*/ 4917520 h 9632950"/>
              <a:gd name="connsiteX159" fmla="*/ 12267030 w 12267030"/>
              <a:gd name="connsiteY159" fmla="*/ 5186973 h 9632950"/>
              <a:gd name="connsiteX160" fmla="*/ 12267030 w 12267030"/>
              <a:gd name="connsiteY160" fmla="*/ 5254337 h 9632950"/>
              <a:gd name="connsiteX161" fmla="*/ 12199629 w 12267030"/>
              <a:gd name="connsiteY161" fmla="*/ 5186973 h 9632950"/>
              <a:gd name="connsiteX162" fmla="*/ 12199629 w 12267030"/>
              <a:gd name="connsiteY162" fmla="*/ 4984883 h 9632950"/>
              <a:gd name="connsiteX163" fmla="*/ 12064826 w 12267030"/>
              <a:gd name="connsiteY163" fmla="*/ 5523790 h 9632950"/>
              <a:gd name="connsiteX164" fmla="*/ 12064826 w 12267030"/>
              <a:gd name="connsiteY164" fmla="*/ 5591153 h 9632950"/>
              <a:gd name="connsiteX165" fmla="*/ 11930024 w 12267030"/>
              <a:gd name="connsiteY165" fmla="*/ 5725880 h 9632950"/>
              <a:gd name="connsiteX166" fmla="*/ 12064826 w 12267030"/>
              <a:gd name="connsiteY166" fmla="*/ 5658516 h 9632950"/>
              <a:gd name="connsiteX167" fmla="*/ 11862622 w 12267030"/>
              <a:gd name="connsiteY167" fmla="*/ 5793243 h 9632950"/>
              <a:gd name="connsiteX168" fmla="*/ 11727820 w 12267030"/>
              <a:gd name="connsiteY168" fmla="*/ 5860606 h 9632950"/>
              <a:gd name="connsiteX169" fmla="*/ 11188610 w 12267030"/>
              <a:gd name="connsiteY169" fmla="*/ 5927969 h 9632950"/>
              <a:gd name="connsiteX170" fmla="*/ 11053807 w 12267030"/>
              <a:gd name="connsiteY170" fmla="*/ 5927969 h 9632950"/>
              <a:gd name="connsiteX171" fmla="*/ 10851603 w 12267030"/>
              <a:gd name="connsiteY171" fmla="*/ 5927969 h 9632950"/>
              <a:gd name="connsiteX172" fmla="*/ 10581998 w 12267030"/>
              <a:gd name="connsiteY172" fmla="*/ 5995333 h 9632950"/>
              <a:gd name="connsiteX173" fmla="*/ 10447196 w 12267030"/>
              <a:gd name="connsiteY173" fmla="*/ 6130059 h 9632950"/>
              <a:gd name="connsiteX174" fmla="*/ 10447196 w 12267030"/>
              <a:gd name="connsiteY174" fmla="*/ 6197423 h 9632950"/>
              <a:gd name="connsiteX175" fmla="*/ 10312393 w 12267030"/>
              <a:gd name="connsiteY175" fmla="*/ 6332149 h 9632950"/>
              <a:gd name="connsiteX176" fmla="*/ 10244992 w 12267030"/>
              <a:gd name="connsiteY176" fmla="*/ 6399512 h 9632950"/>
              <a:gd name="connsiteX177" fmla="*/ 10177591 w 12267030"/>
              <a:gd name="connsiteY177" fmla="*/ 6466876 h 9632950"/>
              <a:gd name="connsiteX178" fmla="*/ 10266582 w 12267030"/>
              <a:gd name="connsiteY178" fmla="*/ 6400171 h 9632950"/>
              <a:gd name="connsiteX179" fmla="*/ 10267460 w 12267030"/>
              <a:gd name="connsiteY179" fmla="*/ 6399512 h 9632950"/>
              <a:gd name="connsiteX180" fmla="*/ 10273427 w 12267030"/>
              <a:gd name="connsiteY180" fmla="*/ 6399512 h 9632950"/>
              <a:gd name="connsiteX181" fmla="*/ 10312393 w 12267030"/>
              <a:gd name="connsiteY181" fmla="*/ 6399512 h 9632950"/>
              <a:gd name="connsiteX182" fmla="*/ 10177591 w 12267030"/>
              <a:gd name="connsiteY182" fmla="*/ 6534239 h 9632950"/>
              <a:gd name="connsiteX183" fmla="*/ 10087283 w 12267030"/>
              <a:gd name="connsiteY183" fmla="*/ 6669623 h 9632950"/>
              <a:gd name="connsiteX184" fmla="*/ 10062045 w 12267030"/>
              <a:gd name="connsiteY184" fmla="*/ 6707459 h 9632950"/>
              <a:gd name="connsiteX185" fmla="*/ 10042130 w 12267030"/>
              <a:gd name="connsiteY185" fmla="*/ 6714093 h 9632950"/>
              <a:gd name="connsiteX186" fmla="*/ 9975387 w 12267030"/>
              <a:gd name="connsiteY186" fmla="*/ 6736328 h 9632950"/>
              <a:gd name="connsiteX187" fmla="*/ 9975387 w 12267030"/>
              <a:gd name="connsiteY187" fmla="*/ 6803692 h 9632950"/>
              <a:gd name="connsiteX188" fmla="*/ 9907986 w 12267030"/>
              <a:gd name="connsiteY188" fmla="*/ 6938418 h 9632950"/>
              <a:gd name="connsiteX189" fmla="*/ 9773183 w 12267030"/>
              <a:gd name="connsiteY189" fmla="*/ 7005782 h 9632950"/>
              <a:gd name="connsiteX190" fmla="*/ 9773183 w 12267030"/>
              <a:gd name="connsiteY190" fmla="*/ 7073145 h 9632950"/>
              <a:gd name="connsiteX191" fmla="*/ 9773183 w 12267030"/>
              <a:gd name="connsiteY191" fmla="*/ 7140508 h 9632950"/>
              <a:gd name="connsiteX192" fmla="*/ 9570979 w 12267030"/>
              <a:gd name="connsiteY192" fmla="*/ 7342598 h 9632950"/>
              <a:gd name="connsiteX193" fmla="*/ 9570979 w 12267030"/>
              <a:gd name="connsiteY193" fmla="*/ 7409962 h 9632950"/>
              <a:gd name="connsiteX194" fmla="*/ 9503578 w 12267030"/>
              <a:gd name="connsiteY194" fmla="*/ 7409962 h 9632950"/>
              <a:gd name="connsiteX195" fmla="*/ 9436177 w 12267030"/>
              <a:gd name="connsiteY195" fmla="*/ 7477325 h 9632950"/>
              <a:gd name="connsiteX196" fmla="*/ 9301374 w 12267030"/>
              <a:gd name="connsiteY196" fmla="*/ 7544688 h 9632950"/>
              <a:gd name="connsiteX197" fmla="*/ 9099171 w 12267030"/>
              <a:gd name="connsiteY197" fmla="*/ 7679414 h 9632950"/>
              <a:gd name="connsiteX198" fmla="*/ 9166572 w 12267030"/>
              <a:gd name="connsiteY198" fmla="*/ 7679414 h 9632950"/>
              <a:gd name="connsiteX199" fmla="*/ 9099171 w 12267030"/>
              <a:gd name="connsiteY199" fmla="*/ 7746778 h 9632950"/>
              <a:gd name="connsiteX200" fmla="*/ 9166572 w 12267030"/>
              <a:gd name="connsiteY200" fmla="*/ 7746778 h 9632950"/>
              <a:gd name="connsiteX201" fmla="*/ 9099171 w 12267030"/>
              <a:gd name="connsiteY201" fmla="*/ 7814142 h 9632950"/>
              <a:gd name="connsiteX202" fmla="*/ 9099171 w 12267030"/>
              <a:gd name="connsiteY202" fmla="*/ 7815195 h 9632950"/>
              <a:gd name="connsiteX203" fmla="*/ 9099171 w 12267030"/>
              <a:gd name="connsiteY203" fmla="*/ 7822562 h 9632950"/>
              <a:gd name="connsiteX204" fmla="*/ 9099171 w 12267030"/>
              <a:gd name="connsiteY204" fmla="*/ 7842560 h 9632950"/>
              <a:gd name="connsiteX205" fmla="*/ 9099171 w 12267030"/>
              <a:gd name="connsiteY205" fmla="*/ 7853086 h 9632950"/>
              <a:gd name="connsiteX206" fmla="*/ 9099171 w 12267030"/>
              <a:gd name="connsiteY206" fmla="*/ 7880451 h 9632950"/>
              <a:gd name="connsiteX207" fmla="*/ 9099171 w 12267030"/>
              <a:gd name="connsiteY207" fmla="*/ 7881504 h 9632950"/>
              <a:gd name="connsiteX208" fmla="*/ 9127606 w 12267030"/>
              <a:gd name="connsiteY208" fmla="*/ 7881504 h 9632950"/>
              <a:gd name="connsiteX209" fmla="*/ 9132872 w 12267030"/>
              <a:gd name="connsiteY209" fmla="*/ 7881504 h 9632950"/>
              <a:gd name="connsiteX210" fmla="*/ 9127606 w 12267030"/>
              <a:gd name="connsiteY210" fmla="*/ 7892031 h 9632950"/>
              <a:gd name="connsiteX211" fmla="*/ 9099171 w 12267030"/>
              <a:gd name="connsiteY211" fmla="*/ 7948868 h 9632950"/>
              <a:gd name="connsiteX212" fmla="*/ 9166572 w 12267030"/>
              <a:gd name="connsiteY212" fmla="*/ 7881504 h 9632950"/>
              <a:gd name="connsiteX213" fmla="*/ 9166572 w 12267030"/>
              <a:gd name="connsiteY213" fmla="*/ 7904398 h 9632950"/>
              <a:gd name="connsiteX214" fmla="*/ 9166572 w 12267030"/>
              <a:gd name="connsiteY214" fmla="*/ 7948868 h 9632950"/>
              <a:gd name="connsiteX215" fmla="*/ 9166572 w 12267030"/>
              <a:gd name="connsiteY215" fmla="*/ 8150958 h 9632950"/>
              <a:gd name="connsiteX216" fmla="*/ 9166572 w 12267030"/>
              <a:gd name="connsiteY216" fmla="*/ 8353048 h 9632950"/>
              <a:gd name="connsiteX217" fmla="*/ 9773183 w 12267030"/>
              <a:gd name="connsiteY217" fmla="*/ 9161407 h 9632950"/>
              <a:gd name="connsiteX218" fmla="*/ 9907986 w 12267030"/>
              <a:gd name="connsiteY218" fmla="*/ 9296134 h 9632950"/>
              <a:gd name="connsiteX219" fmla="*/ 10244992 w 12267030"/>
              <a:gd name="connsiteY219" fmla="*/ 9565587 h 9632950"/>
              <a:gd name="connsiteX220" fmla="*/ 10110190 w 12267030"/>
              <a:gd name="connsiteY220" fmla="*/ 9565587 h 9632950"/>
              <a:gd name="connsiteX221" fmla="*/ 9301374 w 12267030"/>
              <a:gd name="connsiteY221" fmla="*/ 9565587 h 9632950"/>
              <a:gd name="connsiteX222" fmla="*/ 9233973 w 12267030"/>
              <a:gd name="connsiteY222" fmla="*/ 9565587 h 9632950"/>
              <a:gd name="connsiteX223" fmla="*/ 9301374 w 12267030"/>
              <a:gd name="connsiteY223" fmla="*/ 9632950 h 9632950"/>
              <a:gd name="connsiteX224" fmla="*/ 9166572 w 12267030"/>
              <a:gd name="connsiteY224" fmla="*/ 9565587 h 9632950"/>
              <a:gd name="connsiteX225" fmla="*/ 8829566 w 12267030"/>
              <a:gd name="connsiteY225" fmla="*/ 9498223 h 9632950"/>
              <a:gd name="connsiteX226" fmla="*/ 8896967 w 12267030"/>
              <a:gd name="connsiteY226" fmla="*/ 9565587 h 9632950"/>
              <a:gd name="connsiteX227" fmla="*/ 8762164 w 12267030"/>
              <a:gd name="connsiteY227" fmla="*/ 9565587 h 9632950"/>
              <a:gd name="connsiteX228" fmla="*/ 8762164 w 12267030"/>
              <a:gd name="connsiteY228" fmla="*/ 9498223 h 9632950"/>
              <a:gd name="connsiteX229" fmla="*/ 8425158 w 12267030"/>
              <a:gd name="connsiteY229" fmla="*/ 9363497 h 9632950"/>
              <a:gd name="connsiteX230" fmla="*/ 8290355 w 12267030"/>
              <a:gd name="connsiteY230" fmla="*/ 9296134 h 9632950"/>
              <a:gd name="connsiteX231" fmla="*/ 8222954 w 12267030"/>
              <a:gd name="connsiteY231" fmla="*/ 9296134 h 9632950"/>
              <a:gd name="connsiteX232" fmla="*/ 8088151 w 12267030"/>
              <a:gd name="connsiteY232" fmla="*/ 9094044 h 9632950"/>
              <a:gd name="connsiteX233" fmla="*/ 8088151 w 12267030"/>
              <a:gd name="connsiteY233" fmla="*/ 9026680 h 9632950"/>
              <a:gd name="connsiteX234" fmla="*/ 8155553 w 12267030"/>
              <a:gd name="connsiteY234" fmla="*/ 9026680 h 9632950"/>
              <a:gd name="connsiteX235" fmla="*/ 8088151 w 12267030"/>
              <a:gd name="connsiteY235" fmla="*/ 8959317 h 9632950"/>
              <a:gd name="connsiteX236" fmla="*/ 8088151 w 12267030"/>
              <a:gd name="connsiteY236" fmla="*/ 9026680 h 9632950"/>
              <a:gd name="connsiteX237" fmla="*/ 8020751 w 12267030"/>
              <a:gd name="connsiteY237" fmla="*/ 9026680 h 9632950"/>
              <a:gd name="connsiteX238" fmla="*/ 8020751 w 12267030"/>
              <a:gd name="connsiteY238" fmla="*/ 8959317 h 9632950"/>
              <a:gd name="connsiteX239" fmla="*/ 7953349 w 12267030"/>
              <a:gd name="connsiteY239" fmla="*/ 8959317 h 9632950"/>
              <a:gd name="connsiteX240" fmla="*/ 8020751 w 12267030"/>
              <a:gd name="connsiteY240" fmla="*/ 9026680 h 9632950"/>
              <a:gd name="connsiteX241" fmla="*/ 7818547 w 12267030"/>
              <a:gd name="connsiteY241" fmla="*/ 8959317 h 9632950"/>
              <a:gd name="connsiteX242" fmla="*/ 7885948 w 12267030"/>
              <a:gd name="connsiteY242" fmla="*/ 8959317 h 9632950"/>
              <a:gd name="connsiteX243" fmla="*/ 7885948 w 12267030"/>
              <a:gd name="connsiteY243" fmla="*/ 8891954 h 9632950"/>
              <a:gd name="connsiteX244" fmla="*/ 7751145 w 12267030"/>
              <a:gd name="connsiteY244" fmla="*/ 8757227 h 9632950"/>
              <a:gd name="connsiteX245" fmla="*/ 7481541 w 12267030"/>
              <a:gd name="connsiteY245" fmla="*/ 8622501 h 9632950"/>
              <a:gd name="connsiteX246" fmla="*/ 7414139 w 12267030"/>
              <a:gd name="connsiteY246" fmla="*/ 8420411 h 9632950"/>
              <a:gd name="connsiteX247" fmla="*/ 7279337 w 12267030"/>
              <a:gd name="connsiteY247" fmla="*/ 8353048 h 9632950"/>
              <a:gd name="connsiteX248" fmla="*/ 7211935 w 12267030"/>
              <a:gd name="connsiteY248" fmla="*/ 8285684 h 9632950"/>
              <a:gd name="connsiteX249" fmla="*/ 6537923 w 12267030"/>
              <a:gd name="connsiteY249" fmla="*/ 8420411 h 9632950"/>
              <a:gd name="connsiteX250" fmla="*/ 6470522 w 12267030"/>
              <a:gd name="connsiteY250" fmla="*/ 8420411 h 9632950"/>
              <a:gd name="connsiteX251" fmla="*/ 6268318 w 12267030"/>
              <a:gd name="connsiteY251" fmla="*/ 8487774 h 9632950"/>
              <a:gd name="connsiteX252" fmla="*/ 6200917 w 12267030"/>
              <a:gd name="connsiteY252" fmla="*/ 8487774 h 9632950"/>
              <a:gd name="connsiteX253" fmla="*/ 5998713 w 12267030"/>
              <a:gd name="connsiteY253" fmla="*/ 8622501 h 9632950"/>
              <a:gd name="connsiteX254" fmla="*/ 5931312 w 12267030"/>
              <a:gd name="connsiteY254" fmla="*/ 8622501 h 9632950"/>
              <a:gd name="connsiteX255" fmla="*/ 6133515 w 12267030"/>
              <a:gd name="connsiteY255" fmla="*/ 8420411 h 9632950"/>
              <a:gd name="connsiteX256" fmla="*/ 5998713 w 12267030"/>
              <a:gd name="connsiteY256" fmla="*/ 8555137 h 9632950"/>
              <a:gd name="connsiteX257" fmla="*/ 5863911 w 12267030"/>
              <a:gd name="connsiteY257" fmla="*/ 8622501 h 9632950"/>
              <a:gd name="connsiteX258" fmla="*/ 6066114 w 12267030"/>
              <a:gd name="connsiteY258" fmla="*/ 8487774 h 9632950"/>
              <a:gd name="connsiteX259" fmla="*/ 5594305 w 12267030"/>
              <a:gd name="connsiteY259" fmla="*/ 8757227 h 9632950"/>
              <a:gd name="connsiteX260" fmla="*/ 5565871 w 12267030"/>
              <a:gd name="connsiteY260" fmla="*/ 8728808 h 9632950"/>
              <a:gd name="connsiteX261" fmla="*/ 5526904 w 12267030"/>
              <a:gd name="connsiteY261" fmla="*/ 8689864 h 9632950"/>
              <a:gd name="connsiteX262" fmla="*/ 5547967 w 12267030"/>
              <a:gd name="connsiteY262" fmla="*/ 8679339 h 9632950"/>
              <a:gd name="connsiteX263" fmla="*/ 5576363 w 12267030"/>
              <a:gd name="connsiteY263" fmla="*/ 8665149 h 9632950"/>
              <a:gd name="connsiteX264" fmla="*/ 5583774 w 12267030"/>
              <a:gd name="connsiteY264" fmla="*/ 8661445 h 9632950"/>
              <a:gd name="connsiteX265" fmla="*/ 5590450 w 12267030"/>
              <a:gd name="connsiteY265" fmla="*/ 8658109 h 9632950"/>
              <a:gd name="connsiteX266" fmla="*/ 5595885 w 12267030"/>
              <a:gd name="connsiteY266" fmla="*/ 8655393 h 9632950"/>
              <a:gd name="connsiteX267" fmla="*/ 5647489 w 12267030"/>
              <a:gd name="connsiteY267" fmla="*/ 8629606 h 9632950"/>
              <a:gd name="connsiteX268" fmla="*/ 5650099 w 12267030"/>
              <a:gd name="connsiteY268" fmla="*/ 8628301 h 9632950"/>
              <a:gd name="connsiteX269" fmla="*/ 5661707 w 12267030"/>
              <a:gd name="connsiteY269" fmla="*/ 8622501 h 9632950"/>
              <a:gd name="connsiteX270" fmla="*/ 5657494 w 12267030"/>
              <a:gd name="connsiteY270" fmla="*/ 8624606 h 9632950"/>
              <a:gd name="connsiteX271" fmla="*/ 5650099 w 12267030"/>
              <a:gd name="connsiteY271" fmla="*/ 8628301 h 9632950"/>
              <a:gd name="connsiteX272" fmla="*/ 5617211 w 12267030"/>
              <a:gd name="connsiteY272" fmla="*/ 8644736 h 9632950"/>
              <a:gd name="connsiteX273" fmla="*/ 5590450 w 12267030"/>
              <a:gd name="connsiteY273" fmla="*/ 8658109 h 9632950"/>
              <a:gd name="connsiteX274" fmla="*/ 5576363 w 12267030"/>
              <a:gd name="connsiteY274" fmla="*/ 8665149 h 9632950"/>
              <a:gd name="connsiteX275" fmla="*/ 5543754 w 12267030"/>
              <a:gd name="connsiteY275" fmla="*/ 8681444 h 9632950"/>
              <a:gd name="connsiteX276" fmla="*/ 5526904 w 12267030"/>
              <a:gd name="connsiteY276" fmla="*/ 8689864 h 9632950"/>
              <a:gd name="connsiteX277" fmla="*/ 5526904 w 12267030"/>
              <a:gd name="connsiteY277" fmla="*/ 8689864 h 9632950"/>
              <a:gd name="connsiteX278" fmla="*/ 5481092 w 12267030"/>
              <a:gd name="connsiteY278" fmla="*/ 8712757 h 9632950"/>
              <a:gd name="connsiteX279" fmla="*/ 5392101 w 12267030"/>
              <a:gd name="connsiteY279" fmla="*/ 8757227 h 9632950"/>
              <a:gd name="connsiteX280" fmla="*/ 5594305 w 12267030"/>
              <a:gd name="connsiteY280" fmla="*/ 8622501 h 9632950"/>
              <a:gd name="connsiteX281" fmla="*/ 5459503 w 12267030"/>
              <a:gd name="connsiteY281" fmla="*/ 8689864 h 9632950"/>
              <a:gd name="connsiteX282" fmla="*/ 5392101 w 12267030"/>
              <a:gd name="connsiteY282" fmla="*/ 8689864 h 9632950"/>
              <a:gd name="connsiteX283" fmla="*/ 5392101 w 12267030"/>
              <a:gd name="connsiteY283" fmla="*/ 8661445 h 9632950"/>
              <a:gd name="connsiteX284" fmla="*/ 5392101 w 12267030"/>
              <a:gd name="connsiteY284" fmla="*/ 8630921 h 9632950"/>
              <a:gd name="connsiteX285" fmla="*/ 5459503 w 12267030"/>
              <a:gd name="connsiteY285" fmla="*/ 8622501 h 9632950"/>
              <a:gd name="connsiteX286" fmla="*/ 5392101 w 12267030"/>
              <a:gd name="connsiteY286" fmla="*/ 8622501 h 9632950"/>
              <a:gd name="connsiteX287" fmla="*/ 5392101 w 12267030"/>
              <a:gd name="connsiteY287" fmla="*/ 8630921 h 9632950"/>
              <a:gd name="connsiteX288" fmla="*/ 5324700 w 12267030"/>
              <a:gd name="connsiteY288" fmla="*/ 8689864 h 9632950"/>
              <a:gd name="connsiteX289" fmla="*/ 5122496 w 12267030"/>
              <a:gd name="connsiteY289" fmla="*/ 8757227 h 9632950"/>
              <a:gd name="connsiteX290" fmla="*/ 4920293 w 12267030"/>
              <a:gd name="connsiteY290" fmla="*/ 8824591 h 9632950"/>
              <a:gd name="connsiteX291" fmla="*/ 4987694 w 12267030"/>
              <a:gd name="connsiteY291" fmla="*/ 8824591 h 9632950"/>
              <a:gd name="connsiteX292" fmla="*/ 5122496 w 12267030"/>
              <a:gd name="connsiteY292" fmla="*/ 8824591 h 9632950"/>
              <a:gd name="connsiteX293" fmla="*/ 5189898 w 12267030"/>
              <a:gd name="connsiteY293" fmla="*/ 8824591 h 9632950"/>
              <a:gd name="connsiteX294" fmla="*/ 5189898 w 12267030"/>
              <a:gd name="connsiteY294" fmla="*/ 8891954 h 9632950"/>
              <a:gd name="connsiteX295" fmla="*/ 5122496 w 12267030"/>
              <a:gd name="connsiteY295" fmla="*/ 8891954 h 9632950"/>
              <a:gd name="connsiteX296" fmla="*/ 5055095 w 12267030"/>
              <a:gd name="connsiteY296" fmla="*/ 8959317 h 9632950"/>
              <a:gd name="connsiteX297" fmla="*/ 5189898 w 12267030"/>
              <a:gd name="connsiteY297" fmla="*/ 8891954 h 9632950"/>
              <a:gd name="connsiteX298" fmla="*/ 5122496 w 12267030"/>
              <a:gd name="connsiteY298" fmla="*/ 8959317 h 9632950"/>
              <a:gd name="connsiteX299" fmla="*/ 5189898 w 12267030"/>
              <a:gd name="connsiteY299" fmla="*/ 8959317 h 9632950"/>
              <a:gd name="connsiteX300" fmla="*/ 5257299 w 12267030"/>
              <a:gd name="connsiteY300" fmla="*/ 8959317 h 9632950"/>
              <a:gd name="connsiteX301" fmla="*/ 5392101 w 12267030"/>
              <a:gd name="connsiteY301" fmla="*/ 9026680 h 9632950"/>
              <a:gd name="connsiteX302" fmla="*/ 5425802 w 12267030"/>
              <a:gd name="connsiteY302" fmla="*/ 9060362 h 9632950"/>
              <a:gd name="connsiteX303" fmla="*/ 5392101 w 12267030"/>
              <a:gd name="connsiteY303" fmla="*/ 9094044 h 9632950"/>
              <a:gd name="connsiteX304" fmla="*/ 5459503 w 12267030"/>
              <a:gd name="connsiteY304" fmla="*/ 9094044 h 9632950"/>
              <a:gd name="connsiteX305" fmla="*/ 5526904 w 12267030"/>
              <a:gd name="connsiteY305" fmla="*/ 9026680 h 9632950"/>
              <a:gd name="connsiteX306" fmla="*/ 5526904 w 12267030"/>
              <a:gd name="connsiteY306" fmla="*/ 9094044 h 9632950"/>
              <a:gd name="connsiteX307" fmla="*/ 5594305 w 12267030"/>
              <a:gd name="connsiteY307" fmla="*/ 9094044 h 9632950"/>
              <a:gd name="connsiteX308" fmla="*/ 5729108 w 12267030"/>
              <a:gd name="connsiteY308" fmla="*/ 9296134 h 9632950"/>
              <a:gd name="connsiteX309" fmla="*/ 5729108 w 12267030"/>
              <a:gd name="connsiteY309" fmla="*/ 9363497 h 9632950"/>
              <a:gd name="connsiteX310" fmla="*/ 5729108 w 12267030"/>
              <a:gd name="connsiteY310" fmla="*/ 9364550 h 9632950"/>
              <a:gd name="connsiteX311" fmla="*/ 5729108 w 12267030"/>
              <a:gd name="connsiteY311" fmla="*/ 9371917 h 9632950"/>
              <a:gd name="connsiteX312" fmla="*/ 5729108 w 12267030"/>
              <a:gd name="connsiteY312" fmla="*/ 9391916 h 9632950"/>
              <a:gd name="connsiteX313" fmla="*/ 5729108 w 12267030"/>
              <a:gd name="connsiteY313" fmla="*/ 9402441 h 9632950"/>
              <a:gd name="connsiteX314" fmla="*/ 5729108 w 12267030"/>
              <a:gd name="connsiteY314" fmla="*/ 9429808 h 9632950"/>
              <a:gd name="connsiteX315" fmla="*/ 5729108 w 12267030"/>
              <a:gd name="connsiteY315" fmla="*/ 9430860 h 9632950"/>
              <a:gd name="connsiteX316" fmla="*/ 5661707 w 12267030"/>
              <a:gd name="connsiteY316" fmla="*/ 9430860 h 9632950"/>
              <a:gd name="connsiteX317" fmla="*/ 5459503 w 12267030"/>
              <a:gd name="connsiteY317" fmla="*/ 9498223 h 9632950"/>
              <a:gd name="connsiteX318" fmla="*/ 5447918 w 12267030"/>
              <a:gd name="connsiteY318" fmla="*/ 9498223 h 9632950"/>
              <a:gd name="connsiteX319" fmla="*/ 5417377 w 12267030"/>
              <a:gd name="connsiteY319" fmla="*/ 9498223 h 9632950"/>
              <a:gd name="connsiteX320" fmla="*/ 5411716 w 12267030"/>
              <a:gd name="connsiteY320" fmla="*/ 9498223 h 9632950"/>
              <a:gd name="connsiteX321" fmla="*/ 5410005 w 12267030"/>
              <a:gd name="connsiteY321" fmla="*/ 9498223 h 9632950"/>
              <a:gd name="connsiteX322" fmla="*/ 5374198 w 12267030"/>
              <a:gd name="connsiteY322" fmla="*/ 9498223 h 9632950"/>
              <a:gd name="connsiteX323" fmla="*/ 5374067 w 12267030"/>
              <a:gd name="connsiteY323" fmla="*/ 9498223 h 9632950"/>
              <a:gd name="connsiteX324" fmla="*/ 5327860 w 12267030"/>
              <a:gd name="connsiteY324" fmla="*/ 9498223 h 9632950"/>
              <a:gd name="connsiteX325" fmla="*/ 5327860 w 12267030"/>
              <a:gd name="connsiteY325" fmla="*/ 9498223 h 9632950"/>
              <a:gd name="connsiteX326" fmla="*/ 5324700 w 12267030"/>
              <a:gd name="connsiteY326" fmla="*/ 9498223 h 9632950"/>
              <a:gd name="connsiteX327" fmla="*/ 5273837 w 12267030"/>
              <a:gd name="connsiteY327" fmla="*/ 9498223 h 9632950"/>
              <a:gd name="connsiteX328" fmla="*/ 5055095 w 12267030"/>
              <a:gd name="connsiteY328" fmla="*/ 9498223 h 9632950"/>
              <a:gd name="connsiteX329" fmla="*/ 3841872 w 12267030"/>
              <a:gd name="connsiteY329" fmla="*/ 9498223 h 9632950"/>
              <a:gd name="connsiteX330" fmla="*/ 3572267 w 12267030"/>
              <a:gd name="connsiteY330" fmla="*/ 9498223 h 9632950"/>
              <a:gd name="connsiteX331" fmla="*/ 2965656 w 12267030"/>
              <a:gd name="connsiteY331" fmla="*/ 9498223 h 9632950"/>
              <a:gd name="connsiteX332" fmla="*/ 3033057 w 12267030"/>
              <a:gd name="connsiteY332" fmla="*/ 9565587 h 9632950"/>
              <a:gd name="connsiteX333" fmla="*/ 2830853 w 12267030"/>
              <a:gd name="connsiteY333" fmla="*/ 9565587 h 9632950"/>
              <a:gd name="connsiteX334" fmla="*/ 2763452 w 12267030"/>
              <a:gd name="connsiteY334" fmla="*/ 9498223 h 9632950"/>
              <a:gd name="connsiteX335" fmla="*/ 2763452 w 12267030"/>
              <a:gd name="connsiteY335" fmla="*/ 9430860 h 9632950"/>
              <a:gd name="connsiteX336" fmla="*/ 2740546 w 12267030"/>
              <a:gd name="connsiteY336" fmla="*/ 9430860 h 9632950"/>
              <a:gd name="connsiteX337" fmla="*/ 2696051 w 12267030"/>
              <a:gd name="connsiteY337" fmla="*/ 9430860 h 9632950"/>
              <a:gd name="connsiteX338" fmla="*/ 2763452 w 12267030"/>
              <a:gd name="connsiteY338" fmla="*/ 9363497 h 9632950"/>
              <a:gd name="connsiteX339" fmla="*/ 2628650 w 12267030"/>
              <a:gd name="connsiteY339" fmla="*/ 9430860 h 9632950"/>
              <a:gd name="connsiteX340" fmla="*/ 2628650 w 12267030"/>
              <a:gd name="connsiteY340" fmla="*/ 9363497 h 9632950"/>
              <a:gd name="connsiteX341" fmla="*/ 2696051 w 12267030"/>
              <a:gd name="connsiteY341" fmla="*/ 9296134 h 9632950"/>
              <a:gd name="connsiteX342" fmla="*/ 2359044 w 12267030"/>
              <a:gd name="connsiteY342" fmla="*/ 9161407 h 9632950"/>
              <a:gd name="connsiteX343" fmla="*/ 2156841 w 12267030"/>
              <a:gd name="connsiteY343" fmla="*/ 9026680 h 9632950"/>
              <a:gd name="connsiteX344" fmla="*/ 2291643 w 12267030"/>
              <a:gd name="connsiteY344" fmla="*/ 9026680 h 9632950"/>
              <a:gd name="connsiteX345" fmla="*/ 2224242 w 12267030"/>
              <a:gd name="connsiteY345" fmla="*/ 8959317 h 9632950"/>
              <a:gd name="connsiteX346" fmla="*/ 2224242 w 12267030"/>
              <a:gd name="connsiteY346" fmla="*/ 8891954 h 9632950"/>
              <a:gd name="connsiteX347" fmla="*/ 2089439 w 12267030"/>
              <a:gd name="connsiteY347" fmla="*/ 8824591 h 9632950"/>
              <a:gd name="connsiteX348" fmla="*/ 2146309 w 12267030"/>
              <a:gd name="connsiteY348" fmla="*/ 8824591 h 9632950"/>
              <a:gd name="connsiteX349" fmla="*/ 2156841 w 12267030"/>
              <a:gd name="connsiteY349" fmla="*/ 8824591 h 9632950"/>
              <a:gd name="connsiteX350" fmla="*/ 2156841 w 12267030"/>
              <a:gd name="connsiteY350" fmla="*/ 8757227 h 9632950"/>
              <a:gd name="connsiteX351" fmla="*/ 2156841 w 12267030"/>
              <a:gd name="connsiteY351" fmla="*/ 8689864 h 9632950"/>
              <a:gd name="connsiteX352" fmla="*/ 2022038 w 12267030"/>
              <a:gd name="connsiteY352" fmla="*/ 8420411 h 9632950"/>
              <a:gd name="connsiteX353" fmla="*/ 1954637 w 12267030"/>
              <a:gd name="connsiteY353" fmla="*/ 8353048 h 9632950"/>
              <a:gd name="connsiteX354" fmla="*/ 1819834 w 12267030"/>
              <a:gd name="connsiteY354" fmla="*/ 8353048 h 9632950"/>
              <a:gd name="connsiteX355" fmla="*/ 1954637 w 12267030"/>
              <a:gd name="connsiteY355" fmla="*/ 8285684 h 9632950"/>
              <a:gd name="connsiteX356" fmla="*/ 1819834 w 12267030"/>
              <a:gd name="connsiteY356" fmla="*/ 8150958 h 9632950"/>
              <a:gd name="connsiteX357" fmla="*/ 1752433 w 12267030"/>
              <a:gd name="connsiteY357" fmla="*/ 8150958 h 9632950"/>
              <a:gd name="connsiteX358" fmla="*/ 1685032 w 12267030"/>
              <a:gd name="connsiteY358" fmla="*/ 8083594 h 9632950"/>
              <a:gd name="connsiteX359" fmla="*/ 1752433 w 12267030"/>
              <a:gd name="connsiteY359" fmla="*/ 8083594 h 9632950"/>
              <a:gd name="connsiteX360" fmla="*/ 1685032 w 12267030"/>
              <a:gd name="connsiteY360" fmla="*/ 8016231 h 9632950"/>
              <a:gd name="connsiteX361" fmla="*/ 1617631 w 12267030"/>
              <a:gd name="connsiteY361" fmla="*/ 7948868 h 9632950"/>
              <a:gd name="connsiteX362" fmla="*/ 1482828 w 12267030"/>
              <a:gd name="connsiteY362" fmla="*/ 7746778 h 9632950"/>
              <a:gd name="connsiteX363" fmla="*/ 1482828 w 12267030"/>
              <a:gd name="connsiteY363" fmla="*/ 8016231 h 9632950"/>
              <a:gd name="connsiteX364" fmla="*/ 1415427 w 12267030"/>
              <a:gd name="connsiteY364" fmla="*/ 7679414 h 9632950"/>
              <a:gd name="connsiteX365" fmla="*/ 1213223 w 12267030"/>
              <a:gd name="connsiteY365" fmla="*/ 7342598 h 9632950"/>
              <a:gd name="connsiteX366" fmla="*/ 1078420 w 12267030"/>
              <a:gd name="connsiteY366" fmla="*/ 6938418 h 9632950"/>
              <a:gd name="connsiteX367" fmla="*/ 1078420 w 12267030"/>
              <a:gd name="connsiteY367" fmla="*/ 6803692 h 9632950"/>
              <a:gd name="connsiteX368" fmla="*/ 1011019 w 12267030"/>
              <a:gd name="connsiteY368" fmla="*/ 7005782 h 9632950"/>
              <a:gd name="connsiteX369" fmla="*/ 1011019 w 12267030"/>
              <a:gd name="connsiteY369" fmla="*/ 6736328 h 9632950"/>
              <a:gd name="connsiteX370" fmla="*/ 1011019 w 12267030"/>
              <a:gd name="connsiteY370" fmla="*/ 6668966 h 9632950"/>
              <a:gd name="connsiteX371" fmla="*/ 943618 w 12267030"/>
              <a:gd name="connsiteY371" fmla="*/ 6803692 h 9632950"/>
              <a:gd name="connsiteX372" fmla="*/ 943618 w 12267030"/>
              <a:gd name="connsiteY372" fmla="*/ 6736328 h 9632950"/>
              <a:gd name="connsiteX373" fmla="*/ 943618 w 12267030"/>
              <a:gd name="connsiteY373" fmla="*/ 6601602 h 9632950"/>
              <a:gd name="connsiteX374" fmla="*/ 876217 w 12267030"/>
              <a:gd name="connsiteY374" fmla="*/ 6601602 h 9632950"/>
              <a:gd name="connsiteX375" fmla="*/ 876217 w 12267030"/>
              <a:gd name="connsiteY375" fmla="*/ 6534239 h 9632950"/>
              <a:gd name="connsiteX376" fmla="*/ 808816 w 12267030"/>
              <a:gd name="connsiteY376" fmla="*/ 6466876 h 9632950"/>
              <a:gd name="connsiteX377" fmla="*/ 674013 w 12267030"/>
              <a:gd name="connsiteY377" fmla="*/ 6668966 h 9632950"/>
              <a:gd name="connsiteX378" fmla="*/ 741414 w 12267030"/>
              <a:gd name="connsiteY378" fmla="*/ 6399512 h 9632950"/>
              <a:gd name="connsiteX379" fmla="*/ 674013 w 12267030"/>
              <a:gd name="connsiteY379" fmla="*/ 6466876 h 9632950"/>
              <a:gd name="connsiteX380" fmla="*/ 606612 w 12267030"/>
              <a:gd name="connsiteY380" fmla="*/ 6466876 h 9632950"/>
              <a:gd name="connsiteX381" fmla="*/ 674013 w 12267030"/>
              <a:gd name="connsiteY381" fmla="*/ 6399512 h 9632950"/>
              <a:gd name="connsiteX382" fmla="*/ 674013 w 12267030"/>
              <a:gd name="connsiteY382" fmla="*/ 6332149 h 9632950"/>
              <a:gd name="connsiteX383" fmla="*/ 606612 w 12267030"/>
              <a:gd name="connsiteY383" fmla="*/ 6264786 h 9632950"/>
              <a:gd name="connsiteX384" fmla="*/ 606612 w 12267030"/>
              <a:gd name="connsiteY384" fmla="*/ 6332149 h 9632950"/>
              <a:gd name="connsiteX385" fmla="*/ 539210 w 12267030"/>
              <a:gd name="connsiteY385" fmla="*/ 6332149 h 9632950"/>
              <a:gd name="connsiteX386" fmla="*/ 471809 w 12267030"/>
              <a:gd name="connsiteY386" fmla="*/ 6264786 h 9632950"/>
              <a:gd name="connsiteX387" fmla="*/ 539210 w 12267030"/>
              <a:gd name="connsiteY387" fmla="*/ 6197423 h 9632950"/>
              <a:gd name="connsiteX388" fmla="*/ 471809 w 12267030"/>
              <a:gd name="connsiteY388" fmla="*/ 6197423 h 9632950"/>
              <a:gd name="connsiteX389" fmla="*/ 471809 w 12267030"/>
              <a:gd name="connsiteY389" fmla="*/ 6130059 h 9632950"/>
              <a:gd name="connsiteX390" fmla="*/ 404408 w 12267030"/>
              <a:gd name="connsiteY390" fmla="*/ 6130059 h 9632950"/>
              <a:gd name="connsiteX391" fmla="*/ 337007 w 12267030"/>
              <a:gd name="connsiteY391" fmla="*/ 5995333 h 9632950"/>
              <a:gd name="connsiteX392" fmla="*/ 337007 w 12267030"/>
              <a:gd name="connsiteY392" fmla="*/ 6062696 h 9632950"/>
              <a:gd name="connsiteX393" fmla="*/ 269605 w 12267030"/>
              <a:gd name="connsiteY393" fmla="*/ 6197423 h 9632950"/>
              <a:gd name="connsiteX394" fmla="*/ 269605 w 12267030"/>
              <a:gd name="connsiteY394" fmla="*/ 6062696 h 9632950"/>
              <a:gd name="connsiteX395" fmla="*/ 269605 w 12267030"/>
              <a:gd name="connsiteY395" fmla="*/ 5927969 h 9632950"/>
              <a:gd name="connsiteX396" fmla="*/ 202204 w 12267030"/>
              <a:gd name="connsiteY396" fmla="*/ 5860606 h 9632950"/>
              <a:gd name="connsiteX397" fmla="*/ 202204 w 12267030"/>
              <a:gd name="connsiteY397" fmla="*/ 5927969 h 9632950"/>
              <a:gd name="connsiteX398" fmla="*/ 134803 w 12267030"/>
              <a:gd name="connsiteY398" fmla="*/ 5860606 h 9632950"/>
              <a:gd name="connsiteX399" fmla="*/ 202204 w 12267030"/>
              <a:gd name="connsiteY399" fmla="*/ 5793243 h 9632950"/>
              <a:gd name="connsiteX400" fmla="*/ 134803 w 12267030"/>
              <a:gd name="connsiteY400" fmla="*/ 5793243 h 9632950"/>
              <a:gd name="connsiteX401" fmla="*/ 67401 w 12267030"/>
              <a:gd name="connsiteY401" fmla="*/ 5725880 h 9632950"/>
              <a:gd name="connsiteX402" fmla="*/ 0 w 12267030"/>
              <a:gd name="connsiteY402" fmla="*/ 5591153 h 9632950"/>
              <a:gd name="connsiteX403" fmla="*/ 0 w 12267030"/>
              <a:gd name="connsiteY403" fmla="*/ 5523790 h 9632950"/>
              <a:gd name="connsiteX404" fmla="*/ 0 w 12267030"/>
              <a:gd name="connsiteY404" fmla="*/ 5456426 h 9632950"/>
              <a:gd name="connsiteX405" fmla="*/ 0 w 12267030"/>
              <a:gd name="connsiteY405" fmla="*/ 5321700 h 9632950"/>
              <a:gd name="connsiteX406" fmla="*/ 134803 w 12267030"/>
              <a:gd name="connsiteY406" fmla="*/ 4917520 h 9632950"/>
              <a:gd name="connsiteX407" fmla="*/ 151258 w 12267030"/>
              <a:gd name="connsiteY407" fmla="*/ 4868182 h 9632950"/>
              <a:gd name="connsiteX408" fmla="*/ 159430 w 12267030"/>
              <a:gd name="connsiteY408" fmla="*/ 4843680 h 9632950"/>
              <a:gd name="connsiteX409" fmla="*/ 174822 w 12267030"/>
              <a:gd name="connsiteY409" fmla="*/ 4839631 h 9632950"/>
              <a:gd name="connsiteX410" fmla="*/ 269605 w 12267030"/>
              <a:gd name="connsiteY410" fmla="*/ 4782794 h 9632950"/>
              <a:gd name="connsiteX411" fmla="*/ 337007 w 12267030"/>
              <a:gd name="connsiteY411" fmla="*/ 4648067 h 9632950"/>
              <a:gd name="connsiteX412" fmla="*/ 404408 w 12267030"/>
              <a:gd name="connsiteY412" fmla="*/ 4580704 h 9632950"/>
              <a:gd name="connsiteX413" fmla="*/ 606612 w 12267030"/>
              <a:gd name="connsiteY413" fmla="*/ 4311251 h 9632950"/>
              <a:gd name="connsiteX414" fmla="*/ 808816 w 12267030"/>
              <a:gd name="connsiteY414" fmla="*/ 4109161 h 9632950"/>
              <a:gd name="connsiteX415" fmla="*/ 1145822 w 12267030"/>
              <a:gd name="connsiteY415" fmla="*/ 4041797 h 9632950"/>
              <a:gd name="connsiteX416" fmla="*/ 1280624 w 12267030"/>
              <a:gd name="connsiteY416" fmla="*/ 4109161 h 9632950"/>
              <a:gd name="connsiteX417" fmla="*/ 1415427 w 12267030"/>
              <a:gd name="connsiteY417" fmla="*/ 4041797 h 9632950"/>
              <a:gd name="connsiteX418" fmla="*/ 1348026 w 12267030"/>
              <a:gd name="connsiteY418" fmla="*/ 4109161 h 9632950"/>
              <a:gd name="connsiteX419" fmla="*/ 1482828 w 12267030"/>
              <a:gd name="connsiteY419" fmla="*/ 4109161 h 9632950"/>
              <a:gd name="connsiteX420" fmla="*/ 1550229 w 12267030"/>
              <a:gd name="connsiteY420" fmla="*/ 4109161 h 9632950"/>
              <a:gd name="connsiteX421" fmla="*/ 1617631 w 12267030"/>
              <a:gd name="connsiteY421" fmla="*/ 4109161 h 9632950"/>
              <a:gd name="connsiteX422" fmla="*/ 1482828 w 12267030"/>
              <a:gd name="connsiteY422" fmla="*/ 4176524 h 9632950"/>
              <a:gd name="connsiteX423" fmla="*/ 1617631 w 12267030"/>
              <a:gd name="connsiteY423" fmla="*/ 4176524 h 9632950"/>
              <a:gd name="connsiteX424" fmla="*/ 1550229 w 12267030"/>
              <a:gd name="connsiteY424" fmla="*/ 4243887 h 9632950"/>
              <a:gd name="connsiteX425" fmla="*/ 1617631 w 12267030"/>
              <a:gd name="connsiteY425" fmla="*/ 4243887 h 9632950"/>
              <a:gd name="connsiteX426" fmla="*/ 1674501 w 12267030"/>
              <a:gd name="connsiteY426" fmla="*/ 4243887 h 9632950"/>
              <a:gd name="connsiteX427" fmla="*/ 1685032 w 12267030"/>
              <a:gd name="connsiteY427" fmla="*/ 4243887 h 9632950"/>
              <a:gd name="connsiteX428" fmla="*/ 1617631 w 12267030"/>
              <a:gd name="connsiteY428" fmla="*/ 4311251 h 9632950"/>
              <a:gd name="connsiteX429" fmla="*/ 1819834 w 12267030"/>
              <a:gd name="connsiteY429" fmla="*/ 4311251 h 9632950"/>
              <a:gd name="connsiteX430" fmla="*/ 7144534 w 12267030"/>
              <a:gd name="connsiteY430" fmla="*/ 4109161 h 9632950"/>
              <a:gd name="connsiteX431" fmla="*/ 7279337 w 12267030"/>
              <a:gd name="connsiteY431" fmla="*/ 4109161 h 9632950"/>
              <a:gd name="connsiteX432" fmla="*/ 7818547 w 12267030"/>
              <a:gd name="connsiteY432" fmla="*/ 4041797 h 9632950"/>
              <a:gd name="connsiteX433" fmla="*/ 8020751 w 12267030"/>
              <a:gd name="connsiteY433" fmla="*/ 3974434 h 9632950"/>
              <a:gd name="connsiteX434" fmla="*/ 8492559 w 12267030"/>
              <a:gd name="connsiteY434" fmla="*/ 3772344 h 9632950"/>
              <a:gd name="connsiteX435" fmla="*/ 8896967 w 12267030"/>
              <a:gd name="connsiteY435" fmla="*/ 3570254 h 9632950"/>
              <a:gd name="connsiteX436" fmla="*/ 8964368 w 12267030"/>
              <a:gd name="connsiteY436" fmla="*/ 3570254 h 9632950"/>
              <a:gd name="connsiteX437" fmla="*/ 8964368 w 12267030"/>
              <a:gd name="connsiteY437" fmla="*/ 3502891 h 9632950"/>
              <a:gd name="connsiteX438" fmla="*/ 9166572 w 12267030"/>
              <a:gd name="connsiteY438" fmla="*/ 3435528 h 9632950"/>
              <a:gd name="connsiteX439" fmla="*/ 9233973 w 12267030"/>
              <a:gd name="connsiteY439" fmla="*/ 3300801 h 9632950"/>
              <a:gd name="connsiteX440" fmla="*/ 9233973 w 12267030"/>
              <a:gd name="connsiteY440" fmla="*/ 3233438 h 9632950"/>
              <a:gd name="connsiteX441" fmla="*/ 9301374 w 12267030"/>
              <a:gd name="connsiteY441" fmla="*/ 3233438 h 9632950"/>
              <a:gd name="connsiteX442" fmla="*/ 9233973 w 12267030"/>
              <a:gd name="connsiteY442" fmla="*/ 3098711 h 9632950"/>
              <a:gd name="connsiteX443" fmla="*/ 9233973 w 12267030"/>
              <a:gd name="connsiteY443" fmla="*/ 2963985 h 9632950"/>
              <a:gd name="connsiteX444" fmla="*/ 9233973 w 12267030"/>
              <a:gd name="connsiteY444" fmla="*/ 1818809 h 9632950"/>
              <a:gd name="connsiteX445" fmla="*/ 9233973 w 12267030"/>
              <a:gd name="connsiteY445" fmla="*/ 1769471 h 9632950"/>
              <a:gd name="connsiteX446" fmla="*/ 9233973 w 12267030"/>
              <a:gd name="connsiteY446" fmla="*/ 1751446 h 9632950"/>
              <a:gd name="connsiteX447" fmla="*/ 9301374 w 12267030"/>
              <a:gd name="connsiteY447" fmla="*/ 1481993 h 9632950"/>
              <a:gd name="connsiteX448" fmla="*/ 9341394 w 12267030"/>
              <a:gd name="connsiteY448" fmla="*/ 1319900 h 9632950"/>
              <a:gd name="connsiteX449" fmla="*/ 9368775 w 12267030"/>
              <a:gd name="connsiteY449" fmla="*/ 1145180 h 9632950"/>
              <a:gd name="connsiteX450" fmla="*/ 9368776 w 12267030"/>
              <a:gd name="connsiteY450" fmla="*/ 1145176 h 9632950"/>
              <a:gd name="connsiteX451" fmla="*/ 9368776 w 12267030"/>
              <a:gd name="connsiteY451" fmla="*/ 1145178 h 9632950"/>
              <a:gd name="connsiteX452" fmla="*/ 9368776 w 12267030"/>
              <a:gd name="connsiteY452" fmla="*/ 1145176 h 9632950"/>
              <a:gd name="connsiteX453" fmla="*/ 9436177 w 12267030"/>
              <a:gd name="connsiteY453" fmla="*/ 808360 h 9632950"/>
              <a:gd name="connsiteX454" fmla="*/ 9503578 w 12267030"/>
              <a:gd name="connsiteY454" fmla="*/ 606270 h 9632950"/>
              <a:gd name="connsiteX455" fmla="*/ 9368776 w 12267030"/>
              <a:gd name="connsiteY455" fmla="*/ 875723 h 9632950"/>
              <a:gd name="connsiteX456" fmla="*/ 9503578 w 12267030"/>
              <a:gd name="connsiteY456" fmla="*/ 538906 h 9632950"/>
              <a:gd name="connsiteX457" fmla="*/ 9503578 w 12267030"/>
              <a:gd name="connsiteY457" fmla="*/ 336817 h 9632950"/>
              <a:gd name="connsiteX458" fmla="*/ 9503578 w 12267030"/>
              <a:gd name="connsiteY458" fmla="*/ 202090 h 9632950"/>
              <a:gd name="connsiteX459" fmla="*/ 9570979 w 12267030"/>
              <a:gd name="connsiteY459" fmla="*/ 202090 h 9632950"/>
              <a:gd name="connsiteX460" fmla="*/ 9503578 w 12267030"/>
              <a:gd name="connsiteY460" fmla="*/ 134727 h 9632950"/>
              <a:gd name="connsiteX461" fmla="*/ 9570979 w 12267030"/>
              <a:gd name="connsiteY461" fmla="*/ 67363 h 9632950"/>
              <a:gd name="connsiteX462" fmla="*/ 9570979 w 12267030"/>
              <a:gd name="connsiteY462" fmla="*/ 134727 h 9632950"/>
              <a:gd name="connsiteX463" fmla="*/ 9705782 w 12267030"/>
              <a:gd name="connsiteY463" fmla="*/ 134727 h 9632950"/>
              <a:gd name="connsiteX464" fmla="*/ 9840585 w 12267030"/>
              <a:gd name="connsiteY464" fmla="*/ 134727 h 9632950"/>
              <a:gd name="connsiteX465" fmla="*/ 9907986 w 12267030"/>
              <a:gd name="connsiteY465" fmla="*/ 202090 h 9632950"/>
              <a:gd name="connsiteX466" fmla="*/ 10110190 w 12267030"/>
              <a:gd name="connsiteY466" fmla="*/ 673633 h 9632950"/>
              <a:gd name="connsiteX467" fmla="*/ 10177591 w 12267030"/>
              <a:gd name="connsiteY467" fmla="*/ 1010450 h 9632950"/>
              <a:gd name="connsiteX468" fmla="*/ 10177591 w 12267030"/>
              <a:gd name="connsiteY468" fmla="*/ 943086 h 9632950"/>
              <a:gd name="connsiteX469" fmla="*/ 10244992 w 12267030"/>
              <a:gd name="connsiteY469" fmla="*/ 943086 h 9632950"/>
              <a:gd name="connsiteX470" fmla="*/ 10312393 w 12267030"/>
              <a:gd name="connsiteY470" fmla="*/ 1616719 h 9632950"/>
              <a:gd name="connsiteX471" fmla="*/ 10312393 w 12267030"/>
              <a:gd name="connsiteY471" fmla="*/ 1818809 h 9632950"/>
              <a:gd name="connsiteX472" fmla="*/ 10312393 w 12267030"/>
              <a:gd name="connsiteY472" fmla="*/ 1953536 h 9632950"/>
              <a:gd name="connsiteX473" fmla="*/ 10312393 w 12267030"/>
              <a:gd name="connsiteY473" fmla="*/ 2088262 h 9632950"/>
              <a:gd name="connsiteX474" fmla="*/ 10312393 w 12267030"/>
              <a:gd name="connsiteY474" fmla="*/ 2155626 h 9632950"/>
              <a:gd name="connsiteX475" fmla="*/ 10312393 w 12267030"/>
              <a:gd name="connsiteY475" fmla="*/ 2156678 h 9632950"/>
              <a:gd name="connsiteX476" fmla="*/ 10312393 w 12267030"/>
              <a:gd name="connsiteY476" fmla="*/ 2159836 h 9632950"/>
              <a:gd name="connsiteX477" fmla="*/ 10312393 w 12267030"/>
              <a:gd name="connsiteY477" fmla="*/ 2164046 h 9632950"/>
              <a:gd name="connsiteX478" fmla="*/ 10312393 w 12267030"/>
              <a:gd name="connsiteY478" fmla="*/ 2169835 h 9632950"/>
              <a:gd name="connsiteX479" fmla="*/ 10312393 w 12267030"/>
              <a:gd name="connsiteY479" fmla="*/ 2184044 h 9632950"/>
              <a:gd name="connsiteX480" fmla="*/ 10312393 w 12267030"/>
              <a:gd name="connsiteY480" fmla="*/ 2189307 h 9632950"/>
              <a:gd name="connsiteX481" fmla="*/ 10312393 w 12267030"/>
              <a:gd name="connsiteY481" fmla="*/ 2194570 h 9632950"/>
              <a:gd name="connsiteX482" fmla="*/ 10312393 w 12267030"/>
              <a:gd name="connsiteY482" fmla="*/ 2214568 h 9632950"/>
              <a:gd name="connsiteX483" fmla="*/ 10312393 w 12267030"/>
              <a:gd name="connsiteY483" fmla="*/ 2221410 h 9632950"/>
              <a:gd name="connsiteX484" fmla="*/ 10312393 w 12267030"/>
              <a:gd name="connsiteY484" fmla="*/ 2221936 h 9632950"/>
              <a:gd name="connsiteX485" fmla="*/ 10312393 w 12267030"/>
              <a:gd name="connsiteY485" fmla="*/ 2222989 h 9632950"/>
              <a:gd name="connsiteX486" fmla="*/ 10312393 w 12267030"/>
              <a:gd name="connsiteY486" fmla="*/ 2269301 h 9632950"/>
              <a:gd name="connsiteX487" fmla="*/ 10312393 w 12267030"/>
              <a:gd name="connsiteY487" fmla="*/ 2425078 h 9632950"/>
              <a:gd name="connsiteX488" fmla="*/ 10649400 w 12267030"/>
              <a:gd name="connsiteY488" fmla="*/ 1751446 h 9632950"/>
              <a:gd name="connsiteX489" fmla="*/ 10716801 w 12267030"/>
              <a:gd name="connsiteY489" fmla="*/ 1684082 h 9632950"/>
              <a:gd name="connsiteX490" fmla="*/ 10986406 w 12267030"/>
              <a:gd name="connsiteY490" fmla="*/ 673633 h 9632950"/>
              <a:gd name="connsiteX491" fmla="*/ 11053807 w 12267030"/>
              <a:gd name="connsiteY491" fmla="*/ 202090 h 9632950"/>
              <a:gd name="connsiteX492" fmla="*/ 11053807 w 12267030"/>
              <a:gd name="connsiteY492" fmla="*/ 134727 h 9632950"/>
              <a:gd name="connsiteX493" fmla="*/ 11121209 w 12267030"/>
              <a:gd name="connsiteY493" fmla="*/ 67363 h 9632950"/>
              <a:gd name="connsiteX494" fmla="*/ 11256011 w 12267030"/>
              <a:gd name="connsiteY494" fmla="*/ 0 h 963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Lst>
            <a:rect l="l" t="t" r="r" b="b"/>
            <a:pathLst>
              <a:path w="12267030" h="9632950">
                <a:moveTo>
                  <a:pt x="9773183" y="9161407"/>
                </a:moveTo>
                <a:cubicBezTo>
                  <a:pt x="9773183" y="9161407"/>
                  <a:pt x="9773183" y="9161407"/>
                  <a:pt x="10244992" y="9296134"/>
                </a:cubicBezTo>
                <a:cubicBezTo>
                  <a:pt x="10244992" y="9296134"/>
                  <a:pt x="10244992" y="9296134"/>
                  <a:pt x="10244992" y="9363497"/>
                </a:cubicBezTo>
                <a:cubicBezTo>
                  <a:pt x="10244992" y="9363497"/>
                  <a:pt x="10244992" y="9363497"/>
                  <a:pt x="9773183" y="9161407"/>
                </a:cubicBezTo>
                <a:close/>
                <a:moveTo>
                  <a:pt x="8020751" y="9026680"/>
                </a:moveTo>
                <a:cubicBezTo>
                  <a:pt x="8020751" y="9026680"/>
                  <a:pt x="8020751" y="9026680"/>
                  <a:pt x="8088151" y="9094044"/>
                </a:cubicBezTo>
                <a:cubicBezTo>
                  <a:pt x="8088151" y="9094044"/>
                  <a:pt x="8088151" y="9094044"/>
                  <a:pt x="8020751" y="9094044"/>
                </a:cubicBezTo>
                <a:cubicBezTo>
                  <a:pt x="8020751" y="9094044"/>
                  <a:pt x="8020751" y="9094044"/>
                  <a:pt x="8020751" y="9026680"/>
                </a:cubicBezTo>
                <a:close/>
                <a:moveTo>
                  <a:pt x="5459503" y="9026680"/>
                </a:moveTo>
                <a:cubicBezTo>
                  <a:pt x="5459503" y="9026680"/>
                  <a:pt x="5459503" y="9026680"/>
                  <a:pt x="5459503" y="9094044"/>
                </a:cubicBezTo>
                <a:cubicBezTo>
                  <a:pt x="5459503" y="9094044"/>
                  <a:pt x="5459503" y="9094044"/>
                  <a:pt x="5431068" y="9065625"/>
                </a:cubicBezTo>
                <a:lnTo>
                  <a:pt x="5425802" y="9060362"/>
                </a:lnTo>
                <a:lnTo>
                  <a:pt x="5431068" y="9055099"/>
                </a:lnTo>
                <a:cubicBezTo>
                  <a:pt x="5459503" y="9026680"/>
                  <a:pt x="5459503" y="9026680"/>
                  <a:pt x="5459503" y="9026680"/>
                </a:cubicBezTo>
                <a:close/>
                <a:moveTo>
                  <a:pt x="1550229" y="7881504"/>
                </a:moveTo>
                <a:cubicBezTo>
                  <a:pt x="1550229" y="7881504"/>
                  <a:pt x="1550229" y="7881504"/>
                  <a:pt x="1617631" y="7948868"/>
                </a:cubicBezTo>
                <a:cubicBezTo>
                  <a:pt x="1617631" y="7948868"/>
                  <a:pt x="1617631" y="7948868"/>
                  <a:pt x="1550229" y="7948868"/>
                </a:cubicBezTo>
                <a:cubicBezTo>
                  <a:pt x="1550229" y="7948868"/>
                  <a:pt x="1550229" y="7948868"/>
                  <a:pt x="1550229" y="7881504"/>
                </a:cubicBezTo>
                <a:close/>
                <a:moveTo>
                  <a:pt x="9166572" y="7814142"/>
                </a:moveTo>
                <a:cubicBezTo>
                  <a:pt x="9166572" y="7814142"/>
                  <a:pt x="9166572" y="7814142"/>
                  <a:pt x="9166572" y="7870979"/>
                </a:cubicBezTo>
                <a:lnTo>
                  <a:pt x="9166572" y="7881504"/>
                </a:lnTo>
                <a:lnTo>
                  <a:pt x="9132872" y="7881504"/>
                </a:lnTo>
                <a:lnTo>
                  <a:pt x="9144324" y="7858612"/>
                </a:lnTo>
                <a:cubicBezTo>
                  <a:pt x="9150775" y="7845718"/>
                  <a:pt x="9158147" y="7830983"/>
                  <a:pt x="9166572" y="7814142"/>
                </a:cubicBezTo>
                <a:close/>
                <a:moveTo>
                  <a:pt x="9233973" y="7612052"/>
                </a:moveTo>
                <a:cubicBezTo>
                  <a:pt x="9233973" y="7612052"/>
                  <a:pt x="9233973" y="7612052"/>
                  <a:pt x="9233973" y="7679414"/>
                </a:cubicBezTo>
                <a:cubicBezTo>
                  <a:pt x="9233973" y="7679414"/>
                  <a:pt x="9233973" y="7679414"/>
                  <a:pt x="9166572" y="7814142"/>
                </a:cubicBezTo>
                <a:cubicBezTo>
                  <a:pt x="9166572" y="7814142"/>
                  <a:pt x="9166572" y="7814142"/>
                  <a:pt x="9233973" y="7612052"/>
                </a:cubicBezTo>
                <a:close/>
                <a:moveTo>
                  <a:pt x="9775356" y="7070974"/>
                </a:moveTo>
                <a:lnTo>
                  <a:pt x="9774236" y="7072093"/>
                </a:lnTo>
                <a:cubicBezTo>
                  <a:pt x="9773183" y="7073145"/>
                  <a:pt x="9773183" y="7073145"/>
                  <a:pt x="9773183" y="7073145"/>
                </a:cubicBezTo>
                <a:close/>
                <a:moveTo>
                  <a:pt x="9838413" y="7007953"/>
                </a:moveTo>
                <a:lnTo>
                  <a:pt x="9832160" y="7014202"/>
                </a:lnTo>
                <a:cubicBezTo>
                  <a:pt x="9827947" y="7018413"/>
                  <a:pt x="9821628" y="7024728"/>
                  <a:pt x="9812150" y="7034201"/>
                </a:cubicBezTo>
                <a:lnTo>
                  <a:pt x="9775356" y="7070974"/>
                </a:lnTo>
                <a:lnTo>
                  <a:pt x="9781608" y="7064725"/>
                </a:lnTo>
                <a:cubicBezTo>
                  <a:pt x="9785821" y="7060514"/>
                  <a:pt x="9792140" y="7054199"/>
                  <a:pt x="9801618" y="7044726"/>
                </a:cubicBezTo>
                <a:close/>
                <a:moveTo>
                  <a:pt x="9840585" y="7005782"/>
                </a:moveTo>
                <a:lnTo>
                  <a:pt x="9838413" y="7007953"/>
                </a:lnTo>
                <a:lnTo>
                  <a:pt x="9839532" y="7006835"/>
                </a:lnTo>
                <a:cubicBezTo>
                  <a:pt x="9840585" y="7005782"/>
                  <a:pt x="9840585" y="7005782"/>
                  <a:pt x="9840585" y="7005782"/>
                </a:cubicBezTo>
                <a:close/>
                <a:moveTo>
                  <a:pt x="10076489" y="6702647"/>
                </a:moveTo>
                <a:lnTo>
                  <a:pt x="10071223" y="6707910"/>
                </a:lnTo>
                <a:cubicBezTo>
                  <a:pt x="10042788" y="6736328"/>
                  <a:pt x="10042788" y="6736328"/>
                  <a:pt x="10042788" y="6736328"/>
                </a:cubicBezTo>
                <a:lnTo>
                  <a:pt x="10062045" y="6707459"/>
                </a:lnTo>
                <a:close/>
                <a:moveTo>
                  <a:pt x="10110190" y="6668966"/>
                </a:moveTo>
                <a:cubicBezTo>
                  <a:pt x="10110190" y="6668966"/>
                  <a:pt x="10110190" y="6668966"/>
                  <a:pt x="10177591" y="6668966"/>
                </a:cubicBezTo>
                <a:cubicBezTo>
                  <a:pt x="10177591" y="6668966"/>
                  <a:pt x="10177591" y="6668966"/>
                  <a:pt x="10092286" y="6697384"/>
                </a:cubicBezTo>
                <a:lnTo>
                  <a:pt x="10076489" y="6702647"/>
                </a:lnTo>
                <a:close/>
                <a:moveTo>
                  <a:pt x="10447196" y="6264786"/>
                </a:moveTo>
                <a:cubicBezTo>
                  <a:pt x="10447196" y="6264786"/>
                  <a:pt x="10447196" y="6264786"/>
                  <a:pt x="10333456" y="6350043"/>
                </a:cubicBezTo>
                <a:lnTo>
                  <a:pt x="10267460" y="6399512"/>
                </a:lnTo>
                <a:lnTo>
                  <a:pt x="10253417" y="6399512"/>
                </a:lnTo>
                <a:cubicBezTo>
                  <a:pt x="10244992" y="6399512"/>
                  <a:pt x="10244992" y="6399512"/>
                  <a:pt x="10244992" y="6399512"/>
                </a:cubicBezTo>
                <a:cubicBezTo>
                  <a:pt x="10244992" y="6399512"/>
                  <a:pt x="10244992" y="6399512"/>
                  <a:pt x="10447196" y="6264786"/>
                </a:cubicBezTo>
                <a:close/>
                <a:moveTo>
                  <a:pt x="12071598" y="5638211"/>
                </a:moveTo>
                <a:lnTo>
                  <a:pt x="12064826" y="5658516"/>
                </a:lnTo>
                <a:cubicBezTo>
                  <a:pt x="12064826" y="5658516"/>
                  <a:pt x="12064826" y="5658516"/>
                  <a:pt x="12068380" y="5647859"/>
                </a:cubicBezTo>
                <a:close/>
                <a:moveTo>
                  <a:pt x="12077548" y="5620371"/>
                </a:moveTo>
                <a:lnTo>
                  <a:pt x="12073251" y="5633255"/>
                </a:lnTo>
                <a:lnTo>
                  <a:pt x="12071598" y="5638211"/>
                </a:lnTo>
                <a:close/>
                <a:moveTo>
                  <a:pt x="12119505" y="5494572"/>
                </a:moveTo>
                <a:lnTo>
                  <a:pt x="12115772" y="5505765"/>
                </a:lnTo>
                <a:cubicBezTo>
                  <a:pt x="12109190" y="5525500"/>
                  <a:pt x="12099975" y="5553129"/>
                  <a:pt x="12087074" y="5591811"/>
                </a:cubicBezTo>
                <a:lnTo>
                  <a:pt x="12077548" y="5620371"/>
                </a:lnTo>
                <a:lnTo>
                  <a:pt x="12081281" y="5609178"/>
                </a:lnTo>
                <a:cubicBezTo>
                  <a:pt x="12087863" y="5589443"/>
                  <a:pt x="12097078" y="5561813"/>
                  <a:pt x="12109979" y="5523132"/>
                </a:cubicBezTo>
                <a:close/>
                <a:moveTo>
                  <a:pt x="12125455" y="5476732"/>
                </a:moveTo>
                <a:lnTo>
                  <a:pt x="12119505" y="5494572"/>
                </a:lnTo>
                <a:lnTo>
                  <a:pt x="12123802" y="5481687"/>
                </a:lnTo>
                <a:close/>
                <a:moveTo>
                  <a:pt x="12132227" y="5456426"/>
                </a:moveTo>
                <a:cubicBezTo>
                  <a:pt x="12132227" y="5456426"/>
                  <a:pt x="12132227" y="5456426"/>
                  <a:pt x="12128673" y="5467083"/>
                </a:cubicBezTo>
                <a:lnTo>
                  <a:pt x="12125455" y="5476732"/>
                </a:lnTo>
                <a:close/>
                <a:moveTo>
                  <a:pt x="202204" y="4715430"/>
                </a:moveTo>
                <a:cubicBezTo>
                  <a:pt x="185354" y="4765953"/>
                  <a:pt x="172716" y="4803845"/>
                  <a:pt x="163238" y="4832264"/>
                </a:cubicBezTo>
                <a:lnTo>
                  <a:pt x="159430" y="4843680"/>
                </a:lnTo>
                <a:lnTo>
                  <a:pt x="134803" y="4850157"/>
                </a:lnTo>
                <a:cubicBezTo>
                  <a:pt x="202204" y="4715430"/>
                  <a:pt x="202204" y="4715430"/>
                  <a:pt x="202204" y="4715430"/>
                </a:cubicBezTo>
                <a:close/>
                <a:moveTo>
                  <a:pt x="11323412" y="3570254"/>
                </a:moveTo>
                <a:cubicBezTo>
                  <a:pt x="11323412" y="3570254"/>
                  <a:pt x="11323412" y="3570254"/>
                  <a:pt x="11458215" y="3637618"/>
                </a:cubicBezTo>
                <a:cubicBezTo>
                  <a:pt x="11458215" y="3637618"/>
                  <a:pt x="11458215" y="3637618"/>
                  <a:pt x="11429780" y="3637618"/>
                </a:cubicBezTo>
                <a:lnTo>
                  <a:pt x="11424514" y="3637618"/>
                </a:lnTo>
                <a:cubicBezTo>
                  <a:pt x="11390814" y="3620777"/>
                  <a:pt x="11357113" y="3603936"/>
                  <a:pt x="11323412" y="3570254"/>
                </a:cubicBezTo>
                <a:close/>
                <a:moveTo>
                  <a:pt x="11188610" y="3502891"/>
                </a:moveTo>
                <a:cubicBezTo>
                  <a:pt x="11188610" y="3502891"/>
                  <a:pt x="11188610" y="3502891"/>
                  <a:pt x="11323412" y="3570254"/>
                </a:cubicBezTo>
                <a:cubicBezTo>
                  <a:pt x="11306562" y="3570254"/>
                  <a:pt x="11285499" y="3566044"/>
                  <a:pt x="11262330" y="3558677"/>
                </a:cubicBezTo>
                <a:lnTo>
                  <a:pt x="11231763" y="3546020"/>
                </a:lnTo>
                <a:lnTo>
                  <a:pt x="11227576" y="3541836"/>
                </a:lnTo>
                <a:cubicBezTo>
                  <a:pt x="11218098" y="3532363"/>
                  <a:pt x="11205460" y="3519732"/>
                  <a:pt x="11188610" y="3502891"/>
                </a:cubicBezTo>
                <a:close/>
                <a:moveTo>
                  <a:pt x="11121209" y="3435528"/>
                </a:moveTo>
                <a:cubicBezTo>
                  <a:pt x="11121209" y="3435528"/>
                  <a:pt x="11121209" y="3435528"/>
                  <a:pt x="11188610" y="3435528"/>
                </a:cubicBezTo>
                <a:cubicBezTo>
                  <a:pt x="11188610" y="3435528"/>
                  <a:pt x="11188610" y="3435528"/>
                  <a:pt x="11188610" y="3502891"/>
                </a:cubicBezTo>
                <a:cubicBezTo>
                  <a:pt x="11188610" y="3502891"/>
                  <a:pt x="11188610" y="3502891"/>
                  <a:pt x="11121209" y="3435528"/>
                </a:cubicBezTo>
                <a:close/>
                <a:moveTo>
                  <a:pt x="9368776" y="1145178"/>
                </a:moveTo>
                <a:lnTo>
                  <a:pt x="9368775" y="1145180"/>
                </a:lnTo>
                <a:lnTo>
                  <a:pt x="9368513" y="1146360"/>
                </a:lnTo>
                <a:cubicBezTo>
                  <a:pt x="9366670" y="1154649"/>
                  <a:pt x="9351926" y="1220960"/>
                  <a:pt x="9233973" y="1751446"/>
                </a:cubicBezTo>
                <a:lnTo>
                  <a:pt x="9233973" y="1733552"/>
                </a:lnTo>
                <a:cubicBezTo>
                  <a:pt x="9233973" y="1705134"/>
                  <a:pt x="9233973" y="1667242"/>
                  <a:pt x="9233973" y="1616719"/>
                </a:cubicBezTo>
                <a:cubicBezTo>
                  <a:pt x="9233973" y="1616719"/>
                  <a:pt x="9233973" y="1616719"/>
                  <a:pt x="9345047" y="1228180"/>
                </a:cubicBezTo>
                <a:close/>
                <a:moveTo>
                  <a:pt x="11323412" y="0"/>
                </a:moveTo>
                <a:cubicBezTo>
                  <a:pt x="11323412" y="0"/>
                  <a:pt x="11323412" y="0"/>
                  <a:pt x="11390814" y="0"/>
                </a:cubicBezTo>
                <a:cubicBezTo>
                  <a:pt x="11390814" y="0"/>
                  <a:pt x="11390814" y="0"/>
                  <a:pt x="11458215" y="67363"/>
                </a:cubicBezTo>
                <a:cubicBezTo>
                  <a:pt x="11458215" y="67363"/>
                  <a:pt x="11458215" y="67363"/>
                  <a:pt x="11458215" y="134727"/>
                </a:cubicBezTo>
                <a:cubicBezTo>
                  <a:pt x="11458215" y="134727"/>
                  <a:pt x="11458215" y="134727"/>
                  <a:pt x="11390814" y="134727"/>
                </a:cubicBezTo>
                <a:cubicBezTo>
                  <a:pt x="11390814" y="134727"/>
                  <a:pt x="11390814" y="134727"/>
                  <a:pt x="11390814" y="67363"/>
                </a:cubicBezTo>
                <a:cubicBezTo>
                  <a:pt x="11390814" y="67363"/>
                  <a:pt x="11390814" y="67363"/>
                  <a:pt x="11323412" y="0"/>
                </a:cubicBezTo>
                <a:close/>
                <a:moveTo>
                  <a:pt x="11256011" y="0"/>
                </a:moveTo>
                <a:cubicBezTo>
                  <a:pt x="11256011" y="0"/>
                  <a:pt x="11256011" y="0"/>
                  <a:pt x="11323412" y="0"/>
                </a:cubicBezTo>
                <a:cubicBezTo>
                  <a:pt x="11323412" y="0"/>
                  <a:pt x="11323412" y="0"/>
                  <a:pt x="11188610" y="67363"/>
                </a:cubicBezTo>
                <a:cubicBezTo>
                  <a:pt x="11256011" y="67363"/>
                  <a:pt x="11390814" y="134727"/>
                  <a:pt x="11390814" y="202090"/>
                </a:cubicBezTo>
                <a:cubicBezTo>
                  <a:pt x="11458215" y="202090"/>
                  <a:pt x="11458215" y="269454"/>
                  <a:pt x="11458215" y="336817"/>
                </a:cubicBezTo>
                <a:cubicBezTo>
                  <a:pt x="11458215" y="336817"/>
                  <a:pt x="11458215" y="336817"/>
                  <a:pt x="11458215" y="269454"/>
                </a:cubicBezTo>
                <a:cubicBezTo>
                  <a:pt x="11458215" y="269454"/>
                  <a:pt x="11458215" y="269454"/>
                  <a:pt x="11458215" y="212616"/>
                </a:cubicBezTo>
                <a:lnTo>
                  <a:pt x="11458215" y="202090"/>
                </a:lnTo>
                <a:cubicBezTo>
                  <a:pt x="11458215" y="202090"/>
                  <a:pt x="11458215" y="202090"/>
                  <a:pt x="11458215" y="201038"/>
                </a:cubicBezTo>
                <a:lnTo>
                  <a:pt x="11458215" y="193670"/>
                </a:lnTo>
                <a:lnTo>
                  <a:pt x="11458215" y="179197"/>
                </a:lnTo>
                <a:lnTo>
                  <a:pt x="11458215" y="173671"/>
                </a:lnTo>
                <a:lnTo>
                  <a:pt x="11458215" y="163146"/>
                </a:lnTo>
                <a:cubicBezTo>
                  <a:pt x="11458215" y="153673"/>
                  <a:pt x="11458215" y="147357"/>
                  <a:pt x="11458215" y="143147"/>
                </a:cubicBezTo>
                <a:lnTo>
                  <a:pt x="11458215" y="135779"/>
                </a:lnTo>
                <a:lnTo>
                  <a:pt x="11458215" y="134727"/>
                </a:lnTo>
                <a:cubicBezTo>
                  <a:pt x="11458215" y="134727"/>
                  <a:pt x="11458215" y="134727"/>
                  <a:pt x="11525616" y="404180"/>
                </a:cubicBezTo>
                <a:cubicBezTo>
                  <a:pt x="11593017" y="606270"/>
                  <a:pt x="11593017" y="808360"/>
                  <a:pt x="11593017" y="1010450"/>
                </a:cubicBezTo>
                <a:cubicBezTo>
                  <a:pt x="11593017" y="1010450"/>
                  <a:pt x="11593017" y="1010450"/>
                  <a:pt x="11660419" y="1212539"/>
                </a:cubicBezTo>
                <a:cubicBezTo>
                  <a:pt x="11660419" y="1212539"/>
                  <a:pt x="11660419" y="1212539"/>
                  <a:pt x="11525616" y="1953536"/>
                </a:cubicBezTo>
                <a:cubicBezTo>
                  <a:pt x="11525616" y="1953536"/>
                  <a:pt x="11525616" y="1953536"/>
                  <a:pt x="11525616" y="1886172"/>
                </a:cubicBezTo>
                <a:cubicBezTo>
                  <a:pt x="11525616" y="1886172"/>
                  <a:pt x="11525616" y="1886172"/>
                  <a:pt x="11458215" y="2020899"/>
                </a:cubicBezTo>
                <a:cubicBezTo>
                  <a:pt x="11458215" y="2020899"/>
                  <a:pt x="11458215" y="2020899"/>
                  <a:pt x="11525616" y="1953536"/>
                </a:cubicBezTo>
                <a:cubicBezTo>
                  <a:pt x="11525616" y="1953536"/>
                  <a:pt x="11525616" y="1953536"/>
                  <a:pt x="11458215" y="2155626"/>
                </a:cubicBezTo>
                <a:cubicBezTo>
                  <a:pt x="11458215" y="2155626"/>
                  <a:pt x="11458215" y="2155626"/>
                  <a:pt x="11458215" y="2088262"/>
                </a:cubicBezTo>
                <a:cubicBezTo>
                  <a:pt x="11458215" y="2088262"/>
                  <a:pt x="11458215" y="2088262"/>
                  <a:pt x="11256011" y="2559805"/>
                </a:cubicBezTo>
                <a:cubicBezTo>
                  <a:pt x="11256011" y="2559805"/>
                  <a:pt x="11256011" y="2559805"/>
                  <a:pt x="11188610" y="2627168"/>
                </a:cubicBezTo>
                <a:cubicBezTo>
                  <a:pt x="11188610" y="2627168"/>
                  <a:pt x="11188610" y="2627168"/>
                  <a:pt x="11053807" y="2963985"/>
                </a:cubicBezTo>
                <a:cubicBezTo>
                  <a:pt x="11053807" y="2963985"/>
                  <a:pt x="11053807" y="2963985"/>
                  <a:pt x="11121209" y="2963985"/>
                </a:cubicBezTo>
                <a:cubicBezTo>
                  <a:pt x="11121209" y="2963985"/>
                  <a:pt x="11121209" y="2963985"/>
                  <a:pt x="11053807" y="3031348"/>
                </a:cubicBezTo>
                <a:cubicBezTo>
                  <a:pt x="11053807" y="3031348"/>
                  <a:pt x="11053807" y="3031348"/>
                  <a:pt x="11121209" y="3031348"/>
                </a:cubicBezTo>
                <a:cubicBezTo>
                  <a:pt x="11121209" y="3031348"/>
                  <a:pt x="11121209" y="3031348"/>
                  <a:pt x="11053807" y="3166075"/>
                </a:cubicBezTo>
                <a:cubicBezTo>
                  <a:pt x="11053807" y="3166075"/>
                  <a:pt x="11053807" y="3166075"/>
                  <a:pt x="11053807" y="3233438"/>
                </a:cubicBezTo>
                <a:cubicBezTo>
                  <a:pt x="11053807" y="3233438"/>
                  <a:pt x="11053807" y="3233438"/>
                  <a:pt x="11053807" y="3300801"/>
                </a:cubicBezTo>
                <a:cubicBezTo>
                  <a:pt x="11053807" y="3300801"/>
                  <a:pt x="11053807" y="3300801"/>
                  <a:pt x="10986406" y="3300801"/>
                </a:cubicBezTo>
                <a:cubicBezTo>
                  <a:pt x="10986406" y="3368164"/>
                  <a:pt x="10986406" y="3368164"/>
                  <a:pt x="10986406" y="3368164"/>
                </a:cubicBezTo>
                <a:cubicBezTo>
                  <a:pt x="10986406" y="3368164"/>
                  <a:pt x="10986406" y="3368164"/>
                  <a:pt x="11053807" y="3435528"/>
                </a:cubicBezTo>
                <a:cubicBezTo>
                  <a:pt x="11087508" y="3469210"/>
                  <a:pt x="11138059" y="3502891"/>
                  <a:pt x="11188610" y="3528153"/>
                </a:cubicBezTo>
                <a:lnTo>
                  <a:pt x="11231763" y="3546020"/>
                </a:lnTo>
                <a:lnTo>
                  <a:pt x="11247586" y="3561834"/>
                </a:lnTo>
                <a:cubicBezTo>
                  <a:pt x="11256011" y="3570254"/>
                  <a:pt x="11256011" y="3570254"/>
                  <a:pt x="11256011" y="3570254"/>
                </a:cubicBezTo>
                <a:cubicBezTo>
                  <a:pt x="11323412" y="3570254"/>
                  <a:pt x="11323412" y="3570254"/>
                  <a:pt x="11323412" y="3570254"/>
                </a:cubicBezTo>
                <a:cubicBezTo>
                  <a:pt x="11390814" y="3637618"/>
                  <a:pt x="11390814" y="3637618"/>
                  <a:pt x="11390814" y="3637618"/>
                </a:cubicBezTo>
                <a:lnTo>
                  <a:pt x="11424514" y="3637618"/>
                </a:lnTo>
                <a:cubicBezTo>
                  <a:pt x="11458215" y="3654459"/>
                  <a:pt x="11491915" y="3671300"/>
                  <a:pt x="11525616" y="3704981"/>
                </a:cubicBezTo>
                <a:cubicBezTo>
                  <a:pt x="11525616" y="3704981"/>
                  <a:pt x="11525616" y="3772344"/>
                  <a:pt x="11593017" y="3772344"/>
                </a:cubicBezTo>
                <a:cubicBezTo>
                  <a:pt x="11593017" y="3772344"/>
                  <a:pt x="11593017" y="3772344"/>
                  <a:pt x="11795221" y="3907071"/>
                </a:cubicBezTo>
                <a:cubicBezTo>
                  <a:pt x="11795221" y="3974434"/>
                  <a:pt x="11795221" y="3974434"/>
                  <a:pt x="11795221" y="3974434"/>
                </a:cubicBezTo>
                <a:cubicBezTo>
                  <a:pt x="11795221" y="3974434"/>
                  <a:pt x="11795221" y="3974434"/>
                  <a:pt x="11795221" y="4041797"/>
                </a:cubicBezTo>
                <a:cubicBezTo>
                  <a:pt x="11930024" y="4176524"/>
                  <a:pt x="12064826" y="4378614"/>
                  <a:pt x="12132227" y="4580704"/>
                </a:cubicBezTo>
                <a:cubicBezTo>
                  <a:pt x="12132227" y="4648067"/>
                  <a:pt x="12199629" y="4715430"/>
                  <a:pt x="12199629" y="4850157"/>
                </a:cubicBezTo>
                <a:cubicBezTo>
                  <a:pt x="12199629" y="4850157"/>
                  <a:pt x="12199629" y="4850157"/>
                  <a:pt x="12199629" y="4917520"/>
                </a:cubicBezTo>
                <a:lnTo>
                  <a:pt x="12267030" y="5186973"/>
                </a:lnTo>
                <a:cubicBezTo>
                  <a:pt x="12267030" y="5186973"/>
                  <a:pt x="12267030" y="5186973"/>
                  <a:pt x="12267030" y="5254337"/>
                </a:cubicBezTo>
                <a:cubicBezTo>
                  <a:pt x="12267030" y="5254337"/>
                  <a:pt x="12267030" y="5254337"/>
                  <a:pt x="12199629" y="5186973"/>
                </a:cubicBezTo>
                <a:cubicBezTo>
                  <a:pt x="12199629" y="5186973"/>
                  <a:pt x="12199629" y="5186973"/>
                  <a:pt x="12199629" y="4984883"/>
                </a:cubicBezTo>
                <a:cubicBezTo>
                  <a:pt x="12199629" y="5186973"/>
                  <a:pt x="12132227" y="5389063"/>
                  <a:pt x="12064826" y="5523790"/>
                </a:cubicBezTo>
                <a:cubicBezTo>
                  <a:pt x="12064826" y="5523790"/>
                  <a:pt x="12064826" y="5523790"/>
                  <a:pt x="12064826" y="5591153"/>
                </a:cubicBezTo>
                <a:cubicBezTo>
                  <a:pt x="11997425" y="5658516"/>
                  <a:pt x="11930024" y="5658516"/>
                  <a:pt x="11930024" y="5725880"/>
                </a:cubicBezTo>
                <a:cubicBezTo>
                  <a:pt x="11930024" y="5725880"/>
                  <a:pt x="11930024" y="5725880"/>
                  <a:pt x="12064826" y="5658516"/>
                </a:cubicBezTo>
                <a:cubicBezTo>
                  <a:pt x="12064826" y="5658516"/>
                  <a:pt x="12064826" y="5658516"/>
                  <a:pt x="11862622" y="5793243"/>
                </a:cubicBezTo>
                <a:cubicBezTo>
                  <a:pt x="11795221" y="5793243"/>
                  <a:pt x="11795221" y="5793243"/>
                  <a:pt x="11727820" y="5860606"/>
                </a:cubicBezTo>
                <a:cubicBezTo>
                  <a:pt x="11593017" y="5927969"/>
                  <a:pt x="11390814" y="5995333"/>
                  <a:pt x="11188610" y="5927969"/>
                </a:cubicBezTo>
                <a:cubicBezTo>
                  <a:pt x="11121209" y="5927969"/>
                  <a:pt x="11121209" y="5927969"/>
                  <a:pt x="11053807" y="5927969"/>
                </a:cubicBezTo>
                <a:cubicBezTo>
                  <a:pt x="10986406" y="5927969"/>
                  <a:pt x="10919005" y="5927969"/>
                  <a:pt x="10851603" y="5927969"/>
                </a:cubicBezTo>
                <a:cubicBezTo>
                  <a:pt x="10784202" y="5927969"/>
                  <a:pt x="10716801" y="5927969"/>
                  <a:pt x="10581998" y="5995333"/>
                </a:cubicBezTo>
                <a:cubicBezTo>
                  <a:pt x="10581998" y="5995333"/>
                  <a:pt x="10581998" y="5995333"/>
                  <a:pt x="10447196" y="6130059"/>
                </a:cubicBezTo>
                <a:cubicBezTo>
                  <a:pt x="10447196" y="6130059"/>
                  <a:pt x="10447196" y="6130059"/>
                  <a:pt x="10447196" y="6197423"/>
                </a:cubicBezTo>
                <a:cubicBezTo>
                  <a:pt x="10447196" y="6197423"/>
                  <a:pt x="10447196" y="6197423"/>
                  <a:pt x="10312393" y="6332149"/>
                </a:cubicBezTo>
                <a:cubicBezTo>
                  <a:pt x="10312393" y="6332149"/>
                  <a:pt x="10312393" y="6332149"/>
                  <a:pt x="10244992" y="6399512"/>
                </a:cubicBezTo>
                <a:cubicBezTo>
                  <a:pt x="10177591" y="6466876"/>
                  <a:pt x="10177591" y="6466876"/>
                  <a:pt x="10177591" y="6466876"/>
                </a:cubicBezTo>
                <a:cubicBezTo>
                  <a:pt x="10211292" y="6441615"/>
                  <a:pt x="10240780" y="6419511"/>
                  <a:pt x="10266582" y="6400171"/>
                </a:cubicBezTo>
                <a:lnTo>
                  <a:pt x="10267460" y="6399512"/>
                </a:lnTo>
                <a:lnTo>
                  <a:pt x="10273427" y="6399512"/>
                </a:lnTo>
                <a:cubicBezTo>
                  <a:pt x="10282905" y="6399512"/>
                  <a:pt x="10295543" y="6399512"/>
                  <a:pt x="10312393" y="6399512"/>
                </a:cubicBezTo>
                <a:cubicBezTo>
                  <a:pt x="10312393" y="6399512"/>
                  <a:pt x="10312393" y="6399512"/>
                  <a:pt x="10177591" y="6534239"/>
                </a:cubicBezTo>
                <a:cubicBezTo>
                  <a:pt x="10177591" y="6534239"/>
                  <a:pt x="10177591" y="6534239"/>
                  <a:pt x="10087283" y="6669623"/>
                </a:cubicBezTo>
                <a:lnTo>
                  <a:pt x="10062045" y="6707459"/>
                </a:lnTo>
                <a:lnTo>
                  <a:pt x="10042130" y="6714093"/>
                </a:lnTo>
                <a:cubicBezTo>
                  <a:pt x="10022778" y="6720540"/>
                  <a:pt x="10000662" y="6727908"/>
                  <a:pt x="9975387" y="6736328"/>
                </a:cubicBezTo>
                <a:cubicBezTo>
                  <a:pt x="9975387" y="6736328"/>
                  <a:pt x="9975387" y="6736328"/>
                  <a:pt x="9975387" y="6803692"/>
                </a:cubicBezTo>
                <a:cubicBezTo>
                  <a:pt x="9975387" y="6803692"/>
                  <a:pt x="9975387" y="6803692"/>
                  <a:pt x="9907986" y="6938418"/>
                </a:cubicBezTo>
                <a:cubicBezTo>
                  <a:pt x="9907986" y="6938418"/>
                  <a:pt x="9907986" y="6938418"/>
                  <a:pt x="9773183" y="7005782"/>
                </a:cubicBezTo>
                <a:cubicBezTo>
                  <a:pt x="9773183" y="7005782"/>
                  <a:pt x="9773183" y="7005782"/>
                  <a:pt x="9773183" y="7073145"/>
                </a:cubicBezTo>
                <a:cubicBezTo>
                  <a:pt x="9773183" y="7073145"/>
                  <a:pt x="9773183" y="7073145"/>
                  <a:pt x="9773183" y="7140508"/>
                </a:cubicBezTo>
                <a:cubicBezTo>
                  <a:pt x="9773183" y="7140508"/>
                  <a:pt x="9773183" y="7140508"/>
                  <a:pt x="9570979" y="7342598"/>
                </a:cubicBezTo>
                <a:cubicBezTo>
                  <a:pt x="9570979" y="7342598"/>
                  <a:pt x="9570979" y="7342598"/>
                  <a:pt x="9570979" y="7409962"/>
                </a:cubicBezTo>
                <a:cubicBezTo>
                  <a:pt x="9570979" y="7409962"/>
                  <a:pt x="9570979" y="7409962"/>
                  <a:pt x="9503578" y="7409962"/>
                </a:cubicBezTo>
                <a:cubicBezTo>
                  <a:pt x="9503578" y="7409962"/>
                  <a:pt x="9503578" y="7409962"/>
                  <a:pt x="9436177" y="7477325"/>
                </a:cubicBezTo>
                <a:cubicBezTo>
                  <a:pt x="9436177" y="7477325"/>
                  <a:pt x="9436177" y="7477325"/>
                  <a:pt x="9301374" y="7544688"/>
                </a:cubicBezTo>
                <a:cubicBezTo>
                  <a:pt x="9301374" y="7544688"/>
                  <a:pt x="9301374" y="7544688"/>
                  <a:pt x="9099171" y="7679414"/>
                </a:cubicBezTo>
                <a:cubicBezTo>
                  <a:pt x="9099171" y="7679414"/>
                  <a:pt x="9099171" y="7679414"/>
                  <a:pt x="9166572" y="7679414"/>
                </a:cubicBezTo>
                <a:cubicBezTo>
                  <a:pt x="9166572" y="7679414"/>
                  <a:pt x="9166572" y="7679414"/>
                  <a:pt x="9099171" y="7746778"/>
                </a:cubicBezTo>
                <a:cubicBezTo>
                  <a:pt x="9099171" y="7746778"/>
                  <a:pt x="9099171" y="7746778"/>
                  <a:pt x="9166572" y="7746778"/>
                </a:cubicBezTo>
                <a:cubicBezTo>
                  <a:pt x="9166572" y="7746778"/>
                  <a:pt x="9166572" y="7746778"/>
                  <a:pt x="9099171" y="7814142"/>
                </a:cubicBezTo>
                <a:cubicBezTo>
                  <a:pt x="9099171" y="7814142"/>
                  <a:pt x="9099171" y="7814142"/>
                  <a:pt x="9099171" y="7815195"/>
                </a:cubicBezTo>
                <a:cubicBezTo>
                  <a:pt x="9099171" y="7816247"/>
                  <a:pt x="9099171" y="7818352"/>
                  <a:pt x="9099171" y="7822562"/>
                </a:cubicBezTo>
                <a:cubicBezTo>
                  <a:pt x="9099171" y="7826772"/>
                  <a:pt x="9099171" y="7833088"/>
                  <a:pt x="9099171" y="7842560"/>
                </a:cubicBezTo>
                <a:lnTo>
                  <a:pt x="9099171" y="7853086"/>
                </a:lnTo>
                <a:cubicBezTo>
                  <a:pt x="9099171" y="7872031"/>
                  <a:pt x="9099171" y="7878346"/>
                  <a:pt x="9099171" y="7880451"/>
                </a:cubicBezTo>
                <a:lnTo>
                  <a:pt x="9099171" y="7881504"/>
                </a:lnTo>
                <a:cubicBezTo>
                  <a:pt x="9099171" y="7881504"/>
                  <a:pt x="9099171" y="7881504"/>
                  <a:pt x="9127606" y="7881504"/>
                </a:cubicBezTo>
                <a:lnTo>
                  <a:pt x="9132872" y="7881504"/>
                </a:lnTo>
                <a:lnTo>
                  <a:pt x="9127606" y="7892031"/>
                </a:lnTo>
                <a:cubicBezTo>
                  <a:pt x="9099171" y="7948868"/>
                  <a:pt x="9099171" y="7948868"/>
                  <a:pt x="9099171" y="7948868"/>
                </a:cubicBezTo>
                <a:cubicBezTo>
                  <a:pt x="9166572" y="7881504"/>
                  <a:pt x="9166572" y="7881504"/>
                  <a:pt x="9166572" y="7881504"/>
                </a:cubicBezTo>
                <a:lnTo>
                  <a:pt x="9166572" y="7904398"/>
                </a:lnTo>
                <a:cubicBezTo>
                  <a:pt x="9166572" y="7917292"/>
                  <a:pt x="9166572" y="7932027"/>
                  <a:pt x="9166572" y="7948868"/>
                </a:cubicBezTo>
                <a:cubicBezTo>
                  <a:pt x="9166572" y="7948868"/>
                  <a:pt x="9166572" y="7948868"/>
                  <a:pt x="9166572" y="8150958"/>
                </a:cubicBezTo>
                <a:cubicBezTo>
                  <a:pt x="9166572" y="8150958"/>
                  <a:pt x="9166572" y="8150958"/>
                  <a:pt x="9166572" y="8353048"/>
                </a:cubicBezTo>
                <a:cubicBezTo>
                  <a:pt x="9301374" y="8689864"/>
                  <a:pt x="9503578" y="8959317"/>
                  <a:pt x="9773183" y="9161407"/>
                </a:cubicBezTo>
                <a:cubicBezTo>
                  <a:pt x="9840585" y="9228770"/>
                  <a:pt x="9840585" y="9228770"/>
                  <a:pt x="9907986" y="9296134"/>
                </a:cubicBezTo>
                <a:cubicBezTo>
                  <a:pt x="10042788" y="9363497"/>
                  <a:pt x="10177591" y="9430860"/>
                  <a:pt x="10244992" y="9565587"/>
                </a:cubicBezTo>
                <a:cubicBezTo>
                  <a:pt x="10244992" y="9565587"/>
                  <a:pt x="10244992" y="9565587"/>
                  <a:pt x="10110190" y="9565587"/>
                </a:cubicBezTo>
                <a:cubicBezTo>
                  <a:pt x="9840585" y="9565587"/>
                  <a:pt x="9570979" y="9565587"/>
                  <a:pt x="9301374" y="9565587"/>
                </a:cubicBezTo>
                <a:cubicBezTo>
                  <a:pt x="9301374" y="9565587"/>
                  <a:pt x="9233973" y="9565587"/>
                  <a:pt x="9233973" y="9565587"/>
                </a:cubicBezTo>
                <a:cubicBezTo>
                  <a:pt x="9233973" y="9565587"/>
                  <a:pt x="9233973" y="9565587"/>
                  <a:pt x="9301374" y="9632950"/>
                </a:cubicBezTo>
                <a:cubicBezTo>
                  <a:pt x="9301374" y="9632950"/>
                  <a:pt x="9301374" y="9632950"/>
                  <a:pt x="9166572" y="9565587"/>
                </a:cubicBezTo>
                <a:cubicBezTo>
                  <a:pt x="9031769" y="9565587"/>
                  <a:pt x="8896967" y="9565587"/>
                  <a:pt x="8829566" y="9498223"/>
                </a:cubicBezTo>
                <a:cubicBezTo>
                  <a:pt x="8829566" y="9498223"/>
                  <a:pt x="8829566" y="9498223"/>
                  <a:pt x="8896967" y="9565587"/>
                </a:cubicBezTo>
                <a:cubicBezTo>
                  <a:pt x="8896967" y="9565587"/>
                  <a:pt x="8896967" y="9565587"/>
                  <a:pt x="8762164" y="9565587"/>
                </a:cubicBezTo>
                <a:cubicBezTo>
                  <a:pt x="8762164" y="9565587"/>
                  <a:pt x="8762164" y="9565587"/>
                  <a:pt x="8762164" y="9498223"/>
                </a:cubicBezTo>
                <a:cubicBezTo>
                  <a:pt x="8627362" y="9498223"/>
                  <a:pt x="8559960" y="9430860"/>
                  <a:pt x="8425158" y="9363497"/>
                </a:cubicBezTo>
                <a:cubicBezTo>
                  <a:pt x="8425158" y="9363497"/>
                  <a:pt x="8425158" y="9363497"/>
                  <a:pt x="8290355" y="9296134"/>
                </a:cubicBezTo>
                <a:cubicBezTo>
                  <a:pt x="8290355" y="9296134"/>
                  <a:pt x="8290355" y="9296134"/>
                  <a:pt x="8222954" y="9296134"/>
                </a:cubicBezTo>
                <a:cubicBezTo>
                  <a:pt x="8222954" y="9296134"/>
                  <a:pt x="8222954" y="9296134"/>
                  <a:pt x="8088151" y="9094044"/>
                </a:cubicBezTo>
                <a:cubicBezTo>
                  <a:pt x="8088151" y="9094044"/>
                  <a:pt x="8088151" y="9094044"/>
                  <a:pt x="8088151" y="9026680"/>
                </a:cubicBezTo>
                <a:cubicBezTo>
                  <a:pt x="8088151" y="9026680"/>
                  <a:pt x="8088151" y="9026680"/>
                  <a:pt x="8155553" y="9026680"/>
                </a:cubicBezTo>
                <a:cubicBezTo>
                  <a:pt x="8155553" y="9026680"/>
                  <a:pt x="8155553" y="9026680"/>
                  <a:pt x="8088151" y="8959317"/>
                </a:cubicBezTo>
                <a:cubicBezTo>
                  <a:pt x="8088151" y="8959317"/>
                  <a:pt x="8088151" y="8959317"/>
                  <a:pt x="8088151" y="9026680"/>
                </a:cubicBezTo>
                <a:cubicBezTo>
                  <a:pt x="8088151" y="9026680"/>
                  <a:pt x="8088151" y="9026680"/>
                  <a:pt x="8020751" y="9026680"/>
                </a:cubicBezTo>
                <a:cubicBezTo>
                  <a:pt x="8020751" y="8959317"/>
                  <a:pt x="8020751" y="8959317"/>
                  <a:pt x="8020751" y="8959317"/>
                </a:cubicBezTo>
                <a:cubicBezTo>
                  <a:pt x="7953349" y="8959317"/>
                  <a:pt x="7953349" y="8959317"/>
                  <a:pt x="7953349" y="8959317"/>
                </a:cubicBezTo>
                <a:cubicBezTo>
                  <a:pt x="8020751" y="9026680"/>
                  <a:pt x="8020751" y="9026680"/>
                  <a:pt x="8020751" y="9026680"/>
                </a:cubicBezTo>
                <a:cubicBezTo>
                  <a:pt x="8020751" y="9026680"/>
                  <a:pt x="8020751" y="9026680"/>
                  <a:pt x="7818547" y="8959317"/>
                </a:cubicBezTo>
                <a:cubicBezTo>
                  <a:pt x="7818547" y="8959317"/>
                  <a:pt x="7818547" y="8959317"/>
                  <a:pt x="7885948" y="8959317"/>
                </a:cubicBezTo>
                <a:cubicBezTo>
                  <a:pt x="7885948" y="8959317"/>
                  <a:pt x="7885948" y="8959317"/>
                  <a:pt x="7885948" y="8891954"/>
                </a:cubicBezTo>
                <a:cubicBezTo>
                  <a:pt x="7885948" y="8891954"/>
                  <a:pt x="7885948" y="8891954"/>
                  <a:pt x="7751145" y="8757227"/>
                </a:cubicBezTo>
                <a:cubicBezTo>
                  <a:pt x="7683744" y="8757227"/>
                  <a:pt x="7548941" y="8689864"/>
                  <a:pt x="7481541" y="8622501"/>
                </a:cubicBezTo>
                <a:cubicBezTo>
                  <a:pt x="7414139" y="8555137"/>
                  <a:pt x="7414139" y="8487774"/>
                  <a:pt x="7414139" y="8420411"/>
                </a:cubicBezTo>
                <a:cubicBezTo>
                  <a:pt x="7414139" y="8420411"/>
                  <a:pt x="7414139" y="8420411"/>
                  <a:pt x="7279337" y="8353048"/>
                </a:cubicBezTo>
                <a:cubicBezTo>
                  <a:pt x="7279337" y="8285684"/>
                  <a:pt x="7279337" y="8285684"/>
                  <a:pt x="7211935" y="8285684"/>
                </a:cubicBezTo>
                <a:cubicBezTo>
                  <a:pt x="7211935" y="8285684"/>
                  <a:pt x="7211935" y="8285684"/>
                  <a:pt x="6537923" y="8420411"/>
                </a:cubicBezTo>
                <a:cubicBezTo>
                  <a:pt x="6537923" y="8420411"/>
                  <a:pt x="6537923" y="8420411"/>
                  <a:pt x="6470522" y="8420411"/>
                </a:cubicBezTo>
                <a:cubicBezTo>
                  <a:pt x="6470522" y="8420411"/>
                  <a:pt x="6470522" y="8420411"/>
                  <a:pt x="6268318" y="8487774"/>
                </a:cubicBezTo>
                <a:cubicBezTo>
                  <a:pt x="6268318" y="8487774"/>
                  <a:pt x="6268318" y="8487774"/>
                  <a:pt x="6200917" y="8487774"/>
                </a:cubicBezTo>
                <a:cubicBezTo>
                  <a:pt x="6200917" y="8487774"/>
                  <a:pt x="6200917" y="8487774"/>
                  <a:pt x="5998713" y="8622501"/>
                </a:cubicBezTo>
                <a:cubicBezTo>
                  <a:pt x="5998713" y="8622501"/>
                  <a:pt x="5998713" y="8622501"/>
                  <a:pt x="5931312" y="8622501"/>
                </a:cubicBezTo>
                <a:cubicBezTo>
                  <a:pt x="5931312" y="8622501"/>
                  <a:pt x="5931312" y="8622501"/>
                  <a:pt x="6133515" y="8420411"/>
                </a:cubicBezTo>
                <a:cubicBezTo>
                  <a:pt x="6133515" y="8420411"/>
                  <a:pt x="6133515" y="8420411"/>
                  <a:pt x="5998713" y="8555137"/>
                </a:cubicBezTo>
                <a:cubicBezTo>
                  <a:pt x="5998713" y="8555137"/>
                  <a:pt x="5998713" y="8555137"/>
                  <a:pt x="5863911" y="8622501"/>
                </a:cubicBezTo>
                <a:cubicBezTo>
                  <a:pt x="5863911" y="8622501"/>
                  <a:pt x="5863911" y="8622501"/>
                  <a:pt x="6066114" y="8487774"/>
                </a:cubicBezTo>
                <a:cubicBezTo>
                  <a:pt x="6066114" y="8487774"/>
                  <a:pt x="6066114" y="8487774"/>
                  <a:pt x="5594305" y="8757227"/>
                </a:cubicBezTo>
                <a:cubicBezTo>
                  <a:pt x="5594305" y="8757227"/>
                  <a:pt x="5594305" y="8757227"/>
                  <a:pt x="5565871" y="8728808"/>
                </a:cubicBezTo>
                <a:lnTo>
                  <a:pt x="5526904" y="8689864"/>
                </a:lnTo>
                <a:lnTo>
                  <a:pt x="5547967" y="8679339"/>
                </a:lnTo>
                <a:lnTo>
                  <a:pt x="5576363" y="8665149"/>
                </a:lnTo>
                <a:lnTo>
                  <a:pt x="5583774" y="8661445"/>
                </a:lnTo>
                <a:lnTo>
                  <a:pt x="5590450" y="8658109"/>
                </a:lnTo>
                <a:lnTo>
                  <a:pt x="5595885" y="8655393"/>
                </a:lnTo>
                <a:cubicBezTo>
                  <a:pt x="5622214" y="8642236"/>
                  <a:pt x="5638011" y="8634342"/>
                  <a:pt x="5647489" y="8629606"/>
                </a:cubicBezTo>
                <a:lnTo>
                  <a:pt x="5650099" y="8628301"/>
                </a:lnTo>
                <a:lnTo>
                  <a:pt x="5661707" y="8622501"/>
                </a:lnTo>
                <a:cubicBezTo>
                  <a:pt x="5661707" y="8622501"/>
                  <a:pt x="5661707" y="8622501"/>
                  <a:pt x="5657494" y="8624606"/>
                </a:cubicBezTo>
                <a:lnTo>
                  <a:pt x="5650099" y="8628301"/>
                </a:lnTo>
                <a:lnTo>
                  <a:pt x="5617211" y="8644736"/>
                </a:lnTo>
                <a:lnTo>
                  <a:pt x="5590450" y="8658109"/>
                </a:lnTo>
                <a:lnTo>
                  <a:pt x="5576363" y="8665149"/>
                </a:lnTo>
                <a:lnTo>
                  <a:pt x="5543754" y="8681444"/>
                </a:lnTo>
                <a:cubicBezTo>
                  <a:pt x="5526904" y="8689864"/>
                  <a:pt x="5526904" y="8689864"/>
                  <a:pt x="5526904" y="8689864"/>
                </a:cubicBezTo>
                <a:lnTo>
                  <a:pt x="5526904" y="8689864"/>
                </a:lnTo>
                <a:lnTo>
                  <a:pt x="5481092" y="8712757"/>
                </a:lnTo>
                <a:cubicBezTo>
                  <a:pt x="5455290" y="8725651"/>
                  <a:pt x="5425802" y="8740386"/>
                  <a:pt x="5392101" y="8757227"/>
                </a:cubicBezTo>
                <a:cubicBezTo>
                  <a:pt x="5392101" y="8757227"/>
                  <a:pt x="5392101" y="8757227"/>
                  <a:pt x="5594305" y="8622501"/>
                </a:cubicBezTo>
                <a:cubicBezTo>
                  <a:pt x="5594305" y="8622501"/>
                  <a:pt x="5594305" y="8622501"/>
                  <a:pt x="5459503" y="8689864"/>
                </a:cubicBezTo>
                <a:cubicBezTo>
                  <a:pt x="5459503" y="8689864"/>
                  <a:pt x="5459503" y="8689864"/>
                  <a:pt x="5392101" y="8689864"/>
                </a:cubicBezTo>
                <a:cubicBezTo>
                  <a:pt x="5392101" y="8689864"/>
                  <a:pt x="5392101" y="8689864"/>
                  <a:pt x="5392101" y="8661445"/>
                </a:cubicBezTo>
                <a:lnTo>
                  <a:pt x="5392101" y="8630921"/>
                </a:lnTo>
                <a:cubicBezTo>
                  <a:pt x="5408952" y="8622501"/>
                  <a:pt x="5425802" y="8622501"/>
                  <a:pt x="5459503" y="8622501"/>
                </a:cubicBezTo>
                <a:cubicBezTo>
                  <a:pt x="5392101" y="8622501"/>
                  <a:pt x="5392101" y="8622501"/>
                  <a:pt x="5392101" y="8622501"/>
                </a:cubicBezTo>
                <a:lnTo>
                  <a:pt x="5392101" y="8630921"/>
                </a:lnTo>
                <a:cubicBezTo>
                  <a:pt x="5375251" y="8639342"/>
                  <a:pt x="5358401" y="8656183"/>
                  <a:pt x="5324700" y="8689864"/>
                </a:cubicBezTo>
                <a:cubicBezTo>
                  <a:pt x="5324700" y="8689864"/>
                  <a:pt x="5324700" y="8689864"/>
                  <a:pt x="5122496" y="8757227"/>
                </a:cubicBezTo>
                <a:cubicBezTo>
                  <a:pt x="5122496" y="8757227"/>
                  <a:pt x="5122496" y="8757227"/>
                  <a:pt x="4920293" y="8824591"/>
                </a:cubicBezTo>
                <a:cubicBezTo>
                  <a:pt x="4920293" y="8824591"/>
                  <a:pt x="4920293" y="8824591"/>
                  <a:pt x="4987694" y="8824591"/>
                </a:cubicBezTo>
                <a:cubicBezTo>
                  <a:pt x="4987694" y="8824591"/>
                  <a:pt x="4987694" y="8824591"/>
                  <a:pt x="5122496" y="8824591"/>
                </a:cubicBezTo>
                <a:cubicBezTo>
                  <a:pt x="5122496" y="8824591"/>
                  <a:pt x="5122496" y="8824591"/>
                  <a:pt x="5189898" y="8824591"/>
                </a:cubicBezTo>
                <a:cubicBezTo>
                  <a:pt x="5189898" y="8824591"/>
                  <a:pt x="5189898" y="8824591"/>
                  <a:pt x="5189898" y="8891954"/>
                </a:cubicBezTo>
                <a:cubicBezTo>
                  <a:pt x="5122496" y="8891954"/>
                  <a:pt x="5122496" y="8891954"/>
                  <a:pt x="5122496" y="8891954"/>
                </a:cubicBezTo>
                <a:cubicBezTo>
                  <a:pt x="5055095" y="8959317"/>
                  <a:pt x="5055095" y="8959317"/>
                  <a:pt x="5055095" y="8959317"/>
                </a:cubicBezTo>
                <a:cubicBezTo>
                  <a:pt x="5189898" y="8891954"/>
                  <a:pt x="5189898" y="8891954"/>
                  <a:pt x="5189898" y="8891954"/>
                </a:cubicBezTo>
                <a:cubicBezTo>
                  <a:pt x="5189898" y="8891954"/>
                  <a:pt x="5189898" y="8891954"/>
                  <a:pt x="5122496" y="8959317"/>
                </a:cubicBezTo>
                <a:cubicBezTo>
                  <a:pt x="5122496" y="8959317"/>
                  <a:pt x="5122496" y="8959317"/>
                  <a:pt x="5189898" y="8959317"/>
                </a:cubicBezTo>
                <a:cubicBezTo>
                  <a:pt x="5189898" y="8959317"/>
                  <a:pt x="5189898" y="8959317"/>
                  <a:pt x="5257299" y="8959317"/>
                </a:cubicBezTo>
                <a:cubicBezTo>
                  <a:pt x="5257299" y="8959317"/>
                  <a:pt x="5257299" y="8959317"/>
                  <a:pt x="5392101" y="9026680"/>
                </a:cubicBezTo>
                <a:lnTo>
                  <a:pt x="5425802" y="9060362"/>
                </a:lnTo>
                <a:lnTo>
                  <a:pt x="5392101" y="9094044"/>
                </a:lnTo>
                <a:cubicBezTo>
                  <a:pt x="5392101" y="9094044"/>
                  <a:pt x="5392101" y="9094044"/>
                  <a:pt x="5459503" y="9094044"/>
                </a:cubicBezTo>
                <a:cubicBezTo>
                  <a:pt x="5459503" y="9094044"/>
                  <a:pt x="5459503" y="9094044"/>
                  <a:pt x="5526904" y="9026680"/>
                </a:cubicBezTo>
                <a:cubicBezTo>
                  <a:pt x="5526904" y="9026680"/>
                  <a:pt x="5526904" y="9026680"/>
                  <a:pt x="5526904" y="9094044"/>
                </a:cubicBezTo>
                <a:cubicBezTo>
                  <a:pt x="5526904" y="9094044"/>
                  <a:pt x="5526904" y="9094044"/>
                  <a:pt x="5594305" y="9094044"/>
                </a:cubicBezTo>
                <a:cubicBezTo>
                  <a:pt x="5661707" y="9094044"/>
                  <a:pt x="5729108" y="9228770"/>
                  <a:pt x="5729108" y="9296134"/>
                </a:cubicBezTo>
                <a:cubicBezTo>
                  <a:pt x="5729108" y="9296134"/>
                  <a:pt x="5729108" y="9296134"/>
                  <a:pt x="5729108" y="9363497"/>
                </a:cubicBezTo>
                <a:cubicBezTo>
                  <a:pt x="5729108" y="9363497"/>
                  <a:pt x="5729108" y="9363497"/>
                  <a:pt x="5729108" y="9364550"/>
                </a:cubicBezTo>
                <a:cubicBezTo>
                  <a:pt x="5729108" y="9365602"/>
                  <a:pt x="5729108" y="9367707"/>
                  <a:pt x="5729108" y="9371917"/>
                </a:cubicBezTo>
                <a:cubicBezTo>
                  <a:pt x="5729108" y="9376128"/>
                  <a:pt x="5729108" y="9382443"/>
                  <a:pt x="5729108" y="9391916"/>
                </a:cubicBezTo>
                <a:lnTo>
                  <a:pt x="5729108" y="9402441"/>
                </a:lnTo>
                <a:cubicBezTo>
                  <a:pt x="5729108" y="9421387"/>
                  <a:pt x="5729108" y="9427702"/>
                  <a:pt x="5729108" y="9429808"/>
                </a:cubicBezTo>
                <a:lnTo>
                  <a:pt x="5729108" y="9430860"/>
                </a:lnTo>
                <a:cubicBezTo>
                  <a:pt x="5729108" y="9430860"/>
                  <a:pt x="5661707" y="9430860"/>
                  <a:pt x="5661707" y="9430860"/>
                </a:cubicBezTo>
                <a:cubicBezTo>
                  <a:pt x="5661707" y="9430860"/>
                  <a:pt x="5661707" y="9430860"/>
                  <a:pt x="5459503" y="9498223"/>
                </a:cubicBezTo>
                <a:lnTo>
                  <a:pt x="5447918" y="9498223"/>
                </a:lnTo>
                <a:cubicBezTo>
                  <a:pt x="5440546" y="9498223"/>
                  <a:pt x="5430015" y="9498223"/>
                  <a:pt x="5417377" y="9498223"/>
                </a:cubicBezTo>
                <a:lnTo>
                  <a:pt x="5411716" y="9498223"/>
                </a:lnTo>
                <a:lnTo>
                  <a:pt x="5410005" y="9498223"/>
                </a:lnTo>
                <a:lnTo>
                  <a:pt x="5374198" y="9498223"/>
                </a:lnTo>
                <a:lnTo>
                  <a:pt x="5374067" y="9498223"/>
                </a:lnTo>
                <a:cubicBezTo>
                  <a:pt x="5344447" y="9498223"/>
                  <a:pt x="5332599" y="9498223"/>
                  <a:pt x="5327860" y="9498223"/>
                </a:cubicBezTo>
                <a:lnTo>
                  <a:pt x="5327860" y="9498223"/>
                </a:lnTo>
                <a:lnTo>
                  <a:pt x="5324700" y="9498223"/>
                </a:lnTo>
                <a:lnTo>
                  <a:pt x="5273837" y="9498223"/>
                </a:lnTo>
                <a:cubicBezTo>
                  <a:pt x="5215437" y="9498223"/>
                  <a:pt x="5143559" y="9498223"/>
                  <a:pt x="5055095" y="9498223"/>
                </a:cubicBezTo>
                <a:cubicBezTo>
                  <a:pt x="4650687" y="9565587"/>
                  <a:pt x="4246280" y="9565587"/>
                  <a:pt x="3841872" y="9498223"/>
                </a:cubicBezTo>
                <a:cubicBezTo>
                  <a:pt x="3774471" y="9498223"/>
                  <a:pt x="3639668" y="9498223"/>
                  <a:pt x="3572267" y="9498223"/>
                </a:cubicBezTo>
                <a:cubicBezTo>
                  <a:pt x="3572267" y="9498223"/>
                  <a:pt x="3572267" y="9498223"/>
                  <a:pt x="2965656" y="9498223"/>
                </a:cubicBezTo>
                <a:cubicBezTo>
                  <a:pt x="2965656" y="9498223"/>
                  <a:pt x="2965656" y="9498223"/>
                  <a:pt x="3033057" y="9565587"/>
                </a:cubicBezTo>
                <a:cubicBezTo>
                  <a:pt x="3033057" y="9565587"/>
                  <a:pt x="3033057" y="9565587"/>
                  <a:pt x="2830853" y="9565587"/>
                </a:cubicBezTo>
                <a:cubicBezTo>
                  <a:pt x="2830853" y="9565587"/>
                  <a:pt x="2830853" y="9565587"/>
                  <a:pt x="2763452" y="9498223"/>
                </a:cubicBezTo>
                <a:cubicBezTo>
                  <a:pt x="2763452" y="9498223"/>
                  <a:pt x="2763452" y="9498223"/>
                  <a:pt x="2763452" y="9430860"/>
                </a:cubicBezTo>
                <a:lnTo>
                  <a:pt x="2740546" y="9430860"/>
                </a:lnTo>
                <a:cubicBezTo>
                  <a:pt x="2727645" y="9430860"/>
                  <a:pt x="2712901" y="9430860"/>
                  <a:pt x="2696051" y="9430860"/>
                </a:cubicBezTo>
                <a:cubicBezTo>
                  <a:pt x="2696051" y="9430860"/>
                  <a:pt x="2696051" y="9430860"/>
                  <a:pt x="2763452" y="9363497"/>
                </a:cubicBezTo>
                <a:cubicBezTo>
                  <a:pt x="2763452" y="9363497"/>
                  <a:pt x="2763452" y="9363497"/>
                  <a:pt x="2628650" y="9430860"/>
                </a:cubicBezTo>
                <a:cubicBezTo>
                  <a:pt x="2628650" y="9430860"/>
                  <a:pt x="2628650" y="9430860"/>
                  <a:pt x="2628650" y="9363497"/>
                </a:cubicBezTo>
                <a:cubicBezTo>
                  <a:pt x="2628650" y="9363497"/>
                  <a:pt x="2628650" y="9363497"/>
                  <a:pt x="2696051" y="9296134"/>
                </a:cubicBezTo>
                <a:cubicBezTo>
                  <a:pt x="2561248" y="9296134"/>
                  <a:pt x="2493847" y="9228770"/>
                  <a:pt x="2359044" y="9161407"/>
                </a:cubicBezTo>
                <a:cubicBezTo>
                  <a:pt x="2359044" y="9161407"/>
                  <a:pt x="2359044" y="9161407"/>
                  <a:pt x="2156841" y="9026680"/>
                </a:cubicBezTo>
                <a:cubicBezTo>
                  <a:pt x="2156841" y="9026680"/>
                  <a:pt x="2156841" y="9026680"/>
                  <a:pt x="2291643" y="9026680"/>
                </a:cubicBezTo>
                <a:cubicBezTo>
                  <a:pt x="2291643" y="9026680"/>
                  <a:pt x="2224242" y="8959317"/>
                  <a:pt x="2224242" y="8959317"/>
                </a:cubicBezTo>
                <a:cubicBezTo>
                  <a:pt x="2224242" y="8959317"/>
                  <a:pt x="2224242" y="8891954"/>
                  <a:pt x="2224242" y="8891954"/>
                </a:cubicBezTo>
                <a:cubicBezTo>
                  <a:pt x="2224242" y="8891954"/>
                  <a:pt x="2224242" y="8891954"/>
                  <a:pt x="2089439" y="8824591"/>
                </a:cubicBezTo>
                <a:cubicBezTo>
                  <a:pt x="2089439" y="8824591"/>
                  <a:pt x="2089439" y="8824591"/>
                  <a:pt x="2146309" y="8824591"/>
                </a:cubicBezTo>
                <a:lnTo>
                  <a:pt x="2156841" y="8824591"/>
                </a:lnTo>
                <a:cubicBezTo>
                  <a:pt x="2156841" y="8824591"/>
                  <a:pt x="2156841" y="8824591"/>
                  <a:pt x="2156841" y="8757227"/>
                </a:cubicBezTo>
                <a:cubicBezTo>
                  <a:pt x="2156841" y="8757227"/>
                  <a:pt x="2156841" y="8689864"/>
                  <a:pt x="2156841" y="8689864"/>
                </a:cubicBezTo>
                <a:cubicBezTo>
                  <a:pt x="2089439" y="8555137"/>
                  <a:pt x="2089439" y="8487774"/>
                  <a:pt x="2022038" y="8420411"/>
                </a:cubicBezTo>
                <a:cubicBezTo>
                  <a:pt x="2022038" y="8420411"/>
                  <a:pt x="1954637" y="8353048"/>
                  <a:pt x="1954637" y="8353048"/>
                </a:cubicBezTo>
                <a:cubicBezTo>
                  <a:pt x="1954637" y="8353048"/>
                  <a:pt x="1954637" y="8353048"/>
                  <a:pt x="1819834" y="8353048"/>
                </a:cubicBezTo>
                <a:cubicBezTo>
                  <a:pt x="1819834" y="8353048"/>
                  <a:pt x="1819834" y="8353048"/>
                  <a:pt x="1954637" y="8285684"/>
                </a:cubicBezTo>
                <a:cubicBezTo>
                  <a:pt x="1887236" y="8285684"/>
                  <a:pt x="1887236" y="8218321"/>
                  <a:pt x="1819834" y="8150958"/>
                </a:cubicBezTo>
                <a:cubicBezTo>
                  <a:pt x="1819834" y="8150958"/>
                  <a:pt x="1819834" y="8150958"/>
                  <a:pt x="1752433" y="8150958"/>
                </a:cubicBezTo>
                <a:cubicBezTo>
                  <a:pt x="1752433" y="8150958"/>
                  <a:pt x="1752433" y="8150958"/>
                  <a:pt x="1685032" y="8083594"/>
                </a:cubicBezTo>
                <a:cubicBezTo>
                  <a:pt x="1685032" y="8083594"/>
                  <a:pt x="1685032" y="8083594"/>
                  <a:pt x="1752433" y="8083594"/>
                </a:cubicBezTo>
                <a:cubicBezTo>
                  <a:pt x="1752433" y="8083594"/>
                  <a:pt x="1685032" y="8016231"/>
                  <a:pt x="1685032" y="8016231"/>
                </a:cubicBezTo>
                <a:cubicBezTo>
                  <a:pt x="1685032" y="8016231"/>
                  <a:pt x="1685032" y="8016231"/>
                  <a:pt x="1617631" y="7948868"/>
                </a:cubicBezTo>
                <a:cubicBezTo>
                  <a:pt x="1550229" y="7881504"/>
                  <a:pt x="1550229" y="7814142"/>
                  <a:pt x="1482828" y="7746778"/>
                </a:cubicBezTo>
                <a:cubicBezTo>
                  <a:pt x="1482828" y="7746778"/>
                  <a:pt x="1482828" y="7746778"/>
                  <a:pt x="1482828" y="8016231"/>
                </a:cubicBezTo>
                <a:cubicBezTo>
                  <a:pt x="1482828" y="8016231"/>
                  <a:pt x="1482828" y="8016231"/>
                  <a:pt x="1415427" y="7679414"/>
                </a:cubicBezTo>
                <a:cubicBezTo>
                  <a:pt x="1415427" y="7679414"/>
                  <a:pt x="1415427" y="7679414"/>
                  <a:pt x="1213223" y="7342598"/>
                </a:cubicBezTo>
                <a:cubicBezTo>
                  <a:pt x="1213223" y="7342598"/>
                  <a:pt x="1213223" y="7342598"/>
                  <a:pt x="1078420" y="6938418"/>
                </a:cubicBezTo>
                <a:cubicBezTo>
                  <a:pt x="1078420" y="6938418"/>
                  <a:pt x="1078420" y="6938418"/>
                  <a:pt x="1078420" y="6803692"/>
                </a:cubicBezTo>
                <a:cubicBezTo>
                  <a:pt x="1078420" y="6803692"/>
                  <a:pt x="1078420" y="6803692"/>
                  <a:pt x="1011019" y="7005782"/>
                </a:cubicBezTo>
                <a:cubicBezTo>
                  <a:pt x="1011019" y="7005782"/>
                  <a:pt x="1011019" y="7005782"/>
                  <a:pt x="1011019" y="6736328"/>
                </a:cubicBezTo>
                <a:cubicBezTo>
                  <a:pt x="1011019" y="6736328"/>
                  <a:pt x="1011019" y="6736328"/>
                  <a:pt x="1011019" y="6668966"/>
                </a:cubicBezTo>
                <a:cubicBezTo>
                  <a:pt x="1011019" y="6668966"/>
                  <a:pt x="1011019" y="6668966"/>
                  <a:pt x="943618" y="6803692"/>
                </a:cubicBezTo>
                <a:cubicBezTo>
                  <a:pt x="943618" y="6803692"/>
                  <a:pt x="943618" y="6803692"/>
                  <a:pt x="943618" y="6736328"/>
                </a:cubicBezTo>
                <a:cubicBezTo>
                  <a:pt x="943618" y="6736328"/>
                  <a:pt x="943618" y="6736328"/>
                  <a:pt x="943618" y="6601602"/>
                </a:cubicBezTo>
                <a:cubicBezTo>
                  <a:pt x="943618" y="6601602"/>
                  <a:pt x="943618" y="6601602"/>
                  <a:pt x="876217" y="6601602"/>
                </a:cubicBezTo>
                <a:cubicBezTo>
                  <a:pt x="876217" y="6534239"/>
                  <a:pt x="876217" y="6534239"/>
                  <a:pt x="876217" y="6534239"/>
                </a:cubicBezTo>
                <a:cubicBezTo>
                  <a:pt x="876217" y="6534239"/>
                  <a:pt x="876217" y="6534239"/>
                  <a:pt x="808816" y="6466876"/>
                </a:cubicBezTo>
                <a:cubicBezTo>
                  <a:pt x="808816" y="6466876"/>
                  <a:pt x="808816" y="6466876"/>
                  <a:pt x="674013" y="6668966"/>
                </a:cubicBezTo>
                <a:cubicBezTo>
                  <a:pt x="674013" y="6668966"/>
                  <a:pt x="674013" y="6668966"/>
                  <a:pt x="741414" y="6399512"/>
                </a:cubicBezTo>
                <a:cubicBezTo>
                  <a:pt x="741414" y="6399512"/>
                  <a:pt x="741414" y="6399512"/>
                  <a:pt x="674013" y="6466876"/>
                </a:cubicBezTo>
                <a:cubicBezTo>
                  <a:pt x="674013" y="6466876"/>
                  <a:pt x="674013" y="6466876"/>
                  <a:pt x="606612" y="6466876"/>
                </a:cubicBezTo>
                <a:cubicBezTo>
                  <a:pt x="606612" y="6466876"/>
                  <a:pt x="606612" y="6466876"/>
                  <a:pt x="674013" y="6399512"/>
                </a:cubicBezTo>
                <a:cubicBezTo>
                  <a:pt x="674013" y="6399512"/>
                  <a:pt x="674013" y="6399512"/>
                  <a:pt x="674013" y="6332149"/>
                </a:cubicBezTo>
                <a:cubicBezTo>
                  <a:pt x="606612" y="6332149"/>
                  <a:pt x="606612" y="6264786"/>
                  <a:pt x="606612" y="6264786"/>
                </a:cubicBezTo>
                <a:cubicBezTo>
                  <a:pt x="606612" y="6264786"/>
                  <a:pt x="606612" y="6264786"/>
                  <a:pt x="606612" y="6332149"/>
                </a:cubicBezTo>
                <a:cubicBezTo>
                  <a:pt x="606612" y="6332149"/>
                  <a:pt x="606612" y="6332149"/>
                  <a:pt x="539210" y="6332149"/>
                </a:cubicBezTo>
                <a:cubicBezTo>
                  <a:pt x="539210" y="6332149"/>
                  <a:pt x="539210" y="6332149"/>
                  <a:pt x="471809" y="6264786"/>
                </a:cubicBezTo>
                <a:cubicBezTo>
                  <a:pt x="471809" y="6264786"/>
                  <a:pt x="471809" y="6264786"/>
                  <a:pt x="539210" y="6197423"/>
                </a:cubicBezTo>
                <a:cubicBezTo>
                  <a:pt x="539210" y="6197423"/>
                  <a:pt x="539210" y="6197423"/>
                  <a:pt x="471809" y="6197423"/>
                </a:cubicBezTo>
                <a:cubicBezTo>
                  <a:pt x="471809" y="6197423"/>
                  <a:pt x="471809" y="6197423"/>
                  <a:pt x="471809" y="6130059"/>
                </a:cubicBezTo>
                <a:cubicBezTo>
                  <a:pt x="471809" y="6130059"/>
                  <a:pt x="471809" y="6130059"/>
                  <a:pt x="404408" y="6130059"/>
                </a:cubicBezTo>
                <a:cubicBezTo>
                  <a:pt x="404408" y="6062696"/>
                  <a:pt x="404408" y="6062696"/>
                  <a:pt x="337007" y="5995333"/>
                </a:cubicBezTo>
                <a:cubicBezTo>
                  <a:pt x="337007" y="5995333"/>
                  <a:pt x="337007" y="5995333"/>
                  <a:pt x="337007" y="6062696"/>
                </a:cubicBezTo>
                <a:cubicBezTo>
                  <a:pt x="337007" y="6062696"/>
                  <a:pt x="337007" y="6062696"/>
                  <a:pt x="269605" y="6197423"/>
                </a:cubicBezTo>
                <a:cubicBezTo>
                  <a:pt x="269605" y="6197423"/>
                  <a:pt x="269605" y="6197423"/>
                  <a:pt x="269605" y="6062696"/>
                </a:cubicBezTo>
                <a:cubicBezTo>
                  <a:pt x="269605" y="6062696"/>
                  <a:pt x="269605" y="6062696"/>
                  <a:pt x="269605" y="5927969"/>
                </a:cubicBezTo>
                <a:cubicBezTo>
                  <a:pt x="269605" y="5927969"/>
                  <a:pt x="202204" y="5860606"/>
                  <a:pt x="202204" y="5860606"/>
                </a:cubicBezTo>
                <a:cubicBezTo>
                  <a:pt x="202204" y="5860606"/>
                  <a:pt x="202204" y="5860606"/>
                  <a:pt x="202204" y="5927969"/>
                </a:cubicBezTo>
                <a:cubicBezTo>
                  <a:pt x="202204" y="5927969"/>
                  <a:pt x="202204" y="5927969"/>
                  <a:pt x="134803" y="5860606"/>
                </a:cubicBezTo>
                <a:cubicBezTo>
                  <a:pt x="134803" y="5860606"/>
                  <a:pt x="134803" y="5860606"/>
                  <a:pt x="202204" y="5793243"/>
                </a:cubicBezTo>
                <a:cubicBezTo>
                  <a:pt x="202204" y="5793243"/>
                  <a:pt x="134803" y="5793243"/>
                  <a:pt x="134803" y="5793243"/>
                </a:cubicBezTo>
                <a:cubicBezTo>
                  <a:pt x="134803" y="5793243"/>
                  <a:pt x="134803" y="5725880"/>
                  <a:pt x="67401" y="5725880"/>
                </a:cubicBezTo>
                <a:cubicBezTo>
                  <a:pt x="67401" y="5658516"/>
                  <a:pt x="67401" y="5591153"/>
                  <a:pt x="0" y="5591153"/>
                </a:cubicBezTo>
                <a:cubicBezTo>
                  <a:pt x="0" y="5591153"/>
                  <a:pt x="0" y="5591153"/>
                  <a:pt x="0" y="5523790"/>
                </a:cubicBezTo>
                <a:cubicBezTo>
                  <a:pt x="0" y="5523790"/>
                  <a:pt x="0" y="5523790"/>
                  <a:pt x="0" y="5456426"/>
                </a:cubicBezTo>
                <a:cubicBezTo>
                  <a:pt x="0" y="5456426"/>
                  <a:pt x="0" y="5389063"/>
                  <a:pt x="0" y="5321700"/>
                </a:cubicBezTo>
                <a:cubicBezTo>
                  <a:pt x="0" y="5186973"/>
                  <a:pt x="67401" y="5052247"/>
                  <a:pt x="134803" y="4917520"/>
                </a:cubicBezTo>
                <a:cubicBezTo>
                  <a:pt x="134803" y="4917520"/>
                  <a:pt x="134803" y="4917520"/>
                  <a:pt x="151258" y="4868182"/>
                </a:cubicBezTo>
                <a:lnTo>
                  <a:pt x="159430" y="4843680"/>
                </a:lnTo>
                <a:lnTo>
                  <a:pt x="174822" y="4839631"/>
                </a:lnTo>
                <a:cubicBezTo>
                  <a:pt x="206417" y="4820686"/>
                  <a:pt x="219054" y="4782794"/>
                  <a:pt x="269605" y="4782794"/>
                </a:cubicBezTo>
                <a:cubicBezTo>
                  <a:pt x="269605" y="4782794"/>
                  <a:pt x="269605" y="4782794"/>
                  <a:pt x="337007" y="4648067"/>
                </a:cubicBezTo>
                <a:cubicBezTo>
                  <a:pt x="337007" y="4648067"/>
                  <a:pt x="404408" y="4648067"/>
                  <a:pt x="404408" y="4580704"/>
                </a:cubicBezTo>
                <a:cubicBezTo>
                  <a:pt x="404408" y="4580704"/>
                  <a:pt x="404408" y="4580704"/>
                  <a:pt x="606612" y="4311251"/>
                </a:cubicBezTo>
                <a:cubicBezTo>
                  <a:pt x="674013" y="4243887"/>
                  <a:pt x="674013" y="4109161"/>
                  <a:pt x="808816" y="4109161"/>
                </a:cubicBezTo>
                <a:cubicBezTo>
                  <a:pt x="876217" y="3974434"/>
                  <a:pt x="1011019" y="3974434"/>
                  <a:pt x="1145822" y="4041797"/>
                </a:cubicBezTo>
                <a:cubicBezTo>
                  <a:pt x="1213223" y="4041797"/>
                  <a:pt x="1280624" y="4041797"/>
                  <a:pt x="1280624" y="4109161"/>
                </a:cubicBezTo>
                <a:cubicBezTo>
                  <a:pt x="1280624" y="4109161"/>
                  <a:pt x="1280624" y="4109161"/>
                  <a:pt x="1415427" y="4041797"/>
                </a:cubicBezTo>
                <a:cubicBezTo>
                  <a:pt x="1415427" y="4041797"/>
                  <a:pt x="1415427" y="4041797"/>
                  <a:pt x="1348026" y="4109161"/>
                </a:cubicBezTo>
                <a:cubicBezTo>
                  <a:pt x="1348026" y="4109161"/>
                  <a:pt x="1348026" y="4109161"/>
                  <a:pt x="1482828" y="4109161"/>
                </a:cubicBezTo>
                <a:cubicBezTo>
                  <a:pt x="1482828" y="4109161"/>
                  <a:pt x="1482828" y="4109161"/>
                  <a:pt x="1550229" y="4109161"/>
                </a:cubicBezTo>
                <a:cubicBezTo>
                  <a:pt x="1550229" y="4109161"/>
                  <a:pt x="1550229" y="4109161"/>
                  <a:pt x="1617631" y="4109161"/>
                </a:cubicBezTo>
                <a:cubicBezTo>
                  <a:pt x="1617631" y="4109161"/>
                  <a:pt x="1617631" y="4109161"/>
                  <a:pt x="1482828" y="4176524"/>
                </a:cubicBezTo>
                <a:cubicBezTo>
                  <a:pt x="1482828" y="4176524"/>
                  <a:pt x="1482828" y="4176524"/>
                  <a:pt x="1617631" y="4176524"/>
                </a:cubicBezTo>
                <a:cubicBezTo>
                  <a:pt x="1617631" y="4176524"/>
                  <a:pt x="1617631" y="4176524"/>
                  <a:pt x="1550229" y="4243887"/>
                </a:cubicBezTo>
                <a:cubicBezTo>
                  <a:pt x="1550229" y="4243887"/>
                  <a:pt x="1550229" y="4243887"/>
                  <a:pt x="1617631" y="4243887"/>
                </a:cubicBezTo>
                <a:cubicBezTo>
                  <a:pt x="1617631" y="4243887"/>
                  <a:pt x="1617631" y="4243887"/>
                  <a:pt x="1674501" y="4243887"/>
                </a:cubicBezTo>
                <a:lnTo>
                  <a:pt x="1685032" y="4243887"/>
                </a:lnTo>
                <a:cubicBezTo>
                  <a:pt x="1685032" y="4243887"/>
                  <a:pt x="1685032" y="4243887"/>
                  <a:pt x="1617631" y="4311251"/>
                </a:cubicBezTo>
                <a:cubicBezTo>
                  <a:pt x="1617631" y="4311251"/>
                  <a:pt x="1617631" y="4311251"/>
                  <a:pt x="1819834" y="4311251"/>
                </a:cubicBezTo>
                <a:cubicBezTo>
                  <a:pt x="2561248" y="3974434"/>
                  <a:pt x="5055095" y="3098711"/>
                  <a:pt x="7144534" y="4109161"/>
                </a:cubicBezTo>
                <a:cubicBezTo>
                  <a:pt x="7144534" y="4109161"/>
                  <a:pt x="7144534" y="4109161"/>
                  <a:pt x="7279337" y="4109161"/>
                </a:cubicBezTo>
                <a:cubicBezTo>
                  <a:pt x="7279337" y="4109161"/>
                  <a:pt x="7279337" y="4109161"/>
                  <a:pt x="7818547" y="4041797"/>
                </a:cubicBezTo>
                <a:cubicBezTo>
                  <a:pt x="7885948" y="4041797"/>
                  <a:pt x="7953349" y="3974434"/>
                  <a:pt x="8020751" y="3974434"/>
                </a:cubicBezTo>
                <a:cubicBezTo>
                  <a:pt x="8020751" y="3974434"/>
                  <a:pt x="8020751" y="3974434"/>
                  <a:pt x="8492559" y="3772344"/>
                </a:cubicBezTo>
                <a:cubicBezTo>
                  <a:pt x="8694763" y="3704981"/>
                  <a:pt x="8829566" y="3637618"/>
                  <a:pt x="8896967" y="3570254"/>
                </a:cubicBezTo>
                <a:cubicBezTo>
                  <a:pt x="8896967" y="3570254"/>
                  <a:pt x="8896967" y="3570254"/>
                  <a:pt x="8964368" y="3570254"/>
                </a:cubicBezTo>
                <a:cubicBezTo>
                  <a:pt x="8964368" y="3570254"/>
                  <a:pt x="8964368" y="3570254"/>
                  <a:pt x="8964368" y="3502891"/>
                </a:cubicBezTo>
                <a:cubicBezTo>
                  <a:pt x="9031769" y="3502891"/>
                  <a:pt x="9099171" y="3435528"/>
                  <a:pt x="9166572" y="3435528"/>
                </a:cubicBezTo>
                <a:cubicBezTo>
                  <a:pt x="9166572" y="3368164"/>
                  <a:pt x="9233973" y="3368164"/>
                  <a:pt x="9233973" y="3300801"/>
                </a:cubicBezTo>
                <a:cubicBezTo>
                  <a:pt x="9233973" y="3300801"/>
                  <a:pt x="9233973" y="3300801"/>
                  <a:pt x="9233973" y="3233438"/>
                </a:cubicBezTo>
                <a:cubicBezTo>
                  <a:pt x="9233973" y="3233438"/>
                  <a:pt x="9233973" y="3233438"/>
                  <a:pt x="9301374" y="3233438"/>
                </a:cubicBezTo>
                <a:cubicBezTo>
                  <a:pt x="9301374" y="3233438"/>
                  <a:pt x="9301374" y="3166075"/>
                  <a:pt x="9233973" y="3098711"/>
                </a:cubicBezTo>
                <a:cubicBezTo>
                  <a:pt x="9233973" y="3098711"/>
                  <a:pt x="9233973" y="3098711"/>
                  <a:pt x="9233973" y="2963985"/>
                </a:cubicBezTo>
                <a:cubicBezTo>
                  <a:pt x="9166572" y="2559805"/>
                  <a:pt x="9166572" y="2222989"/>
                  <a:pt x="9233973" y="1818809"/>
                </a:cubicBezTo>
                <a:cubicBezTo>
                  <a:pt x="9233973" y="1818809"/>
                  <a:pt x="9233973" y="1818809"/>
                  <a:pt x="9233973" y="1769471"/>
                </a:cubicBezTo>
                <a:lnTo>
                  <a:pt x="9233973" y="1751446"/>
                </a:lnTo>
                <a:cubicBezTo>
                  <a:pt x="9301374" y="1616719"/>
                  <a:pt x="9301374" y="1549356"/>
                  <a:pt x="9301374" y="1481993"/>
                </a:cubicBezTo>
                <a:cubicBezTo>
                  <a:pt x="9318225" y="1431470"/>
                  <a:pt x="9330862" y="1376737"/>
                  <a:pt x="9341394" y="1319900"/>
                </a:cubicBezTo>
                <a:lnTo>
                  <a:pt x="9368775" y="1145180"/>
                </a:lnTo>
                <a:lnTo>
                  <a:pt x="9368776" y="1145176"/>
                </a:lnTo>
                <a:lnTo>
                  <a:pt x="9368776" y="1145178"/>
                </a:lnTo>
                <a:lnTo>
                  <a:pt x="9368776" y="1145176"/>
                </a:lnTo>
                <a:cubicBezTo>
                  <a:pt x="9385626" y="1027290"/>
                  <a:pt x="9402477" y="909405"/>
                  <a:pt x="9436177" y="808360"/>
                </a:cubicBezTo>
                <a:cubicBezTo>
                  <a:pt x="9436177" y="740996"/>
                  <a:pt x="9503578" y="673633"/>
                  <a:pt x="9503578" y="606270"/>
                </a:cubicBezTo>
                <a:cubicBezTo>
                  <a:pt x="9503578" y="606270"/>
                  <a:pt x="9503578" y="606270"/>
                  <a:pt x="9368776" y="875723"/>
                </a:cubicBezTo>
                <a:cubicBezTo>
                  <a:pt x="9368776" y="875723"/>
                  <a:pt x="9368776" y="875723"/>
                  <a:pt x="9503578" y="538906"/>
                </a:cubicBezTo>
                <a:cubicBezTo>
                  <a:pt x="9503578" y="538906"/>
                  <a:pt x="9503578" y="538906"/>
                  <a:pt x="9503578" y="336817"/>
                </a:cubicBezTo>
                <a:cubicBezTo>
                  <a:pt x="9503578" y="336817"/>
                  <a:pt x="9503578" y="336817"/>
                  <a:pt x="9503578" y="202090"/>
                </a:cubicBezTo>
                <a:cubicBezTo>
                  <a:pt x="9570979" y="202090"/>
                  <a:pt x="9570979" y="202090"/>
                  <a:pt x="9570979" y="202090"/>
                </a:cubicBezTo>
                <a:cubicBezTo>
                  <a:pt x="9570979" y="202090"/>
                  <a:pt x="9570979" y="202090"/>
                  <a:pt x="9503578" y="134727"/>
                </a:cubicBezTo>
                <a:cubicBezTo>
                  <a:pt x="9503578" y="134727"/>
                  <a:pt x="9503578" y="134727"/>
                  <a:pt x="9570979" y="67363"/>
                </a:cubicBezTo>
                <a:cubicBezTo>
                  <a:pt x="9570979" y="67363"/>
                  <a:pt x="9570979" y="67363"/>
                  <a:pt x="9570979" y="134727"/>
                </a:cubicBezTo>
                <a:cubicBezTo>
                  <a:pt x="9638381" y="134727"/>
                  <a:pt x="9638381" y="134727"/>
                  <a:pt x="9705782" y="134727"/>
                </a:cubicBezTo>
                <a:cubicBezTo>
                  <a:pt x="9773183" y="134727"/>
                  <a:pt x="9773183" y="134727"/>
                  <a:pt x="9840585" y="134727"/>
                </a:cubicBezTo>
                <a:cubicBezTo>
                  <a:pt x="9840585" y="134727"/>
                  <a:pt x="9840585" y="134727"/>
                  <a:pt x="9907986" y="202090"/>
                </a:cubicBezTo>
                <a:cubicBezTo>
                  <a:pt x="10042788" y="269454"/>
                  <a:pt x="10110190" y="471543"/>
                  <a:pt x="10110190" y="673633"/>
                </a:cubicBezTo>
                <a:cubicBezTo>
                  <a:pt x="10177591" y="740996"/>
                  <a:pt x="10177591" y="875723"/>
                  <a:pt x="10177591" y="1010450"/>
                </a:cubicBezTo>
                <a:cubicBezTo>
                  <a:pt x="10177591" y="1010450"/>
                  <a:pt x="10177591" y="1010450"/>
                  <a:pt x="10177591" y="943086"/>
                </a:cubicBezTo>
                <a:cubicBezTo>
                  <a:pt x="10177591" y="943086"/>
                  <a:pt x="10177591" y="943086"/>
                  <a:pt x="10244992" y="943086"/>
                </a:cubicBezTo>
                <a:cubicBezTo>
                  <a:pt x="10244992" y="943086"/>
                  <a:pt x="10244992" y="943086"/>
                  <a:pt x="10312393" y="1616719"/>
                </a:cubicBezTo>
                <a:cubicBezTo>
                  <a:pt x="10312393" y="1616719"/>
                  <a:pt x="10312393" y="1616719"/>
                  <a:pt x="10312393" y="1818809"/>
                </a:cubicBezTo>
                <a:cubicBezTo>
                  <a:pt x="10312393" y="1818809"/>
                  <a:pt x="10312393" y="1818809"/>
                  <a:pt x="10312393" y="1953536"/>
                </a:cubicBezTo>
                <a:cubicBezTo>
                  <a:pt x="10312393" y="1953536"/>
                  <a:pt x="10312393" y="1953536"/>
                  <a:pt x="10312393" y="2088262"/>
                </a:cubicBezTo>
                <a:cubicBezTo>
                  <a:pt x="10312393" y="2088262"/>
                  <a:pt x="10312393" y="2088262"/>
                  <a:pt x="10312393" y="2155626"/>
                </a:cubicBezTo>
                <a:cubicBezTo>
                  <a:pt x="10312393" y="2155626"/>
                  <a:pt x="10312393" y="2155626"/>
                  <a:pt x="10312393" y="2156678"/>
                </a:cubicBezTo>
                <a:lnTo>
                  <a:pt x="10312393" y="2159836"/>
                </a:lnTo>
                <a:lnTo>
                  <a:pt x="10312393" y="2164046"/>
                </a:lnTo>
                <a:lnTo>
                  <a:pt x="10312393" y="2169835"/>
                </a:lnTo>
                <a:lnTo>
                  <a:pt x="10312393" y="2184044"/>
                </a:lnTo>
                <a:lnTo>
                  <a:pt x="10312393" y="2189307"/>
                </a:lnTo>
                <a:lnTo>
                  <a:pt x="10312393" y="2194570"/>
                </a:lnTo>
                <a:cubicBezTo>
                  <a:pt x="10312393" y="2204043"/>
                  <a:pt x="10312393" y="2210358"/>
                  <a:pt x="10312393" y="2214568"/>
                </a:cubicBezTo>
                <a:lnTo>
                  <a:pt x="10312393" y="2221410"/>
                </a:lnTo>
                <a:lnTo>
                  <a:pt x="10312393" y="2221936"/>
                </a:lnTo>
                <a:lnTo>
                  <a:pt x="10312393" y="2222989"/>
                </a:lnTo>
                <a:lnTo>
                  <a:pt x="10312393" y="2269301"/>
                </a:lnTo>
                <a:cubicBezTo>
                  <a:pt x="10312393" y="2307193"/>
                  <a:pt x="10312393" y="2357715"/>
                  <a:pt x="10312393" y="2425078"/>
                </a:cubicBezTo>
                <a:cubicBezTo>
                  <a:pt x="10447196" y="2155626"/>
                  <a:pt x="10581998" y="1953536"/>
                  <a:pt x="10649400" y="1751446"/>
                </a:cubicBezTo>
                <a:cubicBezTo>
                  <a:pt x="10649400" y="1751446"/>
                  <a:pt x="10649400" y="1751446"/>
                  <a:pt x="10716801" y="1684082"/>
                </a:cubicBezTo>
                <a:cubicBezTo>
                  <a:pt x="10851603" y="1347266"/>
                  <a:pt x="10919005" y="1010450"/>
                  <a:pt x="10986406" y="673633"/>
                </a:cubicBezTo>
                <a:cubicBezTo>
                  <a:pt x="10986406" y="538906"/>
                  <a:pt x="11053807" y="336817"/>
                  <a:pt x="11053807" y="202090"/>
                </a:cubicBezTo>
                <a:cubicBezTo>
                  <a:pt x="11053807" y="202090"/>
                  <a:pt x="11053807" y="202090"/>
                  <a:pt x="11053807" y="134727"/>
                </a:cubicBezTo>
                <a:cubicBezTo>
                  <a:pt x="11053807" y="134727"/>
                  <a:pt x="11053807" y="134727"/>
                  <a:pt x="11121209" y="67363"/>
                </a:cubicBezTo>
                <a:cubicBezTo>
                  <a:pt x="11121209" y="67363"/>
                  <a:pt x="11121209" y="67363"/>
                  <a:pt x="11256011" y="0"/>
                </a:cubicBezTo>
                <a:close/>
              </a:path>
            </a:pathLst>
          </a:custGeom>
        </p:spPr>
      </p:pic>
      <p:sp>
        <p:nvSpPr>
          <p:cNvPr id="5" name="矩形 4">
            <a:extLst>
              <a:ext uri="{FF2B5EF4-FFF2-40B4-BE49-F238E27FC236}">
                <a16:creationId xmlns:a16="http://schemas.microsoft.com/office/drawing/2014/main" id="{43987FDA-BF1E-4E65-A8F4-80506C2E13B9}"/>
              </a:ext>
            </a:extLst>
          </p:cNvPr>
          <p:cNvSpPr/>
          <p:nvPr/>
        </p:nvSpPr>
        <p:spPr>
          <a:xfrm>
            <a:off x="905225" y="260215"/>
            <a:ext cx="4193087" cy="2346283"/>
          </a:xfrm>
          <a:prstGeom prst="rect">
            <a:avLst/>
          </a:prstGeom>
        </p:spPr>
        <p:txBody>
          <a:bodyPr wrap="square">
            <a:spAutoFit/>
          </a:bodyPr>
          <a:lstStyle/>
          <a:p>
            <a:pPr>
              <a:lnSpc>
                <a:spcPct val="150000"/>
              </a:lnSpc>
            </a:pPr>
            <a:r>
              <a:rPr lang="en-US" altLang="zh-CN" sz="2000" dirty="0">
                <a:latin typeface="Aa粉嘟嘟 (非商业使用)" pitchFamily="2" charset="-122"/>
                <a:ea typeface="Aa粉嘟嘟 (非商业使用)" pitchFamily="2" charset="-122"/>
              </a:rPr>
              <a:t>May you be warm in the three winters and not cold in the spring; may you have a light when it is dark and an umbrella when it r</a:t>
            </a:r>
            <a:endParaRPr lang="zh-CN" altLang="en-US" sz="2000" dirty="0">
              <a:latin typeface="Aa粉嘟嘟 (非商业使用)" pitchFamily="2" charset="-122"/>
              <a:ea typeface="Aa粉嘟嘟 (非商业使用)" pitchFamily="2" charset="-122"/>
            </a:endParaRPr>
          </a:p>
        </p:txBody>
      </p:sp>
      <p:pic>
        <p:nvPicPr>
          <p:cNvPr id="9" name="图片 8">
            <a:extLst>
              <a:ext uri="{FF2B5EF4-FFF2-40B4-BE49-F238E27FC236}">
                <a16:creationId xmlns:a16="http://schemas.microsoft.com/office/drawing/2014/main" id="{98281FDC-4D08-4184-AEA3-E23BC0D8497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73832" y="391400"/>
            <a:ext cx="4819531" cy="3614545"/>
          </a:xfrm>
          <a:prstGeom prst="rect">
            <a:avLst/>
          </a:prstGeom>
        </p:spPr>
      </p:pic>
      <p:sp>
        <p:nvSpPr>
          <p:cNvPr id="10" name="矩形 9">
            <a:extLst>
              <a:ext uri="{FF2B5EF4-FFF2-40B4-BE49-F238E27FC236}">
                <a16:creationId xmlns:a16="http://schemas.microsoft.com/office/drawing/2014/main" id="{F5966BDB-9CD7-4D4C-A07C-E90712384950}"/>
              </a:ext>
            </a:extLst>
          </p:cNvPr>
          <p:cNvSpPr/>
          <p:nvPr/>
        </p:nvSpPr>
        <p:spPr>
          <a:xfrm>
            <a:off x="8173141" y="4244161"/>
            <a:ext cx="3633907" cy="2346283"/>
          </a:xfrm>
          <a:prstGeom prst="rect">
            <a:avLst/>
          </a:prstGeom>
        </p:spPr>
        <p:txBody>
          <a:bodyPr wrap="square">
            <a:spAutoFit/>
          </a:bodyPr>
          <a:lstStyle/>
          <a:p>
            <a:pPr>
              <a:lnSpc>
                <a:spcPct val="150000"/>
              </a:lnSpc>
            </a:pPr>
            <a:r>
              <a:rPr lang="en-US" altLang="zh-CN" sz="2000" dirty="0">
                <a:latin typeface="Aa粉嘟嘟 (非商业使用)" pitchFamily="2" charset="-122"/>
                <a:ea typeface="Aa粉嘟嘟 (非商业使用)" pitchFamily="2" charset="-122"/>
              </a:rPr>
              <a:t>May you have a happy childhood, may you have a bright future, may you be happy and beautiful throughout your life.</a:t>
            </a:r>
            <a:endParaRPr lang="zh-CN" altLang="en-US" sz="2000" dirty="0">
              <a:latin typeface="Aa粉嘟嘟 (非商业使用)" pitchFamily="2" charset="-122"/>
              <a:ea typeface="Aa粉嘟嘟 (非商业使用)" pitchFamily="2" charset="-122"/>
            </a:endParaRPr>
          </a:p>
        </p:txBody>
      </p:sp>
    </p:spTree>
    <p:extLst>
      <p:ext uri="{BB962C8B-B14F-4D97-AF65-F5344CB8AC3E}">
        <p14:creationId xmlns:p14="http://schemas.microsoft.com/office/powerpoint/2010/main" val="407448223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par>
                          <p:cTn id="21" fill="hold">
                            <p:stCondLst>
                              <p:cond delay="2000"/>
                            </p:stCondLst>
                            <p:childTnLst>
                              <p:par>
                                <p:cTn id="22" presetID="53" presetClass="entr" presetSubtype="16" fill="hold" grpId="0" nodeType="afterEffect">
                                  <p:stCondLst>
                                    <p:cond delay="0"/>
                                  </p:stCondLst>
                                  <p:iterate type="lt">
                                    <p:tmPct val="10000"/>
                                  </p:iterate>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par>
                          <p:cTn id="27" fill="hold">
                            <p:stCondLst>
                              <p:cond delay="7400"/>
                            </p:stCondLst>
                            <p:childTnLst>
                              <p:par>
                                <p:cTn id="28" presetID="42"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par>
                          <p:cTn id="33" fill="hold">
                            <p:stCondLst>
                              <p:cond delay="8400"/>
                            </p:stCondLst>
                            <p:childTnLst>
                              <p:par>
                                <p:cTn id="34" presetID="53" presetClass="entr" presetSubtype="16" fill="hold" grpId="0" nodeType="afterEffect">
                                  <p:stCondLst>
                                    <p:cond delay="0"/>
                                  </p:stCondLst>
                                  <p:iterate type="lt">
                                    <p:tmPct val="10000"/>
                                  </p:iterate>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占位符 8">
            <a:extLst>
              <a:ext uri="{FF2B5EF4-FFF2-40B4-BE49-F238E27FC236}">
                <a16:creationId xmlns:a16="http://schemas.microsoft.com/office/drawing/2014/main" id="{576A496D-59D8-41E3-93B3-E49152FB9C5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5249381" y="1452968"/>
            <a:ext cx="6209095" cy="4792011"/>
          </a:xfrm>
          <a:custGeom>
            <a:avLst/>
            <a:gdLst>
              <a:gd name="connsiteX0" fmla="*/ 1571936 w 4567335"/>
              <a:gd name="connsiteY0" fmla="*/ 2 h 3524945"/>
              <a:gd name="connsiteX1" fmla="*/ 2437436 w 4567335"/>
              <a:gd name="connsiteY1" fmla="*/ 896714 h 3524945"/>
              <a:gd name="connsiteX2" fmla="*/ 3761929 w 4567335"/>
              <a:gd name="connsiteY2" fmla="*/ 132527 h 3524945"/>
              <a:gd name="connsiteX3" fmla="*/ 3918293 w 4567335"/>
              <a:gd name="connsiteY3" fmla="*/ 2498744 h 3524945"/>
              <a:gd name="connsiteX4" fmla="*/ 1490056 w 4567335"/>
              <a:gd name="connsiteY4" fmla="*/ 3235309 h 3524945"/>
              <a:gd name="connsiteX5" fmla="*/ 0 w 4567335"/>
              <a:gd name="connsiteY5" fmla="*/ 3447072 h 3524945"/>
              <a:gd name="connsiteX6" fmla="*/ 1011766 w 4567335"/>
              <a:gd name="connsiteY6" fmla="*/ 2839405 h 3524945"/>
              <a:gd name="connsiteX7" fmla="*/ 1425670 w 4567335"/>
              <a:gd name="connsiteY7" fmla="*/ 12835 h 3524945"/>
              <a:gd name="connsiteX8" fmla="*/ 1571936 w 4567335"/>
              <a:gd name="connsiteY8" fmla="*/ 2 h 352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67335" h="3524945">
                <a:moveTo>
                  <a:pt x="1571936" y="2"/>
                </a:moveTo>
                <a:cubicBezTo>
                  <a:pt x="2267671" y="-1515"/>
                  <a:pt x="2437436" y="896714"/>
                  <a:pt x="2437436" y="896714"/>
                </a:cubicBezTo>
                <a:cubicBezTo>
                  <a:pt x="2437436" y="896714"/>
                  <a:pt x="2924923" y="77285"/>
                  <a:pt x="3761929" y="132527"/>
                </a:cubicBezTo>
                <a:cubicBezTo>
                  <a:pt x="4608133" y="187769"/>
                  <a:pt x="4976048" y="1449138"/>
                  <a:pt x="3918293" y="2498744"/>
                </a:cubicBezTo>
                <a:cubicBezTo>
                  <a:pt x="2860538" y="3548350"/>
                  <a:pt x="1490056" y="3235309"/>
                  <a:pt x="1490056" y="3235309"/>
                </a:cubicBezTo>
                <a:cubicBezTo>
                  <a:pt x="781819" y="3723284"/>
                  <a:pt x="0" y="3447072"/>
                  <a:pt x="0" y="3447072"/>
                </a:cubicBezTo>
                <a:cubicBezTo>
                  <a:pt x="708237" y="3253724"/>
                  <a:pt x="1011766" y="2839405"/>
                  <a:pt x="1011766" y="2839405"/>
                </a:cubicBezTo>
                <a:cubicBezTo>
                  <a:pt x="147166" y="1706936"/>
                  <a:pt x="432300" y="187769"/>
                  <a:pt x="1425670" y="12835"/>
                </a:cubicBezTo>
                <a:cubicBezTo>
                  <a:pt x="1476834" y="4204"/>
                  <a:pt x="1525554" y="104"/>
                  <a:pt x="1571936" y="2"/>
                </a:cubicBezTo>
                <a:close/>
              </a:path>
            </a:pathLst>
          </a:custGeom>
        </p:spPr>
      </p:pic>
      <p:grpSp>
        <p:nvGrpSpPr>
          <p:cNvPr id="6" name="组合 5">
            <a:extLst>
              <a:ext uri="{FF2B5EF4-FFF2-40B4-BE49-F238E27FC236}">
                <a16:creationId xmlns:a16="http://schemas.microsoft.com/office/drawing/2014/main" id="{6CC86C54-2B6E-4B3C-A1BF-6ACA2DC4BF06}"/>
              </a:ext>
            </a:extLst>
          </p:cNvPr>
          <p:cNvGrpSpPr/>
          <p:nvPr/>
        </p:nvGrpSpPr>
        <p:grpSpPr>
          <a:xfrm>
            <a:off x="5065165" y="1221821"/>
            <a:ext cx="6387351" cy="5085671"/>
            <a:chOff x="3741630" y="1834393"/>
            <a:chExt cx="4698458" cy="3766306"/>
          </a:xfrm>
        </p:grpSpPr>
        <p:sp>
          <p:nvSpPr>
            <p:cNvPr id="7" name="AutoShape 3">
              <a:extLst>
                <a:ext uri="{FF2B5EF4-FFF2-40B4-BE49-F238E27FC236}">
                  <a16:creationId xmlns:a16="http://schemas.microsoft.com/office/drawing/2014/main" id="{EF25CB40-0471-4856-A11F-545867C71BE9}"/>
                </a:ext>
              </a:extLst>
            </p:cNvPr>
            <p:cNvSpPr>
              <a:spLocks noChangeAspect="1" noChangeArrowheads="1" noTextEdit="1"/>
            </p:cNvSpPr>
            <p:nvPr userDrawn="1"/>
          </p:nvSpPr>
          <p:spPr bwMode="auto">
            <a:xfrm>
              <a:off x="3751911" y="1844674"/>
              <a:ext cx="4688177" cy="375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6">
              <a:extLst>
                <a:ext uri="{FF2B5EF4-FFF2-40B4-BE49-F238E27FC236}">
                  <a16:creationId xmlns:a16="http://schemas.microsoft.com/office/drawing/2014/main" id="{FA56A3B8-6643-4157-8603-069B2BC4BB30}"/>
                </a:ext>
              </a:extLst>
            </p:cNvPr>
            <p:cNvSpPr>
              <a:spLocks noEditPoints="1"/>
            </p:cNvSpPr>
            <p:nvPr userDrawn="1"/>
          </p:nvSpPr>
          <p:spPr bwMode="auto">
            <a:xfrm>
              <a:off x="3741630" y="1834393"/>
              <a:ext cx="4633345" cy="3728609"/>
            </a:xfrm>
            <a:custGeom>
              <a:avLst/>
              <a:gdLst>
                <a:gd name="T0" fmla="*/ 255 w 504"/>
                <a:gd name="T1" fmla="*/ 60 h 405"/>
                <a:gd name="T2" fmla="*/ 175 w 504"/>
                <a:gd name="T3" fmla="*/ 12 h 405"/>
                <a:gd name="T4" fmla="*/ 151 w 504"/>
                <a:gd name="T5" fmla="*/ 16 h 405"/>
                <a:gd name="T6" fmla="*/ 92 w 504"/>
                <a:gd name="T7" fmla="*/ 59 h 405"/>
                <a:gd name="T8" fmla="*/ 64 w 504"/>
                <a:gd name="T9" fmla="*/ 188 h 405"/>
                <a:gd name="T10" fmla="*/ 71 w 504"/>
                <a:gd name="T11" fmla="*/ 221 h 405"/>
                <a:gd name="T12" fmla="*/ 83 w 504"/>
                <a:gd name="T13" fmla="*/ 253 h 405"/>
                <a:gd name="T14" fmla="*/ 116 w 504"/>
                <a:gd name="T15" fmla="*/ 316 h 405"/>
                <a:gd name="T16" fmla="*/ 103 w 504"/>
                <a:gd name="T17" fmla="*/ 339 h 405"/>
                <a:gd name="T18" fmla="*/ 85 w 504"/>
                <a:gd name="T19" fmla="*/ 358 h 405"/>
                <a:gd name="T20" fmla="*/ 65 w 504"/>
                <a:gd name="T21" fmla="*/ 375 h 405"/>
                <a:gd name="T22" fmla="*/ 43 w 504"/>
                <a:gd name="T23" fmla="*/ 389 h 405"/>
                <a:gd name="T24" fmla="*/ 19 w 504"/>
                <a:gd name="T25" fmla="*/ 399 h 405"/>
                <a:gd name="T26" fmla="*/ 19 w 504"/>
                <a:gd name="T27" fmla="*/ 388 h 405"/>
                <a:gd name="T28" fmla="*/ 49 w 504"/>
                <a:gd name="T29" fmla="*/ 389 h 405"/>
                <a:gd name="T30" fmla="*/ 79 w 504"/>
                <a:gd name="T31" fmla="*/ 386 h 405"/>
                <a:gd name="T32" fmla="*/ 108 w 504"/>
                <a:gd name="T33" fmla="*/ 380 h 405"/>
                <a:gd name="T34" fmla="*/ 136 w 504"/>
                <a:gd name="T35" fmla="*/ 369 h 405"/>
                <a:gd name="T36" fmla="*/ 162 w 504"/>
                <a:gd name="T37" fmla="*/ 354 h 405"/>
                <a:gd name="T38" fmla="*/ 262 w 504"/>
                <a:gd name="T39" fmla="*/ 354 h 405"/>
                <a:gd name="T40" fmla="*/ 395 w 504"/>
                <a:gd name="T41" fmla="*/ 300 h 405"/>
                <a:gd name="T42" fmla="*/ 439 w 504"/>
                <a:gd name="T43" fmla="*/ 258 h 405"/>
                <a:gd name="T44" fmla="*/ 485 w 504"/>
                <a:gd name="T45" fmla="*/ 188 h 405"/>
                <a:gd name="T46" fmla="*/ 494 w 504"/>
                <a:gd name="T47" fmla="*/ 153 h 405"/>
                <a:gd name="T48" fmla="*/ 468 w 504"/>
                <a:gd name="T49" fmla="*/ 52 h 405"/>
                <a:gd name="T50" fmla="*/ 420 w 504"/>
                <a:gd name="T51" fmla="*/ 25 h 405"/>
                <a:gd name="T52" fmla="*/ 405 w 504"/>
                <a:gd name="T53" fmla="*/ 24 h 405"/>
                <a:gd name="T54" fmla="*/ 307 w 504"/>
                <a:gd name="T55" fmla="*/ 83 h 405"/>
                <a:gd name="T56" fmla="*/ 278 w 504"/>
                <a:gd name="T57" fmla="*/ 127 h 405"/>
                <a:gd name="T58" fmla="*/ 287 w 504"/>
                <a:gd name="T59" fmla="*/ 100 h 405"/>
                <a:gd name="T60" fmla="*/ 380 w 504"/>
                <a:gd name="T61" fmla="*/ 20 h 405"/>
                <a:gd name="T62" fmla="*/ 418 w 504"/>
                <a:gd name="T63" fmla="*/ 18 h 405"/>
                <a:gd name="T64" fmla="*/ 431 w 504"/>
                <a:gd name="T65" fmla="*/ 20 h 405"/>
                <a:gd name="T66" fmla="*/ 489 w 504"/>
                <a:gd name="T67" fmla="*/ 67 h 405"/>
                <a:gd name="T68" fmla="*/ 501 w 504"/>
                <a:gd name="T69" fmla="*/ 154 h 405"/>
                <a:gd name="T70" fmla="*/ 492 w 504"/>
                <a:gd name="T71" fmla="*/ 190 h 405"/>
                <a:gd name="T72" fmla="*/ 456 w 504"/>
                <a:gd name="T73" fmla="*/ 257 h 405"/>
                <a:gd name="T74" fmla="*/ 440 w 504"/>
                <a:gd name="T75" fmla="*/ 276 h 405"/>
                <a:gd name="T76" fmla="*/ 312 w 504"/>
                <a:gd name="T77" fmla="*/ 352 h 405"/>
                <a:gd name="T78" fmla="*/ 164 w 504"/>
                <a:gd name="T79" fmla="*/ 362 h 405"/>
                <a:gd name="T80" fmla="*/ 149 w 504"/>
                <a:gd name="T81" fmla="*/ 373 h 405"/>
                <a:gd name="T82" fmla="*/ 121 w 504"/>
                <a:gd name="T83" fmla="*/ 387 h 405"/>
                <a:gd name="T84" fmla="*/ 92 w 504"/>
                <a:gd name="T85" fmla="*/ 398 h 405"/>
                <a:gd name="T86" fmla="*/ 60 w 504"/>
                <a:gd name="T87" fmla="*/ 404 h 405"/>
                <a:gd name="T88" fmla="*/ 28 w 504"/>
                <a:gd name="T89" fmla="*/ 404 h 405"/>
                <a:gd name="T90" fmla="*/ 1 w 504"/>
                <a:gd name="T91" fmla="*/ 393 h 405"/>
                <a:gd name="T92" fmla="*/ 14 w 504"/>
                <a:gd name="T93" fmla="*/ 385 h 405"/>
                <a:gd name="T94" fmla="*/ 37 w 504"/>
                <a:gd name="T95" fmla="*/ 376 h 405"/>
                <a:gd name="T96" fmla="*/ 58 w 504"/>
                <a:gd name="T97" fmla="*/ 365 h 405"/>
                <a:gd name="T98" fmla="*/ 78 w 504"/>
                <a:gd name="T99" fmla="*/ 350 h 405"/>
                <a:gd name="T100" fmla="*/ 95 w 504"/>
                <a:gd name="T101" fmla="*/ 333 h 405"/>
                <a:gd name="T102" fmla="*/ 109 w 504"/>
                <a:gd name="T103" fmla="*/ 313 h 405"/>
                <a:gd name="T104" fmla="*/ 73 w 504"/>
                <a:gd name="T105" fmla="*/ 257 h 405"/>
                <a:gd name="T106" fmla="*/ 55 w 504"/>
                <a:gd name="T107" fmla="*/ 189 h 405"/>
                <a:gd name="T108" fmla="*/ 58 w 504"/>
                <a:gd name="T109" fmla="*/ 100 h 405"/>
                <a:gd name="T110" fmla="*/ 107 w 504"/>
                <a:gd name="T111" fmla="*/ 25 h 405"/>
                <a:gd name="T112" fmla="*/ 157 w 504"/>
                <a:gd name="T113" fmla="*/ 3 h 405"/>
                <a:gd name="T114" fmla="*/ 211 w 504"/>
                <a:gd name="T115" fmla="*/ 6 h 405"/>
                <a:gd name="T116" fmla="*/ 276 w 504"/>
                <a:gd name="T117" fmla="*/ 89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4" h="405">
                  <a:moveTo>
                    <a:pt x="277" y="124"/>
                  </a:moveTo>
                  <a:cubicBezTo>
                    <a:pt x="275" y="113"/>
                    <a:pt x="272" y="102"/>
                    <a:pt x="268" y="91"/>
                  </a:cubicBezTo>
                  <a:cubicBezTo>
                    <a:pt x="265" y="80"/>
                    <a:pt x="260" y="70"/>
                    <a:pt x="255" y="60"/>
                  </a:cubicBezTo>
                  <a:cubicBezTo>
                    <a:pt x="249" y="50"/>
                    <a:pt x="243" y="41"/>
                    <a:pt x="235" y="34"/>
                  </a:cubicBezTo>
                  <a:cubicBezTo>
                    <a:pt x="227" y="26"/>
                    <a:pt x="217" y="20"/>
                    <a:pt x="207" y="16"/>
                  </a:cubicBezTo>
                  <a:cubicBezTo>
                    <a:pt x="197" y="13"/>
                    <a:pt x="186" y="11"/>
                    <a:pt x="175" y="12"/>
                  </a:cubicBezTo>
                  <a:cubicBezTo>
                    <a:pt x="173" y="12"/>
                    <a:pt x="170" y="12"/>
                    <a:pt x="167" y="13"/>
                  </a:cubicBezTo>
                  <a:cubicBezTo>
                    <a:pt x="159" y="14"/>
                    <a:pt x="159" y="14"/>
                    <a:pt x="159" y="14"/>
                  </a:cubicBezTo>
                  <a:cubicBezTo>
                    <a:pt x="151" y="16"/>
                    <a:pt x="151" y="16"/>
                    <a:pt x="151" y="16"/>
                  </a:cubicBezTo>
                  <a:cubicBezTo>
                    <a:pt x="148" y="17"/>
                    <a:pt x="146" y="18"/>
                    <a:pt x="143" y="19"/>
                  </a:cubicBezTo>
                  <a:cubicBezTo>
                    <a:pt x="133" y="23"/>
                    <a:pt x="123" y="28"/>
                    <a:pt x="115" y="35"/>
                  </a:cubicBezTo>
                  <a:cubicBezTo>
                    <a:pt x="106" y="42"/>
                    <a:pt x="99" y="50"/>
                    <a:pt x="92" y="59"/>
                  </a:cubicBezTo>
                  <a:cubicBezTo>
                    <a:pt x="80" y="77"/>
                    <a:pt x="72" y="98"/>
                    <a:pt x="67" y="120"/>
                  </a:cubicBezTo>
                  <a:cubicBezTo>
                    <a:pt x="65" y="131"/>
                    <a:pt x="63" y="142"/>
                    <a:pt x="63" y="154"/>
                  </a:cubicBezTo>
                  <a:cubicBezTo>
                    <a:pt x="62" y="165"/>
                    <a:pt x="62" y="176"/>
                    <a:pt x="64" y="188"/>
                  </a:cubicBezTo>
                  <a:cubicBezTo>
                    <a:pt x="64" y="193"/>
                    <a:pt x="66" y="199"/>
                    <a:pt x="67" y="204"/>
                  </a:cubicBezTo>
                  <a:cubicBezTo>
                    <a:pt x="67" y="207"/>
                    <a:pt x="68" y="210"/>
                    <a:pt x="69" y="213"/>
                  </a:cubicBezTo>
                  <a:cubicBezTo>
                    <a:pt x="69" y="215"/>
                    <a:pt x="70" y="218"/>
                    <a:pt x="71" y="221"/>
                  </a:cubicBezTo>
                  <a:cubicBezTo>
                    <a:pt x="74" y="229"/>
                    <a:pt x="74" y="229"/>
                    <a:pt x="74" y="229"/>
                  </a:cubicBezTo>
                  <a:cubicBezTo>
                    <a:pt x="76" y="237"/>
                    <a:pt x="76" y="237"/>
                    <a:pt x="76" y="237"/>
                  </a:cubicBezTo>
                  <a:cubicBezTo>
                    <a:pt x="78" y="242"/>
                    <a:pt x="81" y="248"/>
                    <a:pt x="83" y="253"/>
                  </a:cubicBezTo>
                  <a:cubicBezTo>
                    <a:pt x="88" y="263"/>
                    <a:pt x="92" y="274"/>
                    <a:pt x="97" y="284"/>
                  </a:cubicBezTo>
                  <a:cubicBezTo>
                    <a:pt x="102" y="294"/>
                    <a:pt x="109" y="303"/>
                    <a:pt x="116" y="313"/>
                  </a:cubicBezTo>
                  <a:cubicBezTo>
                    <a:pt x="117" y="314"/>
                    <a:pt x="117" y="315"/>
                    <a:pt x="116" y="316"/>
                  </a:cubicBezTo>
                  <a:cubicBezTo>
                    <a:pt x="115" y="319"/>
                    <a:pt x="114" y="322"/>
                    <a:pt x="112" y="324"/>
                  </a:cubicBezTo>
                  <a:cubicBezTo>
                    <a:pt x="111" y="327"/>
                    <a:pt x="109" y="329"/>
                    <a:pt x="108" y="332"/>
                  </a:cubicBezTo>
                  <a:cubicBezTo>
                    <a:pt x="106" y="334"/>
                    <a:pt x="104" y="337"/>
                    <a:pt x="103" y="339"/>
                  </a:cubicBezTo>
                  <a:cubicBezTo>
                    <a:pt x="101" y="341"/>
                    <a:pt x="99" y="343"/>
                    <a:pt x="97" y="346"/>
                  </a:cubicBezTo>
                  <a:cubicBezTo>
                    <a:pt x="95" y="348"/>
                    <a:pt x="94" y="350"/>
                    <a:pt x="92" y="352"/>
                  </a:cubicBezTo>
                  <a:cubicBezTo>
                    <a:pt x="89" y="354"/>
                    <a:pt x="88" y="356"/>
                    <a:pt x="85" y="358"/>
                  </a:cubicBezTo>
                  <a:cubicBezTo>
                    <a:pt x="79" y="364"/>
                    <a:pt x="79" y="364"/>
                    <a:pt x="79" y="364"/>
                  </a:cubicBezTo>
                  <a:cubicBezTo>
                    <a:pt x="72" y="370"/>
                    <a:pt x="72" y="370"/>
                    <a:pt x="72" y="370"/>
                  </a:cubicBezTo>
                  <a:cubicBezTo>
                    <a:pt x="70" y="372"/>
                    <a:pt x="68" y="373"/>
                    <a:pt x="65" y="375"/>
                  </a:cubicBezTo>
                  <a:cubicBezTo>
                    <a:pt x="63" y="377"/>
                    <a:pt x="61" y="379"/>
                    <a:pt x="58" y="380"/>
                  </a:cubicBezTo>
                  <a:cubicBezTo>
                    <a:pt x="51" y="385"/>
                    <a:pt x="51" y="385"/>
                    <a:pt x="51" y="385"/>
                  </a:cubicBezTo>
                  <a:cubicBezTo>
                    <a:pt x="48" y="386"/>
                    <a:pt x="46" y="387"/>
                    <a:pt x="43" y="389"/>
                  </a:cubicBezTo>
                  <a:cubicBezTo>
                    <a:pt x="40" y="390"/>
                    <a:pt x="38" y="392"/>
                    <a:pt x="35" y="393"/>
                  </a:cubicBezTo>
                  <a:cubicBezTo>
                    <a:pt x="27" y="396"/>
                    <a:pt x="27" y="396"/>
                    <a:pt x="27" y="396"/>
                  </a:cubicBezTo>
                  <a:cubicBezTo>
                    <a:pt x="24" y="397"/>
                    <a:pt x="21" y="398"/>
                    <a:pt x="19" y="399"/>
                  </a:cubicBezTo>
                  <a:cubicBezTo>
                    <a:pt x="10" y="402"/>
                    <a:pt x="10" y="402"/>
                    <a:pt x="10" y="402"/>
                  </a:cubicBezTo>
                  <a:cubicBezTo>
                    <a:pt x="10" y="387"/>
                    <a:pt x="10" y="387"/>
                    <a:pt x="10" y="387"/>
                  </a:cubicBezTo>
                  <a:cubicBezTo>
                    <a:pt x="13" y="387"/>
                    <a:pt x="16" y="388"/>
                    <a:pt x="19" y="388"/>
                  </a:cubicBezTo>
                  <a:cubicBezTo>
                    <a:pt x="23" y="388"/>
                    <a:pt x="26" y="389"/>
                    <a:pt x="29" y="389"/>
                  </a:cubicBezTo>
                  <a:cubicBezTo>
                    <a:pt x="33" y="389"/>
                    <a:pt x="36" y="389"/>
                    <a:pt x="39" y="389"/>
                  </a:cubicBezTo>
                  <a:cubicBezTo>
                    <a:pt x="42" y="389"/>
                    <a:pt x="46" y="389"/>
                    <a:pt x="49" y="389"/>
                  </a:cubicBezTo>
                  <a:cubicBezTo>
                    <a:pt x="52" y="388"/>
                    <a:pt x="56" y="388"/>
                    <a:pt x="59" y="388"/>
                  </a:cubicBezTo>
                  <a:cubicBezTo>
                    <a:pt x="69" y="387"/>
                    <a:pt x="69" y="387"/>
                    <a:pt x="69" y="387"/>
                  </a:cubicBezTo>
                  <a:cubicBezTo>
                    <a:pt x="72" y="387"/>
                    <a:pt x="75" y="386"/>
                    <a:pt x="79" y="386"/>
                  </a:cubicBezTo>
                  <a:cubicBezTo>
                    <a:pt x="82" y="386"/>
                    <a:pt x="85" y="385"/>
                    <a:pt x="88" y="384"/>
                  </a:cubicBezTo>
                  <a:cubicBezTo>
                    <a:pt x="92" y="384"/>
                    <a:pt x="95" y="383"/>
                    <a:pt x="98" y="382"/>
                  </a:cubicBezTo>
                  <a:cubicBezTo>
                    <a:pt x="101" y="382"/>
                    <a:pt x="105" y="381"/>
                    <a:pt x="108" y="380"/>
                  </a:cubicBezTo>
                  <a:cubicBezTo>
                    <a:pt x="118" y="377"/>
                    <a:pt x="118" y="377"/>
                    <a:pt x="118" y="377"/>
                  </a:cubicBezTo>
                  <a:cubicBezTo>
                    <a:pt x="121" y="376"/>
                    <a:pt x="124" y="375"/>
                    <a:pt x="127" y="374"/>
                  </a:cubicBezTo>
                  <a:cubicBezTo>
                    <a:pt x="130" y="372"/>
                    <a:pt x="133" y="371"/>
                    <a:pt x="136" y="369"/>
                  </a:cubicBezTo>
                  <a:cubicBezTo>
                    <a:pt x="145" y="365"/>
                    <a:pt x="145" y="365"/>
                    <a:pt x="145" y="365"/>
                  </a:cubicBezTo>
                  <a:cubicBezTo>
                    <a:pt x="148" y="363"/>
                    <a:pt x="151" y="361"/>
                    <a:pt x="154" y="360"/>
                  </a:cubicBezTo>
                  <a:cubicBezTo>
                    <a:pt x="162" y="354"/>
                    <a:pt x="162" y="354"/>
                    <a:pt x="162" y="354"/>
                  </a:cubicBezTo>
                  <a:cubicBezTo>
                    <a:pt x="163" y="353"/>
                    <a:pt x="164" y="353"/>
                    <a:pt x="166" y="353"/>
                  </a:cubicBezTo>
                  <a:cubicBezTo>
                    <a:pt x="181" y="356"/>
                    <a:pt x="198" y="358"/>
                    <a:pt x="214" y="357"/>
                  </a:cubicBezTo>
                  <a:cubicBezTo>
                    <a:pt x="230" y="357"/>
                    <a:pt x="246" y="356"/>
                    <a:pt x="262" y="354"/>
                  </a:cubicBezTo>
                  <a:cubicBezTo>
                    <a:pt x="278" y="352"/>
                    <a:pt x="294" y="350"/>
                    <a:pt x="310" y="346"/>
                  </a:cubicBezTo>
                  <a:cubicBezTo>
                    <a:pt x="326" y="341"/>
                    <a:pt x="341" y="335"/>
                    <a:pt x="355" y="327"/>
                  </a:cubicBezTo>
                  <a:cubicBezTo>
                    <a:pt x="369" y="319"/>
                    <a:pt x="383" y="310"/>
                    <a:pt x="395" y="300"/>
                  </a:cubicBezTo>
                  <a:cubicBezTo>
                    <a:pt x="408" y="290"/>
                    <a:pt x="420" y="279"/>
                    <a:pt x="431" y="267"/>
                  </a:cubicBezTo>
                  <a:cubicBezTo>
                    <a:pt x="435" y="263"/>
                    <a:pt x="435" y="263"/>
                    <a:pt x="435" y="263"/>
                  </a:cubicBezTo>
                  <a:cubicBezTo>
                    <a:pt x="439" y="258"/>
                    <a:pt x="439" y="258"/>
                    <a:pt x="439" y="258"/>
                  </a:cubicBezTo>
                  <a:cubicBezTo>
                    <a:pt x="441" y="255"/>
                    <a:pt x="444" y="252"/>
                    <a:pt x="447" y="249"/>
                  </a:cubicBezTo>
                  <a:cubicBezTo>
                    <a:pt x="452" y="243"/>
                    <a:pt x="457" y="236"/>
                    <a:pt x="461" y="230"/>
                  </a:cubicBezTo>
                  <a:cubicBezTo>
                    <a:pt x="471" y="217"/>
                    <a:pt x="479" y="203"/>
                    <a:pt x="485" y="188"/>
                  </a:cubicBezTo>
                  <a:cubicBezTo>
                    <a:pt x="486" y="184"/>
                    <a:pt x="488" y="180"/>
                    <a:pt x="489" y="177"/>
                  </a:cubicBezTo>
                  <a:cubicBezTo>
                    <a:pt x="491" y="173"/>
                    <a:pt x="492" y="169"/>
                    <a:pt x="492" y="165"/>
                  </a:cubicBezTo>
                  <a:cubicBezTo>
                    <a:pt x="493" y="161"/>
                    <a:pt x="494" y="157"/>
                    <a:pt x="494" y="153"/>
                  </a:cubicBezTo>
                  <a:cubicBezTo>
                    <a:pt x="495" y="149"/>
                    <a:pt x="495" y="145"/>
                    <a:pt x="495" y="141"/>
                  </a:cubicBezTo>
                  <a:cubicBezTo>
                    <a:pt x="497" y="125"/>
                    <a:pt x="495" y="109"/>
                    <a:pt x="490" y="93"/>
                  </a:cubicBezTo>
                  <a:cubicBezTo>
                    <a:pt x="486" y="78"/>
                    <a:pt x="479" y="64"/>
                    <a:pt x="468" y="52"/>
                  </a:cubicBezTo>
                  <a:cubicBezTo>
                    <a:pt x="458" y="40"/>
                    <a:pt x="444" y="32"/>
                    <a:pt x="429" y="27"/>
                  </a:cubicBezTo>
                  <a:cubicBezTo>
                    <a:pt x="427" y="27"/>
                    <a:pt x="425" y="27"/>
                    <a:pt x="423" y="26"/>
                  </a:cubicBezTo>
                  <a:cubicBezTo>
                    <a:pt x="420" y="25"/>
                    <a:pt x="420" y="25"/>
                    <a:pt x="420" y="25"/>
                  </a:cubicBezTo>
                  <a:cubicBezTo>
                    <a:pt x="417" y="25"/>
                    <a:pt x="417" y="25"/>
                    <a:pt x="417" y="25"/>
                  </a:cubicBezTo>
                  <a:cubicBezTo>
                    <a:pt x="415" y="25"/>
                    <a:pt x="413" y="25"/>
                    <a:pt x="412" y="25"/>
                  </a:cubicBezTo>
                  <a:cubicBezTo>
                    <a:pt x="405" y="24"/>
                    <a:pt x="405" y="24"/>
                    <a:pt x="405" y="24"/>
                  </a:cubicBezTo>
                  <a:cubicBezTo>
                    <a:pt x="398" y="25"/>
                    <a:pt x="390" y="25"/>
                    <a:pt x="382" y="27"/>
                  </a:cubicBezTo>
                  <a:cubicBezTo>
                    <a:pt x="367" y="31"/>
                    <a:pt x="352" y="38"/>
                    <a:pt x="340" y="48"/>
                  </a:cubicBezTo>
                  <a:cubicBezTo>
                    <a:pt x="327" y="58"/>
                    <a:pt x="316" y="70"/>
                    <a:pt x="307" y="83"/>
                  </a:cubicBezTo>
                  <a:cubicBezTo>
                    <a:pt x="297" y="96"/>
                    <a:pt x="289" y="110"/>
                    <a:pt x="282" y="125"/>
                  </a:cubicBezTo>
                  <a:cubicBezTo>
                    <a:pt x="282" y="125"/>
                    <a:pt x="282" y="125"/>
                    <a:pt x="282" y="125"/>
                  </a:cubicBezTo>
                  <a:cubicBezTo>
                    <a:pt x="282" y="127"/>
                    <a:pt x="280" y="127"/>
                    <a:pt x="278" y="127"/>
                  </a:cubicBezTo>
                  <a:cubicBezTo>
                    <a:pt x="277" y="126"/>
                    <a:pt x="277" y="125"/>
                    <a:pt x="277" y="124"/>
                  </a:cubicBezTo>
                  <a:close/>
                  <a:moveTo>
                    <a:pt x="281" y="113"/>
                  </a:moveTo>
                  <a:cubicBezTo>
                    <a:pt x="283" y="109"/>
                    <a:pt x="285" y="104"/>
                    <a:pt x="287" y="100"/>
                  </a:cubicBezTo>
                  <a:cubicBezTo>
                    <a:pt x="291" y="93"/>
                    <a:pt x="296" y="86"/>
                    <a:pt x="300" y="79"/>
                  </a:cubicBezTo>
                  <a:cubicBezTo>
                    <a:pt x="310" y="65"/>
                    <a:pt x="321" y="52"/>
                    <a:pt x="335" y="42"/>
                  </a:cubicBezTo>
                  <a:cubicBezTo>
                    <a:pt x="348" y="32"/>
                    <a:pt x="364" y="24"/>
                    <a:pt x="380" y="20"/>
                  </a:cubicBezTo>
                  <a:cubicBezTo>
                    <a:pt x="388" y="18"/>
                    <a:pt x="397" y="17"/>
                    <a:pt x="406" y="17"/>
                  </a:cubicBezTo>
                  <a:cubicBezTo>
                    <a:pt x="412" y="17"/>
                    <a:pt x="412" y="17"/>
                    <a:pt x="412" y="17"/>
                  </a:cubicBezTo>
                  <a:cubicBezTo>
                    <a:pt x="414" y="17"/>
                    <a:pt x="416" y="18"/>
                    <a:pt x="418" y="18"/>
                  </a:cubicBezTo>
                  <a:cubicBezTo>
                    <a:pt x="421" y="18"/>
                    <a:pt x="421" y="18"/>
                    <a:pt x="421" y="18"/>
                  </a:cubicBezTo>
                  <a:cubicBezTo>
                    <a:pt x="425" y="19"/>
                    <a:pt x="425" y="19"/>
                    <a:pt x="425" y="19"/>
                  </a:cubicBezTo>
                  <a:cubicBezTo>
                    <a:pt x="427" y="19"/>
                    <a:pt x="429" y="20"/>
                    <a:pt x="431" y="20"/>
                  </a:cubicBezTo>
                  <a:cubicBezTo>
                    <a:pt x="439" y="22"/>
                    <a:pt x="447" y="26"/>
                    <a:pt x="455" y="30"/>
                  </a:cubicBezTo>
                  <a:cubicBezTo>
                    <a:pt x="462" y="35"/>
                    <a:pt x="469" y="40"/>
                    <a:pt x="475" y="46"/>
                  </a:cubicBezTo>
                  <a:cubicBezTo>
                    <a:pt x="481" y="53"/>
                    <a:pt x="485" y="60"/>
                    <a:pt x="489" y="67"/>
                  </a:cubicBezTo>
                  <a:cubicBezTo>
                    <a:pt x="494" y="75"/>
                    <a:pt x="496" y="83"/>
                    <a:pt x="499" y="91"/>
                  </a:cubicBezTo>
                  <a:cubicBezTo>
                    <a:pt x="503" y="108"/>
                    <a:pt x="504" y="125"/>
                    <a:pt x="503" y="141"/>
                  </a:cubicBezTo>
                  <a:cubicBezTo>
                    <a:pt x="502" y="146"/>
                    <a:pt x="502" y="150"/>
                    <a:pt x="501" y="154"/>
                  </a:cubicBezTo>
                  <a:cubicBezTo>
                    <a:pt x="500" y="158"/>
                    <a:pt x="499" y="162"/>
                    <a:pt x="498" y="166"/>
                  </a:cubicBezTo>
                  <a:cubicBezTo>
                    <a:pt x="498" y="170"/>
                    <a:pt x="496" y="174"/>
                    <a:pt x="495" y="178"/>
                  </a:cubicBezTo>
                  <a:cubicBezTo>
                    <a:pt x="494" y="182"/>
                    <a:pt x="493" y="186"/>
                    <a:pt x="492" y="190"/>
                  </a:cubicBezTo>
                  <a:cubicBezTo>
                    <a:pt x="486" y="206"/>
                    <a:pt x="479" y="222"/>
                    <a:pt x="471" y="236"/>
                  </a:cubicBezTo>
                  <a:cubicBezTo>
                    <a:pt x="469" y="240"/>
                    <a:pt x="466" y="243"/>
                    <a:pt x="464" y="247"/>
                  </a:cubicBezTo>
                  <a:cubicBezTo>
                    <a:pt x="461" y="250"/>
                    <a:pt x="459" y="253"/>
                    <a:pt x="456" y="257"/>
                  </a:cubicBezTo>
                  <a:cubicBezTo>
                    <a:pt x="454" y="260"/>
                    <a:pt x="451" y="263"/>
                    <a:pt x="448" y="267"/>
                  </a:cubicBezTo>
                  <a:cubicBezTo>
                    <a:pt x="444" y="271"/>
                    <a:pt x="444" y="271"/>
                    <a:pt x="444" y="271"/>
                  </a:cubicBezTo>
                  <a:cubicBezTo>
                    <a:pt x="440" y="276"/>
                    <a:pt x="440" y="276"/>
                    <a:pt x="440" y="276"/>
                  </a:cubicBezTo>
                  <a:cubicBezTo>
                    <a:pt x="428" y="288"/>
                    <a:pt x="415" y="299"/>
                    <a:pt x="401" y="308"/>
                  </a:cubicBezTo>
                  <a:cubicBezTo>
                    <a:pt x="388" y="318"/>
                    <a:pt x="373" y="326"/>
                    <a:pt x="358" y="333"/>
                  </a:cubicBezTo>
                  <a:cubicBezTo>
                    <a:pt x="343" y="340"/>
                    <a:pt x="328" y="346"/>
                    <a:pt x="312" y="352"/>
                  </a:cubicBezTo>
                  <a:cubicBezTo>
                    <a:pt x="296" y="357"/>
                    <a:pt x="280" y="362"/>
                    <a:pt x="264" y="365"/>
                  </a:cubicBezTo>
                  <a:cubicBezTo>
                    <a:pt x="247" y="367"/>
                    <a:pt x="230" y="368"/>
                    <a:pt x="214" y="368"/>
                  </a:cubicBezTo>
                  <a:cubicBezTo>
                    <a:pt x="197" y="367"/>
                    <a:pt x="180" y="366"/>
                    <a:pt x="164" y="362"/>
                  </a:cubicBezTo>
                  <a:cubicBezTo>
                    <a:pt x="167" y="362"/>
                    <a:pt x="167" y="362"/>
                    <a:pt x="167" y="362"/>
                  </a:cubicBezTo>
                  <a:cubicBezTo>
                    <a:pt x="158" y="367"/>
                    <a:pt x="158" y="367"/>
                    <a:pt x="158" y="367"/>
                  </a:cubicBezTo>
                  <a:cubicBezTo>
                    <a:pt x="155" y="369"/>
                    <a:pt x="153" y="371"/>
                    <a:pt x="149" y="373"/>
                  </a:cubicBezTo>
                  <a:cubicBezTo>
                    <a:pt x="140" y="378"/>
                    <a:pt x="140" y="378"/>
                    <a:pt x="140" y="378"/>
                  </a:cubicBezTo>
                  <a:cubicBezTo>
                    <a:pt x="137" y="380"/>
                    <a:pt x="134" y="381"/>
                    <a:pt x="131" y="382"/>
                  </a:cubicBezTo>
                  <a:cubicBezTo>
                    <a:pt x="128" y="384"/>
                    <a:pt x="125" y="385"/>
                    <a:pt x="121" y="387"/>
                  </a:cubicBezTo>
                  <a:cubicBezTo>
                    <a:pt x="112" y="391"/>
                    <a:pt x="112" y="391"/>
                    <a:pt x="112" y="391"/>
                  </a:cubicBezTo>
                  <a:cubicBezTo>
                    <a:pt x="108" y="392"/>
                    <a:pt x="105" y="393"/>
                    <a:pt x="102" y="394"/>
                  </a:cubicBezTo>
                  <a:cubicBezTo>
                    <a:pt x="98" y="396"/>
                    <a:pt x="95" y="397"/>
                    <a:pt x="92" y="398"/>
                  </a:cubicBezTo>
                  <a:cubicBezTo>
                    <a:pt x="88" y="399"/>
                    <a:pt x="85" y="400"/>
                    <a:pt x="81" y="400"/>
                  </a:cubicBezTo>
                  <a:cubicBezTo>
                    <a:pt x="78" y="401"/>
                    <a:pt x="74" y="402"/>
                    <a:pt x="71" y="402"/>
                  </a:cubicBezTo>
                  <a:cubicBezTo>
                    <a:pt x="67" y="403"/>
                    <a:pt x="64" y="403"/>
                    <a:pt x="60" y="404"/>
                  </a:cubicBezTo>
                  <a:cubicBezTo>
                    <a:pt x="57" y="404"/>
                    <a:pt x="53" y="404"/>
                    <a:pt x="50" y="405"/>
                  </a:cubicBezTo>
                  <a:cubicBezTo>
                    <a:pt x="46" y="405"/>
                    <a:pt x="43" y="405"/>
                    <a:pt x="39" y="405"/>
                  </a:cubicBezTo>
                  <a:cubicBezTo>
                    <a:pt x="36" y="405"/>
                    <a:pt x="32" y="405"/>
                    <a:pt x="28" y="404"/>
                  </a:cubicBezTo>
                  <a:cubicBezTo>
                    <a:pt x="25" y="404"/>
                    <a:pt x="21" y="404"/>
                    <a:pt x="18" y="404"/>
                  </a:cubicBezTo>
                  <a:cubicBezTo>
                    <a:pt x="14" y="403"/>
                    <a:pt x="11" y="403"/>
                    <a:pt x="7" y="402"/>
                  </a:cubicBezTo>
                  <a:cubicBezTo>
                    <a:pt x="3" y="401"/>
                    <a:pt x="0" y="397"/>
                    <a:pt x="1" y="393"/>
                  </a:cubicBezTo>
                  <a:cubicBezTo>
                    <a:pt x="2" y="390"/>
                    <a:pt x="4" y="388"/>
                    <a:pt x="6" y="387"/>
                  </a:cubicBezTo>
                  <a:cubicBezTo>
                    <a:pt x="6" y="387"/>
                    <a:pt x="6" y="387"/>
                    <a:pt x="6" y="387"/>
                  </a:cubicBezTo>
                  <a:cubicBezTo>
                    <a:pt x="14" y="385"/>
                    <a:pt x="14" y="385"/>
                    <a:pt x="14" y="385"/>
                  </a:cubicBezTo>
                  <a:cubicBezTo>
                    <a:pt x="17" y="384"/>
                    <a:pt x="19" y="383"/>
                    <a:pt x="22" y="382"/>
                  </a:cubicBezTo>
                  <a:cubicBezTo>
                    <a:pt x="30" y="380"/>
                    <a:pt x="30" y="380"/>
                    <a:pt x="30" y="380"/>
                  </a:cubicBezTo>
                  <a:cubicBezTo>
                    <a:pt x="32" y="379"/>
                    <a:pt x="35" y="378"/>
                    <a:pt x="37" y="376"/>
                  </a:cubicBezTo>
                  <a:cubicBezTo>
                    <a:pt x="39" y="375"/>
                    <a:pt x="42" y="374"/>
                    <a:pt x="44" y="373"/>
                  </a:cubicBezTo>
                  <a:cubicBezTo>
                    <a:pt x="51" y="369"/>
                    <a:pt x="51" y="369"/>
                    <a:pt x="51" y="369"/>
                  </a:cubicBezTo>
                  <a:cubicBezTo>
                    <a:pt x="54" y="368"/>
                    <a:pt x="56" y="366"/>
                    <a:pt x="58" y="365"/>
                  </a:cubicBezTo>
                  <a:cubicBezTo>
                    <a:pt x="61" y="363"/>
                    <a:pt x="63" y="362"/>
                    <a:pt x="65" y="360"/>
                  </a:cubicBezTo>
                  <a:cubicBezTo>
                    <a:pt x="72" y="356"/>
                    <a:pt x="72" y="356"/>
                    <a:pt x="72" y="356"/>
                  </a:cubicBezTo>
                  <a:cubicBezTo>
                    <a:pt x="78" y="350"/>
                    <a:pt x="78" y="350"/>
                    <a:pt x="78" y="350"/>
                  </a:cubicBezTo>
                  <a:cubicBezTo>
                    <a:pt x="80" y="349"/>
                    <a:pt x="82" y="347"/>
                    <a:pt x="84" y="345"/>
                  </a:cubicBezTo>
                  <a:cubicBezTo>
                    <a:pt x="86" y="343"/>
                    <a:pt x="88" y="341"/>
                    <a:pt x="90" y="339"/>
                  </a:cubicBezTo>
                  <a:cubicBezTo>
                    <a:pt x="92" y="337"/>
                    <a:pt x="93" y="335"/>
                    <a:pt x="95" y="333"/>
                  </a:cubicBezTo>
                  <a:cubicBezTo>
                    <a:pt x="97" y="331"/>
                    <a:pt x="99" y="329"/>
                    <a:pt x="100" y="327"/>
                  </a:cubicBezTo>
                  <a:cubicBezTo>
                    <a:pt x="102" y="324"/>
                    <a:pt x="104" y="322"/>
                    <a:pt x="105" y="320"/>
                  </a:cubicBezTo>
                  <a:cubicBezTo>
                    <a:pt x="107" y="318"/>
                    <a:pt x="108" y="315"/>
                    <a:pt x="109" y="313"/>
                  </a:cubicBezTo>
                  <a:cubicBezTo>
                    <a:pt x="110" y="317"/>
                    <a:pt x="110" y="317"/>
                    <a:pt x="110" y="317"/>
                  </a:cubicBezTo>
                  <a:cubicBezTo>
                    <a:pt x="103" y="308"/>
                    <a:pt x="96" y="298"/>
                    <a:pt x="90" y="288"/>
                  </a:cubicBezTo>
                  <a:cubicBezTo>
                    <a:pt x="83" y="278"/>
                    <a:pt x="78" y="268"/>
                    <a:pt x="73" y="257"/>
                  </a:cubicBezTo>
                  <a:cubicBezTo>
                    <a:pt x="69" y="246"/>
                    <a:pt x="65" y="235"/>
                    <a:pt x="62" y="223"/>
                  </a:cubicBezTo>
                  <a:cubicBezTo>
                    <a:pt x="60" y="218"/>
                    <a:pt x="59" y="212"/>
                    <a:pt x="58" y="206"/>
                  </a:cubicBezTo>
                  <a:cubicBezTo>
                    <a:pt x="57" y="200"/>
                    <a:pt x="56" y="195"/>
                    <a:pt x="55" y="189"/>
                  </a:cubicBezTo>
                  <a:cubicBezTo>
                    <a:pt x="53" y="177"/>
                    <a:pt x="53" y="165"/>
                    <a:pt x="52" y="153"/>
                  </a:cubicBezTo>
                  <a:cubicBezTo>
                    <a:pt x="52" y="141"/>
                    <a:pt x="53" y="130"/>
                    <a:pt x="55" y="118"/>
                  </a:cubicBezTo>
                  <a:cubicBezTo>
                    <a:pt x="56" y="112"/>
                    <a:pt x="57" y="106"/>
                    <a:pt x="58" y="100"/>
                  </a:cubicBezTo>
                  <a:cubicBezTo>
                    <a:pt x="60" y="94"/>
                    <a:pt x="62" y="89"/>
                    <a:pt x="64" y="83"/>
                  </a:cubicBezTo>
                  <a:cubicBezTo>
                    <a:pt x="69" y="72"/>
                    <a:pt x="75" y="61"/>
                    <a:pt x="82" y="51"/>
                  </a:cubicBezTo>
                  <a:cubicBezTo>
                    <a:pt x="89" y="41"/>
                    <a:pt x="97" y="33"/>
                    <a:pt x="107" y="25"/>
                  </a:cubicBezTo>
                  <a:cubicBezTo>
                    <a:pt x="117" y="18"/>
                    <a:pt x="127" y="12"/>
                    <a:pt x="139" y="7"/>
                  </a:cubicBezTo>
                  <a:cubicBezTo>
                    <a:pt x="142" y="6"/>
                    <a:pt x="145" y="5"/>
                    <a:pt x="148" y="5"/>
                  </a:cubicBezTo>
                  <a:cubicBezTo>
                    <a:pt x="157" y="3"/>
                    <a:pt x="157" y="3"/>
                    <a:pt x="157" y="3"/>
                  </a:cubicBezTo>
                  <a:cubicBezTo>
                    <a:pt x="166" y="1"/>
                    <a:pt x="166" y="1"/>
                    <a:pt x="166" y="1"/>
                  </a:cubicBezTo>
                  <a:cubicBezTo>
                    <a:pt x="169" y="1"/>
                    <a:pt x="172" y="1"/>
                    <a:pt x="175" y="0"/>
                  </a:cubicBezTo>
                  <a:cubicBezTo>
                    <a:pt x="187" y="0"/>
                    <a:pt x="200" y="2"/>
                    <a:pt x="211" y="6"/>
                  </a:cubicBezTo>
                  <a:cubicBezTo>
                    <a:pt x="223" y="11"/>
                    <a:pt x="233" y="18"/>
                    <a:pt x="241" y="27"/>
                  </a:cubicBezTo>
                  <a:cubicBezTo>
                    <a:pt x="250" y="35"/>
                    <a:pt x="257" y="45"/>
                    <a:pt x="262" y="56"/>
                  </a:cubicBezTo>
                  <a:cubicBezTo>
                    <a:pt x="268" y="67"/>
                    <a:pt x="272" y="78"/>
                    <a:pt x="276" y="89"/>
                  </a:cubicBezTo>
                  <a:cubicBezTo>
                    <a:pt x="278" y="97"/>
                    <a:pt x="280" y="105"/>
                    <a:pt x="281" y="113"/>
                  </a:cubicBezTo>
                  <a:close/>
                </a:path>
              </a:pathLst>
            </a:custGeom>
            <a:solidFill>
              <a:srgbClr val="79DB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0" name="图片 9">
            <a:extLst>
              <a:ext uri="{FF2B5EF4-FFF2-40B4-BE49-F238E27FC236}">
                <a16:creationId xmlns:a16="http://schemas.microsoft.com/office/drawing/2014/main" id="{4967D55D-483C-490F-A50C-E63E72CCA9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394566">
            <a:off x="5349535" y="1078982"/>
            <a:ext cx="792088" cy="381971"/>
          </a:xfrm>
          <a:prstGeom prst="rect">
            <a:avLst/>
          </a:prstGeom>
        </p:spPr>
      </p:pic>
      <p:pic>
        <p:nvPicPr>
          <p:cNvPr id="11" name="图片 10">
            <a:extLst>
              <a:ext uri="{FF2B5EF4-FFF2-40B4-BE49-F238E27FC236}">
                <a16:creationId xmlns:a16="http://schemas.microsoft.com/office/drawing/2014/main" id="{FA6C1988-7377-4937-AD60-1FEF18604BB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70769" y="342267"/>
            <a:ext cx="1584201" cy="745724"/>
          </a:xfrm>
          <a:prstGeom prst="rect">
            <a:avLst/>
          </a:prstGeom>
        </p:spPr>
      </p:pic>
      <p:pic>
        <p:nvPicPr>
          <p:cNvPr id="4" name="图片 3">
            <a:extLst>
              <a:ext uri="{FF2B5EF4-FFF2-40B4-BE49-F238E27FC236}">
                <a16:creationId xmlns:a16="http://schemas.microsoft.com/office/drawing/2014/main" id="{838E128C-23E4-4A51-A1DE-C3A890BEEA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5891" y="207711"/>
            <a:ext cx="6800632" cy="6800632"/>
          </a:xfrm>
          <a:prstGeom prst="rect">
            <a:avLst/>
          </a:prstGeom>
        </p:spPr>
      </p:pic>
      <p:pic>
        <p:nvPicPr>
          <p:cNvPr id="12" name="图片 11">
            <a:extLst>
              <a:ext uri="{FF2B5EF4-FFF2-40B4-BE49-F238E27FC236}">
                <a16:creationId xmlns:a16="http://schemas.microsoft.com/office/drawing/2014/main" id="{AAAEEDB2-75F6-49BE-8EF2-01E8BD40827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691173" y="85916"/>
            <a:ext cx="2170987" cy="1200330"/>
          </a:xfrm>
          <a:prstGeom prst="rect">
            <a:avLst/>
          </a:prstGeom>
        </p:spPr>
      </p:pic>
      <p:pic>
        <p:nvPicPr>
          <p:cNvPr id="17" name="图片 16">
            <a:extLst>
              <a:ext uri="{FF2B5EF4-FFF2-40B4-BE49-F238E27FC236}">
                <a16:creationId xmlns:a16="http://schemas.microsoft.com/office/drawing/2014/main" id="{4AEF361B-89B5-4B8F-9B3C-EA466E4ACCD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8868061" y="4397197"/>
            <a:ext cx="1963024" cy="2195669"/>
          </a:xfrm>
          <a:prstGeom prst="rect">
            <a:avLst/>
          </a:prstGeom>
        </p:spPr>
      </p:pic>
      <p:pic>
        <p:nvPicPr>
          <p:cNvPr id="18" name="图片 17">
            <a:extLst>
              <a:ext uri="{FF2B5EF4-FFF2-40B4-BE49-F238E27FC236}">
                <a16:creationId xmlns:a16="http://schemas.microsoft.com/office/drawing/2014/main" id="{A5A68E9C-BE0F-46F1-A9B0-A9C34BF0DEB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10040737" y="4803651"/>
            <a:ext cx="1580699" cy="1796451"/>
          </a:xfrm>
          <a:prstGeom prst="rect">
            <a:avLst/>
          </a:prstGeom>
        </p:spPr>
      </p:pic>
      <p:sp>
        <p:nvSpPr>
          <p:cNvPr id="19" name="矩形 18">
            <a:extLst>
              <a:ext uri="{FF2B5EF4-FFF2-40B4-BE49-F238E27FC236}">
                <a16:creationId xmlns:a16="http://schemas.microsoft.com/office/drawing/2014/main" id="{EE2608A1-5BF0-4090-9CA6-06E432949AFD}"/>
              </a:ext>
            </a:extLst>
          </p:cNvPr>
          <p:cNvSpPr/>
          <p:nvPr/>
        </p:nvSpPr>
        <p:spPr>
          <a:xfrm>
            <a:off x="3495871" y="3997933"/>
            <a:ext cx="2494384" cy="1697068"/>
          </a:xfrm>
          <a:prstGeom prst="rect">
            <a:avLst/>
          </a:prstGeom>
        </p:spPr>
        <p:txBody>
          <a:bodyPr wrap="square">
            <a:spAutoFit/>
          </a:bodyPr>
          <a:lstStyle/>
          <a:p>
            <a:pPr lvl="0">
              <a:lnSpc>
                <a:spcPct val="150000"/>
              </a:lnSpc>
              <a:defRPr/>
            </a:pPr>
            <a:r>
              <a:rPr lang="en-US" altLang="zh-CN" sz="2400" dirty="0">
                <a:solidFill>
                  <a:prstClr val="black"/>
                </a:solidFill>
                <a:cs typeface="+mn-ea"/>
                <a:sym typeface="+mn-lt"/>
              </a:rPr>
              <a:t>Click here to add content, content to match the title. </a:t>
            </a:r>
          </a:p>
        </p:txBody>
      </p:sp>
    </p:spTree>
    <p:extLst>
      <p:ext uri="{BB962C8B-B14F-4D97-AF65-F5344CB8AC3E}">
        <p14:creationId xmlns:p14="http://schemas.microsoft.com/office/powerpoint/2010/main" val="2955310019"/>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decel="10000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000" fill="hold"/>
                                            <p:tgtEl>
                                              <p:spTgt spid="10"/>
                                            </p:tgtEl>
                                            <p:attrNameLst>
                                              <p:attrName>ppt_x</p:attrName>
                                            </p:attrNameLst>
                                          </p:cBhvr>
                                          <p:tavLst>
                                            <p:tav tm="0">
                                              <p:val>
                                                <p:strVal val="1+#ppt_w/2"/>
                                              </p:val>
                                            </p:tav>
                                            <p:tav tm="100000">
                                              <p:val>
                                                <p:strVal val="#ppt_x"/>
                                              </p:val>
                                            </p:tav>
                                          </p:tavLst>
                                        </p:anim>
                                        <p:anim calcmode="lin" valueType="num">
                                          <p:cBhvr additive="base">
                                            <p:cTn id="13" dur="20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2" decel="100000" fill="hold" nodeType="withEffect">
                                      <p:stCondLst>
                                        <p:cond delay="50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000" fill="hold"/>
                                            <p:tgtEl>
                                              <p:spTgt spid="11"/>
                                            </p:tgtEl>
                                            <p:attrNameLst>
                                              <p:attrName>ppt_x</p:attrName>
                                            </p:attrNameLst>
                                          </p:cBhvr>
                                          <p:tavLst>
                                            <p:tav tm="0">
                                              <p:val>
                                                <p:strVal val="1+#ppt_w/2"/>
                                              </p:val>
                                            </p:tav>
                                            <p:tav tm="100000">
                                              <p:val>
                                                <p:strVal val="#ppt_x"/>
                                              </p:val>
                                            </p:tav>
                                          </p:tavLst>
                                        </p:anim>
                                        <p:anim calcmode="lin" valueType="num">
                                          <p:cBhvr additive="base">
                                            <p:cTn id="17" dur="2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4" fill="hold" nodeType="afterEffect" p14:presetBounceEnd="8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80000">
                                          <p:cBhvr additive="base">
                                            <p:cTn id="21" dur="10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22" dur="10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80000">
                                      <p:stCondLst>
                                        <p:cond delay="200"/>
                                      </p:stCondLst>
                                      <p:childTnLst>
                                        <p:set>
                                          <p:cBhvr>
                                            <p:cTn id="24" dur="1" fill="hold">
                                              <p:stCondLst>
                                                <p:cond delay="0"/>
                                              </p:stCondLst>
                                            </p:cTn>
                                            <p:tgtEl>
                                              <p:spTgt spid="5"/>
                                            </p:tgtEl>
                                            <p:attrNameLst>
                                              <p:attrName>style.visibility</p:attrName>
                                            </p:attrNameLst>
                                          </p:cBhvr>
                                          <p:to>
                                            <p:strVal val="visible"/>
                                          </p:to>
                                        </p:set>
                                        <p:anim calcmode="lin" valueType="num" p14:bounceEnd="80000">
                                          <p:cBhvr additive="base">
                                            <p:cTn id="25" dur="10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26" dur="10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3700"/>
                                </p:stCondLst>
                                <p:childTnLst>
                                  <p:par>
                                    <p:cTn id="28" presetID="53" presetClass="entr" presetSubtype="16"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par>
                              <p:cTn id="33" fill="hold">
                                <p:stCondLst>
                                  <p:cond delay="4200"/>
                                </p:stCondLst>
                                <p:childTnLst>
                                  <p:par>
                                    <p:cTn id="34" presetID="42"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5200"/>
                                </p:stCondLst>
                                <p:childTnLst>
                                  <p:par>
                                    <p:cTn id="45" presetID="53" presetClass="entr" presetSubtype="16" fill="hold" grpId="0" nodeType="afterEffect">
                                      <p:stCondLst>
                                        <p:cond delay="0"/>
                                      </p:stCondLst>
                                      <p:iterate type="lt">
                                        <p:tmPct val="10000"/>
                                      </p:iterate>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decel="10000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2000" fill="hold"/>
                                            <p:tgtEl>
                                              <p:spTgt spid="10"/>
                                            </p:tgtEl>
                                            <p:attrNameLst>
                                              <p:attrName>ppt_x</p:attrName>
                                            </p:attrNameLst>
                                          </p:cBhvr>
                                          <p:tavLst>
                                            <p:tav tm="0">
                                              <p:val>
                                                <p:strVal val="1+#ppt_w/2"/>
                                              </p:val>
                                            </p:tav>
                                            <p:tav tm="100000">
                                              <p:val>
                                                <p:strVal val="#ppt_x"/>
                                              </p:val>
                                            </p:tav>
                                          </p:tavLst>
                                        </p:anim>
                                        <p:anim calcmode="lin" valueType="num">
                                          <p:cBhvr additive="base">
                                            <p:cTn id="13" dur="2000" fill="hold"/>
                                            <p:tgtEl>
                                              <p:spTgt spid="10"/>
                                            </p:tgtEl>
                                            <p:attrNameLst>
                                              <p:attrName>ppt_y</p:attrName>
                                            </p:attrNameLst>
                                          </p:cBhvr>
                                          <p:tavLst>
                                            <p:tav tm="0">
                                              <p:val>
                                                <p:strVal val="#ppt_y"/>
                                              </p:val>
                                            </p:tav>
                                            <p:tav tm="100000">
                                              <p:val>
                                                <p:strVal val="#ppt_y"/>
                                              </p:val>
                                            </p:tav>
                                          </p:tavLst>
                                        </p:anim>
                                      </p:childTnLst>
                                    </p:cTn>
                                  </p:par>
                                  <p:par>
                                    <p:cTn id="14" presetID="2" presetClass="entr" presetSubtype="2" decel="100000" fill="hold" nodeType="withEffect">
                                      <p:stCondLst>
                                        <p:cond delay="50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2000" fill="hold"/>
                                            <p:tgtEl>
                                              <p:spTgt spid="11"/>
                                            </p:tgtEl>
                                            <p:attrNameLst>
                                              <p:attrName>ppt_x</p:attrName>
                                            </p:attrNameLst>
                                          </p:cBhvr>
                                          <p:tavLst>
                                            <p:tav tm="0">
                                              <p:val>
                                                <p:strVal val="1+#ppt_w/2"/>
                                              </p:val>
                                            </p:tav>
                                            <p:tav tm="100000">
                                              <p:val>
                                                <p:strVal val="#ppt_x"/>
                                              </p:val>
                                            </p:tav>
                                          </p:tavLst>
                                        </p:anim>
                                        <p:anim calcmode="lin" valueType="num">
                                          <p:cBhvr additive="base">
                                            <p:cTn id="17" dur="2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2500"/>
                                </p:stCondLst>
                                <p:childTnLst>
                                  <p:par>
                                    <p:cTn id="19" presetID="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20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1000" fill="hold"/>
                                            <p:tgtEl>
                                              <p:spTgt spid="5"/>
                                            </p:tgtEl>
                                            <p:attrNameLst>
                                              <p:attrName>ppt_x</p:attrName>
                                            </p:attrNameLst>
                                          </p:cBhvr>
                                          <p:tavLst>
                                            <p:tav tm="0">
                                              <p:val>
                                                <p:strVal val="#ppt_x"/>
                                              </p:val>
                                            </p:tav>
                                            <p:tav tm="100000">
                                              <p:val>
                                                <p:strVal val="#ppt_x"/>
                                              </p:val>
                                            </p:tav>
                                          </p:tavLst>
                                        </p:anim>
                                        <p:anim calcmode="lin" valueType="num">
                                          <p:cBhvr additive="base">
                                            <p:cTn id="26" dur="10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3700"/>
                                </p:stCondLst>
                                <p:childTnLst>
                                  <p:par>
                                    <p:cTn id="28" presetID="53" presetClass="entr" presetSubtype="16"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par>
                              <p:cTn id="33" fill="hold">
                                <p:stCondLst>
                                  <p:cond delay="4200"/>
                                </p:stCondLst>
                                <p:childTnLst>
                                  <p:par>
                                    <p:cTn id="34" presetID="42"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par>
                              <p:cTn id="44" fill="hold">
                                <p:stCondLst>
                                  <p:cond delay="5200"/>
                                </p:stCondLst>
                                <p:childTnLst>
                                  <p:par>
                                    <p:cTn id="45" presetID="53" presetClass="entr" presetSubtype="16" fill="hold" grpId="0" nodeType="afterEffect">
                                      <p:stCondLst>
                                        <p:cond delay="0"/>
                                      </p:stCondLst>
                                      <p:iterate type="lt">
                                        <p:tmPct val="10000"/>
                                      </p:iterate>
                                      <p:childTnLst>
                                        <p:set>
                                          <p:cBhvr>
                                            <p:cTn id="46" dur="1" fill="hold">
                                              <p:stCondLst>
                                                <p:cond delay="0"/>
                                              </p:stCondLst>
                                            </p:cTn>
                                            <p:tgtEl>
                                              <p:spTgt spid="19"/>
                                            </p:tgtEl>
                                            <p:attrNameLst>
                                              <p:attrName>style.visibility</p:attrName>
                                            </p:attrNameLst>
                                          </p:cBhvr>
                                          <p:to>
                                            <p:strVal val="visible"/>
                                          </p:to>
                                        </p:set>
                                        <p:anim calcmode="lin" valueType="num">
                                          <p:cBhvr>
                                            <p:cTn id="47" dur="500" fill="hold"/>
                                            <p:tgtEl>
                                              <p:spTgt spid="19"/>
                                            </p:tgtEl>
                                            <p:attrNameLst>
                                              <p:attrName>ppt_w</p:attrName>
                                            </p:attrNameLst>
                                          </p:cBhvr>
                                          <p:tavLst>
                                            <p:tav tm="0">
                                              <p:val>
                                                <p:fltVal val="0"/>
                                              </p:val>
                                            </p:tav>
                                            <p:tav tm="100000">
                                              <p:val>
                                                <p:strVal val="#ppt_w"/>
                                              </p:val>
                                            </p:tav>
                                          </p:tavLst>
                                        </p:anim>
                                        <p:anim calcmode="lin" valueType="num">
                                          <p:cBhvr>
                                            <p:cTn id="48" dur="500" fill="hold"/>
                                            <p:tgtEl>
                                              <p:spTgt spid="19"/>
                                            </p:tgtEl>
                                            <p:attrNameLst>
                                              <p:attrName>ppt_h</p:attrName>
                                            </p:attrNameLst>
                                          </p:cBhvr>
                                          <p:tavLst>
                                            <p:tav tm="0">
                                              <p:val>
                                                <p:fltVal val="0"/>
                                              </p:val>
                                            </p:tav>
                                            <p:tav tm="100000">
                                              <p:val>
                                                <p:strVal val="#ppt_h"/>
                                              </p:val>
                                            </p:tav>
                                          </p:tavLst>
                                        </p:anim>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C972507-8A7E-42B4-8DB2-938C84390B09}"/>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02704" y="1374590"/>
            <a:ext cx="5342133" cy="3466353"/>
          </a:xfrm>
          <a:prstGeom prst="wedgeEllipseCallout">
            <a:avLst/>
          </a:prstGeom>
          <a:ln w="38100">
            <a:solidFill>
              <a:srgbClr val="ED7CA3"/>
            </a:solidFill>
          </a:ln>
          <a:effectLst/>
        </p:spPr>
      </p:pic>
      <p:pic>
        <p:nvPicPr>
          <p:cNvPr id="4" name="图片 3">
            <a:extLst>
              <a:ext uri="{FF2B5EF4-FFF2-40B4-BE49-F238E27FC236}">
                <a16:creationId xmlns:a16="http://schemas.microsoft.com/office/drawing/2014/main" id="{12432573-8474-4BB3-8887-0569EFDCA9A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484471" y="769618"/>
            <a:ext cx="4775200" cy="3407897"/>
          </a:xfrm>
          <a:prstGeom prst="wedgeEllipseCallout">
            <a:avLst/>
          </a:prstGeom>
          <a:ln w="38100">
            <a:solidFill>
              <a:srgbClr val="ED7CA3"/>
            </a:solidFill>
          </a:ln>
          <a:effectLst/>
        </p:spPr>
      </p:pic>
      <p:pic>
        <p:nvPicPr>
          <p:cNvPr id="5" name="图片 4" descr="图片包含 动物, 软体动物, 无脊椎动物, 就坐&#10;&#10;已生成高可信度的说明">
            <a:extLst>
              <a:ext uri="{FF2B5EF4-FFF2-40B4-BE49-F238E27FC236}">
                <a16:creationId xmlns:a16="http://schemas.microsoft.com/office/drawing/2014/main" id="{65D1008A-ACA0-4690-8790-E6EB0C6752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30385" y="1526383"/>
            <a:ext cx="704851" cy="704850"/>
          </a:xfrm>
          <a:prstGeom prst="rect">
            <a:avLst/>
          </a:prstGeom>
        </p:spPr>
      </p:pic>
      <p:pic>
        <p:nvPicPr>
          <p:cNvPr id="6" name="图片 5" descr="图片包含 动物, 软体动物, 无脊椎动物, 就坐&#10;&#10;已生成高可信度的说明">
            <a:extLst>
              <a:ext uri="{FF2B5EF4-FFF2-40B4-BE49-F238E27FC236}">
                <a16:creationId xmlns:a16="http://schemas.microsoft.com/office/drawing/2014/main" id="{5340BB07-E8EF-4412-8450-770DB405D93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209712" y="288655"/>
            <a:ext cx="704851" cy="704850"/>
          </a:xfrm>
          <a:prstGeom prst="rect">
            <a:avLst/>
          </a:prstGeom>
        </p:spPr>
      </p:pic>
      <p:pic>
        <p:nvPicPr>
          <p:cNvPr id="7" name="图片 6" descr="图片包含 动物, 软体动物, 无脊椎动物, 就坐&#10;&#10;已生成高可信度的说明">
            <a:extLst>
              <a:ext uri="{FF2B5EF4-FFF2-40B4-BE49-F238E27FC236}">
                <a16:creationId xmlns:a16="http://schemas.microsoft.com/office/drawing/2014/main" id="{1253424C-1826-4681-A380-0C33C5F3AC6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956053" y="598559"/>
            <a:ext cx="704851" cy="704850"/>
          </a:xfrm>
          <a:prstGeom prst="rect">
            <a:avLst/>
          </a:prstGeom>
        </p:spPr>
      </p:pic>
      <p:pic>
        <p:nvPicPr>
          <p:cNvPr id="8" name="图片 7" descr="图片包含 动物, 软体动物, 无脊椎动物, 就坐&#10;&#10;已生成高可信度的说明">
            <a:extLst>
              <a:ext uri="{FF2B5EF4-FFF2-40B4-BE49-F238E27FC236}">
                <a16:creationId xmlns:a16="http://schemas.microsoft.com/office/drawing/2014/main" id="{C1BF1201-B5E4-4AA3-9EBB-23AFE0A85E0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85029" y="121717"/>
            <a:ext cx="704851" cy="704850"/>
          </a:xfrm>
          <a:prstGeom prst="rect">
            <a:avLst/>
          </a:prstGeom>
        </p:spPr>
      </p:pic>
      <p:pic>
        <p:nvPicPr>
          <p:cNvPr id="9" name="图片 8" descr="图片包含 动物, 软体动物, 无脊椎动物, 就坐&#10;&#10;已生成高可信度的说明">
            <a:extLst>
              <a:ext uri="{FF2B5EF4-FFF2-40B4-BE49-F238E27FC236}">
                <a16:creationId xmlns:a16="http://schemas.microsoft.com/office/drawing/2014/main" id="{EB1BA0B6-7EF0-4FE0-A0B6-8837368D70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31925" y="474142"/>
            <a:ext cx="704851" cy="704850"/>
          </a:xfrm>
          <a:prstGeom prst="rect">
            <a:avLst/>
          </a:prstGeom>
        </p:spPr>
      </p:pic>
      <p:pic>
        <p:nvPicPr>
          <p:cNvPr id="10" name="图片 9">
            <a:extLst>
              <a:ext uri="{FF2B5EF4-FFF2-40B4-BE49-F238E27FC236}">
                <a16:creationId xmlns:a16="http://schemas.microsoft.com/office/drawing/2014/main" id="{9524D776-E4D5-4F3D-924C-03B0B5CF05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376519" y="4539534"/>
            <a:ext cx="1963024" cy="2195669"/>
          </a:xfrm>
          <a:prstGeom prst="rect">
            <a:avLst/>
          </a:prstGeom>
        </p:spPr>
      </p:pic>
      <p:pic>
        <p:nvPicPr>
          <p:cNvPr id="11" name="图片 10">
            <a:extLst>
              <a:ext uri="{FF2B5EF4-FFF2-40B4-BE49-F238E27FC236}">
                <a16:creationId xmlns:a16="http://schemas.microsoft.com/office/drawing/2014/main" id="{40636EAE-7511-4D28-928C-47F83A986B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549193" y="4945988"/>
            <a:ext cx="1580699" cy="1796451"/>
          </a:xfrm>
          <a:prstGeom prst="rect">
            <a:avLst/>
          </a:prstGeom>
        </p:spPr>
      </p:pic>
      <p:pic>
        <p:nvPicPr>
          <p:cNvPr id="12" name="图片 11">
            <a:extLst>
              <a:ext uri="{FF2B5EF4-FFF2-40B4-BE49-F238E27FC236}">
                <a16:creationId xmlns:a16="http://schemas.microsoft.com/office/drawing/2014/main" id="{DDEDA73A-9265-43F0-A8C4-547A54457F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7693" y="-322102"/>
            <a:ext cx="2830307" cy="2830306"/>
          </a:xfrm>
          <a:prstGeom prst="rect">
            <a:avLst/>
          </a:prstGeom>
        </p:spPr>
      </p:pic>
      <p:sp>
        <p:nvSpPr>
          <p:cNvPr id="13" name="矩形 12">
            <a:extLst>
              <a:ext uri="{FF2B5EF4-FFF2-40B4-BE49-F238E27FC236}">
                <a16:creationId xmlns:a16="http://schemas.microsoft.com/office/drawing/2014/main" id="{DE3AFB40-A963-4C16-9734-83F49C38E835}"/>
              </a:ext>
            </a:extLst>
          </p:cNvPr>
          <p:cNvSpPr/>
          <p:nvPr/>
        </p:nvSpPr>
        <p:spPr>
          <a:xfrm>
            <a:off x="3466968" y="4712923"/>
            <a:ext cx="4379860" cy="1955215"/>
          </a:xfrm>
          <a:prstGeom prst="rect">
            <a:avLst/>
          </a:prstGeom>
        </p:spPr>
        <p:txBody>
          <a:bodyPr wrap="square">
            <a:spAutoFit/>
          </a:bodyPr>
          <a:lstStyle/>
          <a:p>
            <a:pPr>
              <a:lnSpc>
                <a:spcPct val="150000"/>
              </a:lnSpc>
            </a:pPr>
            <a:r>
              <a:rPr lang="en-US" altLang="zh-CN" sz="2800" dirty="0">
                <a:latin typeface="Aa粉嘟嘟 (非商业使用)" pitchFamily="2" charset="-122"/>
                <a:ea typeface="Aa粉嘟嘟 (非商业使用)" pitchFamily="2" charset="-122"/>
              </a:rPr>
              <a:t>I wish to accept the teachings of time with a sincere heart.</a:t>
            </a:r>
            <a:endParaRPr lang="zh-CN" altLang="en-US" sz="2800" dirty="0">
              <a:latin typeface="Aa粉嘟嘟 (非商业使用)" pitchFamily="2" charset="-122"/>
              <a:ea typeface="Aa粉嘟嘟 (非商业使用)" pitchFamily="2" charset="-122"/>
            </a:endParaRPr>
          </a:p>
        </p:txBody>
      </p:sp>
      <p:pic>
        <p:nvPicPr>
          <p:cNvPr id="2" name="图片 1">
            <a:extLst>
              <a:ext uri="{FF2B5EF4-FFF2-40B4-BE49-F238E27FC236}">
                <a16:creationId xmlns:a16="http://schemas.microsoft.com/office/drawing/2014/main" id="{45A63382-EE69-4899-BCF4-855E80F76B8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61837" y="3307976"/>
            <a:ext cx="4733364" cy="3550024"/>
          </a:xfrm>
          <a:prstGeom prst="rect">
            <a:avLst/>
          </a:prstGeom>
        </p:spPr>
      </p:pic>
    </p:spTree>
    <p:extLst>
      <p:ext uri="{BB962C8B-B14F-4D97-AF65-F5344CB8AC3E}">
        <p14:creationId xmlns:p14="http://schemas.microsoft.com/office/powerpoint/2010/main" val="289600165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37"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500"/>
                                        <p:tgtEl>
                                          <p:spTgt spid="12"/>
                                        </p:tgtEl>
                                      </p:cBhvr>
                                    </p:animEffect>
                                  </p:childTnLst>
                                </p:cTn>
                              </p:par>
                              <p:par>
                                <p:cTn id="13" presetID="52"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Scale>
                                      <p:cBhvr>
                                        <p:cTn id="15" dur="15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500" decel="50000" fill="hold">
                                          <p:stCondLst>
                                            <p:cond delay="0"/>
                                          </p:stCondLst>
                                        </p:cTn>
                                        <p:tgtEl>
                                          <p:spTgt spid="3"/>
                                        </p:tgtEl>
                                        <p:attrNameLst>
                                          <p:attrName>ppt_x</p:attrName>
                                          <p:attrName>ppt_y</p:attrName>
                                        </p:attrNameLst>
                                      </p:cBhvr>
                                    </p:animMotion>
                                    <p:animEffect transition="in" filter="fade">
                                      <p:cBhvr>
                                        <p:cTn id="17" dur="1500"/>
                                        <p:tgtEl>
                                          <p:spTgt spid="3"/>
                                        </p:tgtEl>
                                      </p:cBhvr>
                                    </p:animEffect>
                                  </p:childTnLst>
                                </p:cTn>
                              </p:par>
                              <p:par>
                                <p:cTn id="18" presetID="52" presetClass="entr" presetSubtype="0" fill="hold" nodeType="withEffect">
                                  <p:stCondLst>
                                    <p:cond delay="2600"/>
                                  </p:stCondLst>
                                  <p:childTnLst>
                                    <p:set>
                                      <p:cBhvr>
                                        <p:cTn id="19" dur="1" fill="hold">
                                          <p:stCondLst>
                                            <p:cond delay="0"/>
                                          </p:stCondLst>
                                        </p:cTn>
                                        <p:tgtEl>
                                          <p:spTgt spid="4"/>
                                        </p:tgtEl>
                                        <p:attrNameLst>
                                          <p:attrName>style.visibility</p:attrName>
                                        </p:attrNameLst>
                                      </p:cBhvr>
                                      <p:to>
                                        <p:strVal val="visible"/>
                                      </p:to>
                                    </p:set>
                                    <p:animScale>
                                      <p:cBhvr>
                                        <p:cTn id="20" dur="15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500" decel="50000" fill="hold">
                                          <p:stCondLst>
                                            <p:cond delay="0"/>
                                          </p:stCondLst>
                                        </p:cTn>
                                        <p:tgtEl>
                                          <p:spTgt spid="4"/>
                                        </p:tgtEl>
                                        <p:attrNameLst>
                                          <p:attrName>ppt_x</p:attrName>
                                          <p:attrName>ppt_y</p:attrName>
                                        </p:attrNameLst>
                                      </p:cBhvr>
                                    </p:animMotion>
                                    <p:animEffect transition="in" filter="fade">
                                      <p:cBhvr>
                                        <p:cTn id="22" dur="1500"/>
                                        <p:tgtEl>
                                          <p:spTgt spid="4"/>
                                        </p:tgtEl>
                                      </p:cBhvr>
                                    </p:animEffect>
                                  </p:childTnLst>
                                </p:cTn>
                              </p:par>
                              <p:par>
                                <p:cTn id="23" presetID="42" presetClass="entr" presetSubtype="0" fill="hold" nodeType="withEffect">
                                  <p:stCondLst>
                                    <p:cond delay="430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43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2" presetClass="entr" presetSubtype="12" fill="hold" nodeType="withEffect">
                                  <p:stCondLst>
                                    <p:cond delay="50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0" fill="hold"/>
                                        <p:tgtEl>
                                          <p:spTgt spid="5"/>
                                        </p:tgtEl>
                                        <p:attrNameLst>
                                          <p:attrName>ppt_x</p:attrName>
                                        </p:attrNameLst>
                                      </p:cBhvr>
                                      <p:tavLst>
                                        <p:tav tm="0">
                                          <p:val>
                                            <p:strVal val="0-#ppt_w/2"/>
                                          </p:val>
                                        </p:tav>
                                        <p:tav tm="100000">
                                          <p:val>
                                            <p:strVal val="#ppt_x"/>
                                          </p:val>
                                        </p:tav>
                                      </p:tavLst>
                                    </p:anim>
                                    <p:anim calcmode="lin" valueType="num">
                                      <p:cBhvr additive="base">
                                        <p:cTn id="36" dur="50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12"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0" fill="hold"/>
                                        <p:tgtEl>
                                          <p:spTgt spid="7"/>
                                        </p:tgtEl>
                                        <p:attrNameLst>
                                          <p:attrName>ppt_x</p:attrName>
                                        </p:attrNameLst>
                                      </p:cBhvr>
                                      <p:tavLst>
                                        <p:tav tm="0">
                                          <p:val>
                                            <p:strVal val="0-#ppt_w/2"/>
                                          </p:val>
                                        </p:tav>
                                        <p:tav tm="100000">
                                          <p:val>
                                            <p:strVal val="#ppt_x"/>
                                          </p:val>
                                        </p:tav>
                                      </p:tavLst>
                                    </p:anim>
                                    <p:anim calcmode="lin" valueType="num">
                                      <p:cBhvr additive="base">
                                        <p:cTn id="40" dur="5000" fill="hold"/>
                                        <p:tgtEl>
                                          <p:spTgt spid="7"/>
                                        </p:tgtEl>
                                        <p:attrNameLst>
                                          <p:attrName>ppt_y</p:attrName>
                                        </p:attrNameLst>
                                      </p:cBhvr>
                                      <p:tavLst>
                                        <p:tav tm="0">
                                          <p:val>
                                            <p:strVal val="1+#ppt_h/2"/>
                                          </p:val>
                                        </p:tav>
                                        <p:tav tm="100000">
                                          <p:val>
                                            <p:strVal val="#ppt_y"/>
                                          </p:val>
                                        </p:tav>
                                      </p:tavLst>
                                    </p:anim>
                                  </p:childTnLst>
                                </p:cTn>
                              </p:par>
                              <p:par>
                                <p:cTn id="41" presetID="2" presetClass="entr" presetSubtype="12"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0" fill="hold"/>
                                        <p:tgtEl>
                                          <p:spTgt spid="6"/>
                                        </p:tgtEl>
                                        <p:attrNameLst>
                                          <p:attrName>ppt_x</p:attrName>
                                        </p:attrNameLst>
                                      </p:cBhvr>
                                      <p:tavLst>
                                        <p:tav tm="0">
                                          <p:val>
                                            <p:strVal val="0-#ppt_w/2"/>
                                          </p:val>
                                        </p:tav>
                                        <p:tav tm="100000">
                                          <p:val>
                                            <p:strVal val="#ppt_x"/>
                                          </p:val>
                                        </p:tav>
                                      </p:tavLst>
                                    </p:anim>
                                    <p:anim calcmode="lin" valueType="num">
                                      <p:cBhvr additive="base">
                                        <p:cTn id="44" dur="50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12"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0" fill="hold"/>
                                        <p:tgtEl>
                                          <p:spTgt spid="8"/>
                                        </p:tgtEl>
                                        <p:attrNameLst>
                                          <p:attrName>ppt_x</p:attrName>
                                        </p:attrNameLst>
                                      </p:cBhvr>
                                      <p:tavLst>
                                        <p:tav tm="0">
                                          <p:val>
                                            <p:strVal val="0-#ppt_w/2"/>
                                          </p:val>
                                        </p:tav>
                                        <p:tav tm="100000">
                                          <p:val>
                                            <p:strVal val="#ppt_x"/>
                                          </p:val>
                                        </p:tav>
                                      </p:tavLst>
                                    </p:anim>
                                    <p:anim calcmode="lin" valueType="num">
                                      <p:cBhvr additive="base">
                                        <p:cTn id="48" dur="50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12" fill="hold" nodeType="withEffect">
                                  <p:stCondLst>
                                    <p:cond delay="100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4000" fill="hold"/>
                                        <p:tgtEl>
                                          <p:spTgt spid="9"/>
                                        </p:tgtEl>
                                        <p:attrNameLst>
                                          <p:attrName>ppt_x</p:attrName>
                                        </p:attrNameLst>
                                      </p:cBhvr>
                                      <p:tavLst>
                                        <p:tav tm="0">
                                          <p:val>
                                            <p:strVal val="0-#ppt_w/2"/>
                                          </p:val>
                                        </p:tav>
                                        <p:tav tm="100000">
                                          <p:val>
                                            <p:strVal val="#ppt_x"/>
                                          </p:val>
                                        </p:tav>
                                      </p:tavLst>
                                    </p:anim>
                                    <p:anim calcmode="lin" valueType="num">
                                      <p:cBhvr additive="base">
                                        <p:cTn id="52" dur="4000" fill="hold"/>
                                        <p:tgtEl>
                                          <p:spTgt spid="9"/>
                                        </p:tgtEl>
                                        <p:attrNameLst>
                                          <p:attrName>ppt_y</p:attrName>
                                        </p:attrNameLst>
                                      </p:cBhvr>
                                      <p:tavLst>
                                        <p:tav tm="0">
                                          <p:val>
                                            <p:strVal val="1+#ppt_h/2"/>
                                          </p:val>
                                        </p:tav>
                                        <p:tav tm="100000">
                                          <p:val>
                                            <p:strVal val="#ppt_y"/>
                                          </p:val>
                                        </p:tav>
                                      </p:tavLst>
                                    </p:anim>
                                  </p:childTnLst>
                                </p:cTn>
                              </p:par>
                            </p:childTnLst>
                          </p:cTn>
                        </p:par>
                        <p:par>
                          <p:cTn id="53" fill="hold">
                            <p:stCondLst>
                              <p:cond delay="5500"/>
                            </p:stCondLst>
                            <p:childTnLst>
                              <p:par>
                                <p:cTn id="54" presetID="53" presetClass="entr" presetSubtype="16" fill="hold" grpId="0" nodeType="afterEffect">
                                  <p:stCondLst>
                                    <p:cond delay="0"/>
                                  </p:stCondLst>
                                  <p:iterate type="lt">
                                    <p:tmPct val="10000"/>
                                  </p:iterate>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占位符 21">
            <a:extLst>
              <a:ext uri="{FF2B5EF4-FFF2-40B4-BE49-F238E27FC236}">
                <a16:creationId xmlns:a16="http://schemas.microsoft.com/office/drawing/2014/main" id="{6A002CA2-35A4-493A-8335-A5759046A15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72108" y="1145656"/>
            <a:ext cx="11526987" cy="4966736"/>
          </a:xfrm>
          <a:custGeom>
            <a:avLst/>
            <a:gdLst>
              <a:gd name="connsiteX0" fmla="*/ 6491091 w 15121293"/>
              <a:gd name="connsiteY0" fmla="*/ 6409040 h 6515448"/>
              <a:gd name="connsiteX1" fmla="*/ 6491091 w 15121293"/>
              <a:gd name="connsiteY1" fmla="*/ 6409040 h 6515448"/>
              <a:gd name="connsiteX2" fmla="*/ 11305027 w 15121293"/>
              <a:gd name="connsiteY2" fmla="*/ 5249719 h 6515448"/>
              <a:gd name="connsiteX3" fmla="*/ 11306827 w 15121293"/>
              <a:gd name="connsiteY3" fmla="*/ 5251517 h 6515448"/>
              <a:gd name="connsiteX4" fmla="*/ 11313309 w 15121293"/>
              <a:gd name="connsiteY4" fmla="*/ 5257991 h 6515448"/>
              <a:gd name="connsiteX5" fmla="*/ 11285649 w 15121293"/>
              <a:gd name="connsiteY5" fmla="*/ 5230366 h 6515448"/>
              <a:gd name="connsiteX6" fmla="*/ 11296021 w 15121293"/>
              <a:gd name="connsiteY6" fmla="*/ 5240726 h 6515448"/>
              <a:gd name="connsiteX7" fmla="*/ 11305027 w 15121293"/>
              <a:gd name="connsiteY7" fmla="*/ 5249719 h 6515448"/>
              <a:gd name="connsiteX8" fmla="*/ 12687133 w 15121293"/>
              <a:gd name="connsiteY8" fmla="*/ 2946686 h 6515448"/>
              <a:gd name="connsiteX9" fmla="*/ 12760897 w 15121293"/>
              <a:gd name="connsiteY9" fmla="*/ 3094020 h 6515448"/>
              <a:gd name="connsiteX10" fmla="*/ 12687133 w 15121293"/>
              <a:gd name="connsiteY10" fmla="*/ 2946686 h 6515448"/>
              <a:gd name="connsiteX11" fmla="*/ 221287 w 15121293"/>
              <a:gd name="connsiteY11" fmla="*/ 2946686 h 6515448"/>
              <a:gd name="connsiteX12" fmla="*/ 221288 w 15121293"/>
              <a:gd name="connsiteY12" fmla="*/ 2946686 h 6515448"/>
              <a:gd name="connsiteX13" fmla="*/ 368813 w 15121293"/>
              <a:gd name="connsiteY13" fmla="*/ 3094020 h 6515448"/>
              <a:gd name="connsiteX14" fmla="*/ 221287 w 15121293"/>
              <a:gd name="connsiteY14" fmla="*/ 2946686 h 6515448"/>
              <a:gd name="connsiteX15" fmla="*/ 6786141 w 15121293"/>
              <a:gd name="connsiteY15" fmla="*/ 2504683 h 6515448"/>
              <a:gd name="connsiteX16" fmla="*/ 7007429 w 15121293"/>
              <a:gd name="connsiteY16" fmla="*/ 2652017 h 6515448"/>
              <a:gd name="connsiteX17" fmla="*/ 7081191 w 15121293"/>
              <a:gd name="connsiteY17" fmla="*/ 2725684 h 6515448"/>
              <a:gd name="connsiteX18" fmla="*/ 7081191 w 15121293"/>
              <a:gd name="connsiteY18" fmla="*/ 2799351 h 6515448"/>
              <a:gd name="connsiteX19" fmla="*/ 6971700 w 15121293"/>
              <a:gd name="connsiteY19" fmla="*/ 2701512 h 6515448"/>
              <a:gd name="connsiteX20" fmla="*/ 6941412 w 15121293"/>
              <a:gd name="connsiteY20" fmla="*/ 2678741 h 6515448"/>
              <a:gd name="connsiteX21" fmla="*/ 6933666 w 15121293"/>
              <a:gd name="connsiteY21" fmla="*/ 2652017 h 6515448"/>
              <a:gd name="connsiteX22" fmla="*/ 6859903 w 15121293"/>
              <a:gd name="connsiteY22" fmla="*/ 2578350 h 6515448"/>
              <a:gd name="connsiteX23" fmla="*/ 6786141 w 15121293"/>
              <a:gd name="connsiteY23" fmla="*/ 2504683 h 6515448"/>
              <a:gd name="connsiteX24" fmla="*/ 6638617 w 15121293"/>
              <a:gd name="connsiteY24" fmla="*/ 2431016 h 6515448"/>
              <a:gd name="connsiteX25" fmla="*/ 6786141 w 15121293"/>
              <a:gd name="connsiteY25" fmla="*/ 2504683 h 6515448"/>
              <a:gd name="connsiteX26" fmla="*/ 6638617 w 15121293"/>
              <a:gd name="connsiteY26" fmla="*/ 2431016 h 6515448"/>
              <a:gd name="connsiteX27" fmla="*/ 6577471 w 15121293"/>
              <a:gd name="connsiteY27" fmla="*/ 2400879 h 6515448"/>
              <a:gd name="connsiteX28" fmla="*/ 6601736 w 15121293"/>
              <a:gd name="connsiteY28" fmla="*/ 2421807 h 6515448"/>
              <a:gd name="connsiteX29" fmla="*/ 6638617 w 15121293"/>
              <a:gd name="connsiteY29" fmla="*/ 2431016 h 6515448"/>
              <a:gd name="connsiteX30" fmla="*/ 6610096 w 15121293"/>
              <a:gd name="connsiteY30" fmla="*/ 2430246 h 6515448"/>
              <a:gd name="connsiteX31" fmla="*/ 6577532 w 15121293"/>
              <a:gd name="connsiteY31" fmla="*/ 2401088 h 6515448"/>
              <a:gd name="connsiteX32" fmla="*/ 6564854 w 15121293"/>
              <a:gd name="connsiteY32" fmla="*/ 2357348 h 6515448"/>
              <a:gd name="connsiteX33" fmla="*/ 6577471 w 15121293"/>
              <a:gd name="connsiteY33" fmla="*/ 2400879 h 6515448"/>
              <a:gd name="connsiteX34" fmla="*/ 6576380 w 15121293"/>
              <a:gd name="connsiteY34" fmla="*/ 2399937 h 6515448"/>
              <a:gd name="connsiteX35" fmla="*/ 6564854 w 15121293"/>
              <a:gd name="connsiteY35" fmla="*/ 2357348 h 6515448"/>
              <a:gd name="connsiteX36" fmla="*/ 6269805 w 15121293"/>
              <a:gd name="connsiteY36" fmla="*/ 2210014 h 6515448"/>
              <a:gd name="connsiteX37" fmla="*/ 6564854 w 15121293"/>
              <a:gd name="connsiteY37" fmla="*/ 2357348 h 6515448"/>
              <a:gd name="connsiteX38" fmla="*/ 6269805 w 15121293"/>
              <a:gd name="connsiteY38" fmla="*/ 2210014 h 6515448"/>
              <a:gd name="connsiteX39" fmla="*/ 6196042 w 15121293"/>
              <a:gd name="connsiteY39" fmla="*/ 2136347 h 6515448"/>
              <a:gd name="connsiteX40" fmla="*/ 6269805 w 15121293"/>
              <a:gd name="connsiteY40" fmla="*/ 2210014 h 6515448"/>
              <a:gd name="connsiteX41" fmla="*/ 6196042 w 15121293"/>
              <a:gd name="connsiteY41" fmla="*/ 2136347 h 6515448"/>
              <a:gd name="connsiteX42" fmla="*/ 6122279 w 15121293"/>
              <a:gd name="connsiteY42" fmla="*/ 2136347 h 6515448"/>
              <a:gd name="connsiteX43" fmla="*/ 6184517 w 15121293"/>
              <a:gd name="connsiteY43" fmla="*/ 2167426 h 6515448"/>
              <a:gd name="connsiteX44" fmla="*/ 6184720 w 15121293"/>
              <a:gd name="connsiteY44" fmla="*/ 2168177 h 6515448"/>
              <a:gd name="connsiteX45" fmla="*/ 7284309 w 15121293"/>
              <a:gd name="connsiteY45" fmla="*/ 1927319 h 6515448"/>
              <a:gd name="connsiteX46" fmla="*/ 7450003 w 15121293"/>
              <a:gd name="connsiteY46" fmla="*/ 2136347 h 6515448"/>
              <a:gd name="connsiteX47" fmla="*/ 7296715 w 15121293"/>
              <a:gd name="connsiteY47" fmla="*/ 1947575 h 6515448"/>
              <a:gd name="connsiteX48" fmla="*/ 7671290 w 15121293"/>
              <a:gd name="connsiteY48" fmla="*/ 1360676 h 6515448"/>
              <a:gd name="connsiteX49" fmla="*/ 7671290 w 15121293"/>
              <a:gd name="connsiteY49" fmla="*/ 1464135 h 6515448"/>
              <a:gd name="connsiteX50" fmla="*/ 7671290 w 15121293"/>
              <a:gd name="connsiteY50" fmla="*/ 1694344 h 6515448"/>
              <a:gd name="connsiteX51" fmla="*/ 7671290 w 15121293"/>
              <a:gd name="connsiteY51" fmla="*/ 2062680 h 6515448"/>
              <a:gd name="connsiteX52" fmla="*/ 7652849 w 15121293"/>
              <a:gd name="connsiteY52" fmla="*/ 1500968 h 6515448"/>
              <a:gd name="connsiteX53" fmla="*/ 7746029 w 15121293"/>
              <a:gd name="connsiteY53" fmla="*/ 875400 h 6515448"/>
              <a:gd name="connsiteX54" fmla="*/ 7745053 w 15121293"/>
              <a:gd name="connsiteY54" fmla="*/ 884006 h 6515448"/>
              <a:gd name="connsiteX55" fmla="*/ 7692036 w 15121293"/>
              <a:gd name="connsiteY55" fmla="*/ 1202846 h 6515448"/>
              <a:gd name="connsiteX56" fmla="*/ 7671290 w 15121293"/>
              <a:gd name="connsiteY56" fmla="*/ 1360676 h 6515448"/>
              <a:gd name="connsiteX57" fmla="*/ 7671290 w 15121293"/>
              <a:gd name="connsiteY57" fmla="*/ 1331764 h 6515448"/>
              <a:gd name="connsiteX58" fmla="*/ 7671290 w 15121293"/>
              <a:gd name="connsiteY58" fmla="*/ 1178674 h 6515448"/>
              <a:gd name="connsiteX59" fmla="*/ 7738137 w 15121293"/>
              <a:gd name="connsiteY59" fmla="*/ 902423 h 6515448"/>
              <a:gd name="connsiteX60" fmla="*/ 11285649 w 15121293"/>
              <a:gd name="connsiteY60" fmla="*/ 368336 h 6515448"/>
              <a:gd name="connsiteX61" fmla="*/ 11359409 w 15121293"/>
              <a:gd name="connsiteY61" fmla="*/ 442003 h 6515448"/>
              <a:gd name="connsiteX62" fmla="*/ 11285649 w 15121293"/>
              <a:gd name="connsiteY62" fmla="*/ 368336 h 6515448"/>
              <a:gd name="connsiteX63" fmla="*/ 6122279 w 15121293"/>
              <a:gd name="connsiteY63" fmla="*/ 221002 h 6515448"/>
              <a:gd name="connsiteX64" fmla="*/ 6196042 w 15121293"/>
              <a:gd name="connsiteY64" fmla="*/ 221002 h 6515448"/>
              <a:gd name="connsiteX65" fmla="*/ 6417329 w 15121293"/>
              <a:gd name="connsiteY65" fmla="*/ 515670 h 6515448"/>
              <a:gd name="connsiteX66" fmla="*/ 6933666 w 15121293"/>
              <a:gd name="connsiteY66" fmla="*/ 1326009 h 6515448"/>
              <a:gd name="connsiteX67" fmla="*/ 7164174 w 15121293"/>
              <a:gd name="connsiteY67" fmla="*/ 1731178 h 6515448"/>
              <a:gd name="connsiteX68" fmla="*/ 7284309 w 15121293"/>
              <a:gd name="connsiteY68" fmla="*/ 1927319 h 6515448"/>
              <a:gd name="connsiteX69" fmla="*/ 7187225 w 15121293"/>
              <a:gd name="connsiteY69" fmla="*/ 1804845 h 6515448"/>
              <a:gd name="connsiteX70" fmla="*/ 6564854 w 15121293"/>
              <a:gd name="connsiteY70" fmla="*/ 810339 h 6515448"/>
              <a:gd name="connsiteX71" fmla="*/ 6122279 w 15121293"/>
              <a:gd name="connsiteY71" fmla="*/ 221002 h 6515448"/>
              <a:gd name="connsiteX72" fmla="*/ 7936286 w 15121293"/>
              <a:gd name="connsiteY72" fmla="*/ 197866 h 6515448"/>
              <a:gd name="connsiteX73" fmla="*/ 7899492 w 15121293"/>
              <a:gd name="connsiteY73" fmla="*/ 349919 h 6515448"/>
              <a:gd name="connsiteX74" fmla="*/ 7818815 w 15121293"/>
              <a:gd name="connsiteY74" fmla="*/ 626171 h 6515448"/>
              <a:gd name="connsiteX75" fmla="*/ 7746029 w 15121293"/>
              <a:gd name="connsiteY75" fmla="*/ 875400 h 6515448"/>
              <a:gd name="connsiteX76" fmla="*/ 7747556 w 15121293"/>
              <a:gd name="connsiteY76" fmla="*/ 861938 h 6515448"/>
              <a:gd name="connsiteX77" fmla="*/ 7914331 w 15121293"/>
              <a:gd name="connsiteY77" fmla="*/ 260281 h 6515448"/>
              <a:gd name="connsiteX78" fmla="*/ 8113865 w 15121293"/>
              <a:gd name="connsiteY78" fmla="*/ 73667 h 6515448"/>
              <a:gd name="connsiteX79" fmla="*/ 8106207 w 15121293"/>
              <a:gd name="connsiteY79" fmla="*/ 81315 h 6515448"/>
              <a:gd name="connsiteX80" fmla="*/ 8107526 w 15121293"/>
              <a:gd name="connsiteY80" fmla="*/ 79998 h 6515448"/>
              <a:gd name="connsiteX81" fmla="*/ 8113865 w 15121293"/>
              <a:gd name="connsiteY81" fmla="*/ 73667 h 6515448"/>
              <a:gd name="connsiteX82" fmla="*/ 7966339 w 15121293"/>
              <a:gd name="connsiteY82" fmla="*/ 73667 h 6515448"/>
              <a:gd name="connsiteX83" fmla="*/ 7966339 w 15121293"/>
              <a:gd name="connsiteY83" fmla="*/ 119736 h 6515448"/>
              <a:gd name="connsiteX84" fmla="*/ 7962882 w 15121293"/>
              <a:gd name="connsiteY84" fmla="*/ 127767 h 6515448"/>
              <a:gd name="connsiteX85" fmla="*/ 7938985 w 15121293"/>
              <a:gd name="connsiteY85" fmla="*/ 190193 h 6515448"/>
              <a:gd name="connsiteX86" fmla="*/ 7936286 w 15121293"/>
              <a:gd name="connsiteY86" fmla="*/ 197866 h 6515448"/>
              <a:gd name="connsiteX87" fmla="*/ 13950315 w 15121293"/>
              <a:gd name="connsiteY87" fmla="*/ 55251 h 6515448"/>
              <a:gd name="connsiteX88" fmla="*/ 14604957 w 15121293"/>
              <a:gd name="connsiteY88" fmla="*/ 147334 h 6515448"/>
              <a:gd name="connsiteX89" fmla="*/ 14531193 w 15121293"/>
              <a:gd name="connsiteY89" fmla="*/ 147334 h 6515448"/>
              <a:gd name="connsiteX90" fmla="*/ 14604957 w 15121293"/>
              <a:gd name="connsiteY90" fmla="*/ 221002 h 6515448"/>
              <a:gd name="connsiteX91" fmla="*/ 14678719 w 15121293"/>
              <a:gd name="connsiteY91" fmla="*/ 221002 h 6515448"/>
              <a:gd name="connsiteX92" fmla="*/ 14900005 w 15121293"/>
              <a:gd name="connsiteY92" fmla="*/ 294669 h 6515448"/>
              <a:gd name="connsiteX93" fmla="*/ 14826243 w 15121293"/>
              <a:gd name="connsiteY93" fmla="*/ 294669 h 6515448"/>
              <a:gd name="connsiteX94" fmla="*/ 14973769 w 15121293"/>
              <a:gd name="connsiteY94" fmla="*/ 442003 h 6515448"/>
              <a:gd name="connsiteX95" fmla="*/ 14973769 w 15121293"/>
              <a:gd name="connsiteY95" fmla="*/ 515670 h 6515448"/>
              <a:gd name="connsiteX96" fmla="*/ 15047531 w 15121293"/>
              <a:gd name="connsiteY96" fmla="*/ 663005 h 6515448"/>
              <a:gd name="connsiteX97" fmla="*/ 15121293 w 15121293"/>
              <a:gd name="connsiteY97" fmla="*/ 736672 h 6515448"/>
              <a:gd name="connsiteX98" fmla="*/ 15047531 w 15121293"/>
              <a:gd name="connsiteY98" fmla="*/ 736672 h 6515448"/>
              <a:gd name="connsiteX99" fmla="*/ 15047531 w 15121293"/>
              <a:gd name="connsiteY99" fmla="*/ 810339 h 6515448"/>
              <a:gd name="connsiteX100" fmla="*/ 15121293 w 15121293"/>
              <a:gd name="connsiteY100" fmla="*/ 957673 h 6515448"/>
              <a:gd name="connsiteX101" fmla="*/ 15047531 w 15121293"/>
              <a:gd name="connsiteY101" fmla="*/ 1031340 h 6515448"/>
              <a:gd name="connsiteX102" fmla="*/ 15047531 w 15121293"/>
              <a:gd name="connsiteY102" fmla="*/ 1105007 h 6515448"/>
              <a:gd name="connsiteX103" fmla="*/ 14900005 w 15121293"/>
              <a:gd name="connsiteY103" fmla="*/ 1399676 h 6515448"/>
              <a:gd name="connsiteX104" fmla="*/ 14911531 w 15121293"/>
              <a:gd name="connsiteY104" fmla="*/ 1344425 h 6515448"/>
              <a:gd name="connsiteX105" fmla="*/ 14924167 w 15121293"/>
              <a:gd name="connsiteY105" fmla="*/ 1316890 h 6515448"/>
              <a:gd name="connsiteX106" fmla="*/ 14950717 w 15121293"/>
              <a:gd name="connsiteY106" fmla="*/ 1276514 h 6515448"/>
              <a:gd name="connsiteX107" fmla="*/ 14959179 w 15121293"/>
              <a:gd name="connsiteY107" fmla="*/ 1240602 h 6515448"/>
              <a:gd name="connsiteX108" fmla="*/ 14962243 w 15121293"/>
              <a:gd name="connsiteY108" fmla="*/ 1233925 h 6515448"/>
              <a:gd name="connsiteX109" fmla="*/ 14973769 w 15121293"/>
              <a:gd name="connsiteY109" fmla="*/ 1178674 h 6515448"/>
              <a:gd name="connsiteX110" fmla="*/ 14959179 w 15121293"/>
              <a:gd name="connsiteY110" fmla="*/ 1240602 h 6515448"/>
              <a:gd name="connsiteX111" fmla="*/ 14936887 w 15121293"/>
              <a:gd name="connsiteY111" fmla="*/ 1289175 h 6515448"/>
              <a:gd name="connsiteX112" fmla="*/ 14924167 w 15121293"/>
              <a:gd name="connsiteY112" fmla="*/ 1316890 h 6515448"/>
              <a:gd name="connsiteX113" fmla="*/ 14900007 w 15121293"/>
              <a:gd name="connsiteY113" fmla="*/ 1353634 h 6515448"/>
              <a:gd name="connsiteX114" fmla="*/ 14826243 w 15121293"/>
              <a:gd name="connsiteY114" fmla="*/ 1473343 h 6515448"/>
              <a:gd name="connsiteX115" fmla="*/ 14604957 w 15121293"/>
              <a:gd name="connsiteY115" fmla="*/ 1620677 h 6515448"/>
              <a:gd name="connsiteX116" fmla="*/ 14383669 w 15121293"/>
              <a:gd name="connsiteY116" fmla="*/ 1694344 h 6515448"/>
              <a:gd name="connsiteX117" fmla="*/ 14531193 w 15121293"/>
              <a:gd name="connsiteY117" fmla="*/ 1694344 h 6515448"/>
              <a:gd name="connsiteX118" fmla="*/ 14236145 w 15121293"/>
              <a:gd name="connsiteY118" fmla="*/ 1768011 h 6515448"/>
              <a:gd name="connsiteX119" fmla="*/ 14162381 w 15121293"/>
              <a:gd name="connsiteY119" fmla="*/ 1768011 h 6515448"/>
              <a:gd name="connsiteX120" fmla="*/ 14162381 w 15121293"/>
              <a:gd name="connsiteY120" fmla="*/ 1841679 h 6515448"/>
              <a:gd name="connsiteX121" fmla="*/ 14014857 w 15121293"/>
              <a:gd name="connsiteY121" fmla="*/ 1915346 h 6515448"/>
              <a:gd name="connsiteX122" fmla="*/ 13941095 w 15121293"/>
              <a:gd name="connsiteY122" fmla="*/ 1915346 h 6515448"/>
              <a:gd name="connsiteX123" fmla="*/ 13719807 w 15121293"/>
              <a:gd name="connsiteY123" fmla="*/ 2062680 h 6515448"/>
              <a:gd name="connsiteX124" fmla="*/ 13699061 w 15121293"/>
              <a:gd name="connsiteY124" fmla="*/ 2062680 h 6515448"/>
              <a:gd name="connsiteX125" fmla="*/ 13646045 w 15121293"/>
              <a:gd name="connsiteY125" fmla="*/ 2062680 h 6515448"/>
              <a:gd name="connsiteX126" fmla="*/ 13646045 w 15121293"/>
              <a:gd name="connsiteY126" fmla="*/ 2136347 h 6515448"/>
              <a:gd name="connsiteX127" fmla="*/ 13498521 w 15121293"/>
              <a:gd name="connsiteY127" fmla="*/ 2283681 h 6515448"/>
              <a:gd name="connsiteX128" fmla="*/ 13350995 w 15121293"/>
              <a:gd name="connsiteY128" fmla="*/ 2357348 h 6515448"/>
              <a:gd name="connsiteX129" fmla="*/ 13203469 w 15121293"/>
              <a:gd name="connsiteY129" fmla="*/ 2431016 h 6515448"/>
              <a:gd name="connsiteX130" fmla="*/ 13203469 w 15121293"/>
              <a:gd name="connsiteY130" fmla="*/ 2504683 h 6515448"/>
              <a:gd name="connsiteX131" fmla="*/ 13129709 w 15121293"/>
              <a:gd name="connsiteY131" fmla="*/ 2504683 h 6515448"/>
              <a:gd name="connsiteX132" fmla="*/ 12908421 w 15121293"/>
              <a:gd name="connsiteY132" fmla="*/ 2725684 h 6515448"/>
              <a:gd name="connsiteX133" fmla="*/ 12834657 w 15121293"/>
              <a:gd name="connsiteY133" fmla="*/ 2873018 h 6515448"/>
              <a:gd name="connsiteX134" fmla="*/ 12687133 w 15121293"/>
              <a:gd name="connsiteY134" fmla="*/ 2946686 h 6515448"/>
              <a:gd name="connsiteX135" fmla="*/ 12613371 w 15121293"/>
              <a:gd name="connsiteY135" fmla="*/ 3020353 h 6515448"/>
              <a:gd name="connsiteX136" fmla="*/ 12465845 w 15121293"/>
              <a:gd name="connsiteY136" fmla="*/ 3315021 h 6515448"/>
              <a:gd name="connsiteX137" fmla="*/ 12539609 w 15121293"/>
              <a:gd name="connsiteY137" fmla="*/ 3536023 h 6515448"/>
              <a:gd name="connsiteX138" fmla="*/ 12392085 w 15121293"/>
              <a:gd name="connsiteY138" fmla="*/ 3683357 h 6515448"/>
              <a:gd name="connsiteX139" fmla="*/ 12318321 w 15121293"/>
              <a:gd name="connsiteY139" fmla="*/ 3830691 h 6515448"/>
              <a:gd name="connsiteX140" fmla="*/ 12318321 w 15121293"/>
              <a:gd name="connsiteY140" fmla="*/ 3978025 h 6515448"/>
              <a:gd name="connsiteX141" fmla="*/ 12170797 w 15121293"/>
              <a:gd name="connsiteY141" fmla="*/ 4051693 h 6515448"/>
              <a:gd name="connsiteX142" fmla="*/ 12023273 w 15121293"/>
              <a:gd name="connsiteY142" fmla="*/ 4346361 h 6515448"/>
              <a:gd name="connsiteX143" fmla="*/ 11801985 w 15121293"/>
              <a:gd name="connsiteY143" fmla="*/ 4714697 h 6515448"/>
              <a:gd name="connsiteX144" fmla="*/ 11728221 w 15121293"/>
              <a:gd name="connsiteY144" fmla="*/ 4788364 h 6515448"/>
              <a:gd name="connsiteX145" fmla="*/ 11654461 w 15121293"/>
              <a:gd name="connsiteY145" fmla="*/ 4935698 h 6515448"/>
              <a:gd name="connsiteX146" fmla="*/ 11433173 w 15121293"/>
              <a:gd name="connsiteY146" fmla="*/ 5156700 h 6515448"/>
              <a:gd name="connsiteX147" fmla="*/ 11359409 w 15121293"/>
              <a:gd name="connsiteY147" fmla="*/ 5156700 h 6515448"/>
              <a:gd name="connsiteX148" fmla="*/ 11359409 w 15121293"/>
              <a:gd name="connsiteY148" fmla="*/ 5230366 h 6515448"/>
              <a:gd name="connsiteX149" fmla="*/ 11285649 w 15121293"/>
              <a:gd name="connsiteY149" fmla="*/ 5230366 h 6515448"/>
              <a:gd name="connsiteX150" fmla="*/ 11064361 w 15121293"/>
              <a:gd name="connsiteY150" fmla="*/ 5451368 h 6515448"/>
              <a:gd name="connsiteX151" fmla="*/ 10916837 w 15121293"/>
              <a:gd name="connsiteY151" fmla="*/ 5598702 h 6515448"/>
              <a:gd name="connsiteX152" fmla="*/ 10843073 w 15121293"/>
              <a:gd name="connsiteY152" fmla="*/ 5598702 h 6515448"/>
              <a:gd name="connsiteX153" fmla="*/ 10621785 w 15121293"/>
              <a:gd name="connsiteY153" fmla="*/ 5746036 h 6515448"/>
              <a:gd name="connsiteX154" fmla="*/ 10179213 w 15121293"/>
              <a:gd name="connsiteY154" fmla="*/ 5967038 h 6515448"/>
              <a:gd name="connsiteX155" fmla="*/ 10179213 w 15121293"/>
              <a:gd name="connsiteY155" fmla="*/ 6040705 h 6515448"/>
              <a:gd name="connsiteX156" fmla="*/ 10105449 w 15121293"/>
              <a:gd name="connsiteY156" fmla="*/ 6040705 h 6515448"/>
              <a:gd name="connsiteX157" fmla="*/ 9957925 w 15121293"/>
              <a:gd name="connsiteY157" fmla="*/ 6040705 h 6515448"/>
              <a:gd name="connsiteX158" fmla="*/ 9884161 w 15121293"/>
              <a:gd name="connsiteY158" fmla="*/ 6040705 h 6515448"/>
              <a:gd name="connsiteX159" fmla="*/ 9810401 w 15121293"/>
              <a:gd name="connsiteY159" fmla="*/ 6040705 h 6515448"/>
              <a:gd name="connsiteX160" fmla="*/ 9884161 w 15121293"/>
              <a:gd name="connsiteY160" fmla="*/ 6114372 h 6515448"/>
              <a:gd name="connsiteX161" fmla="*/ 9736637 w 15121293"/>
              <a:gd name="connsiteY161" fmla="*/ 6040705 h 6515448"/>
              <a:gd name="connsiteX162" fmla="*/ 9662875 w 15121293"/>
              <a:gd name="connsiteY162" fmla="*/ 6040705 h 6515448"/>
              <a:gd name="connsiteX163" fmla="*/ 9515350 w 15121293"/>
              <a:gd name="connsiteY163" fmla="*/ 6040705 h 6515448"/>
              <a:gd name="connsiteX164" fmla="*/ 9441588 w 15121293"/>
              <a:gd name="connsiteY164" fmla="*/ 6040705 h 6515448"/>
              <a:gd name="connsiteX165" fmla="*/ 9294063 w 15121293"/>
              <a:gd name="connsiteY165" fmla="*/ 5893371 h 6515448"/>
              <a:gd name="connsiteX166" fmla="*/ 9220301 w 15121293"/>
              <a:gd name="connsiteY166" fmla="*/ 5893371 h 6515448"/>
              <a:gd name="connsiteX167" fmla="*/ 9146538 w 15121293"/>
              <a:gd name="connsiteY167" fmla="*/ 5819704 h 6515448"/>
              <a:gd name="connsiteX168" fmla="*/ 8630201 w 15121293"/>
              <a:gd name="connsiteY168" fmla="*/ 4714697 h 6515448"/>
              <a:gd name="connsiteX169" fmla="*/ 8630201 w 15121293"/>
              <a:gd name="connsiteY169" fmla="*/ 4788364 h 6515448"/>
              <a:gd name="connsiteX170" fmla="*/ 8556439 w 15121293"/>
              <a:gd name="connsiteY170" fmla="*/ 4567363 h 6515448"/>
              <a:gd name="connsiteX171" fmla="*/ 8482677 w 15121293"/>
              <a:gd name="connsiteY171" fmla="*/ 4420028 h 6515448"/>
              <a:gd name="connsiteX172" fmla="*/ 8335152 w 15121293"/>
              <a:gd name="connsiteY172" fmla="*/ 4125360 h 6515448"/>
              <a:gd name="connsiteX173" fmla="*/ 8482677 w 15121293"/>
              <a:gd name="connsiteY173" fmla="*/ 4346361 h 6515448"/>
              <a:gd name="connsiteX174" fmla="*/ 8482677 w 15121293"/>
              <a:gd name="connsiteY174" fmla="*/ 4272694 h 6515448"/>
              <a:gd name="connsiteX175" fmla="*/ 8408914 w 15121293"/>
              <a:gd name="connsiteY175" fmla="*/ 4199027 h 6515448"/>
              <a:gd name="connsiteX176" fmla="*/ 8408914 w 15121293"/>
              <a:gd name="connsiteY176" fmla="*/ 4051693 h 6515448"/>
              <a:gd name="connsiteX177" fmla="*/ 8261389 w 15121293"/>
              <a:gd name="connsiteY177" fmla="*/ 3904358 h 6515448"/>
              <a:gd name="connsiteX178" fmla="*/ 8261389 w 15121293"/>
              <a:gd name="connsiteY178" fmla="*/ 3830691 h 6515448"/>
              <a:gd name="connsiteX179" fmla="*/ 8261389 w 15121293"/>
              <a:gd name="connsiteY179" fmla="*/ 3757024 h 6515448"/>
              <a:gd name="connsiteX180" fmla="*/ 8187627 w 15121293"/>
              <a:gd name="connsiteY180" fmla="*/ 3683357 h 6515448"/>
              <a:gd name="connsiteX181" fmla="*/ 8187627 w 15121293"/>
              <a:gd name="connsiteY181" fmla="*/ 4051693 h 6515448"/>
              <a:gd name="connsiteX182" fmla="*/ 8187627 w 15121293"/>
              <a:gd name="connsiteY182" fmla="*/ 4567363 h 6515448"/>
              <a:gd name="connsiteX183" fmla="*/ 8187627 w 15121293"/>
              <a:gd name="connsiteY183" fmla="*/ 5083032 h 6515448"/>
              <a:gd name="connsiteX184" fmla="*/ 8187627 w 15121293"/>
              <a:gd name="connsiteY184" fmla="*/ 5156700 h 6515448"/>
              <a:gd name="connsiteX185" fmla="*/ 8187627 w 15121293"/>
              <a:gd name="connsiteY185" fmla="*/ 5304034 h 6515448"/>
              <a:gd name="connsiteX186" fmla="*/ 8040102 w 15121293"/>
              <a:gd name="connsiteY186" fmla="*/ 6114372 h 6515448"/>
              <a:gd name="connsiteX187" fmla="*/ 7966339 w 15121293"/>
              <a:gd name="connsiteY187" fmla="*/ 6040705 h 6515448"/>
              <a:gd name="connsiteX188" fmla="*/ 7892577 w 15121293"/>
              <a:gd name="connsiteY188" fmla="*/ 5967038 h 6515448"/>
              <a:gd name="connsiteX189" fmla="*/ 7745053 w 15121293"/>
              <a:gd name="connsiteY189" fmla="*/ 5672370 h 6515448"/>
              <a:gd name="connsiteX190" fmla="*/ 7745053 w 15121293"/>
              <a:gd name="connsiteY190" fmla="*/ 5377701 h 6515448"/>
              <a:gd name="connsiteX191" fmla="*/ 7745053 w 15121293"/>
              <a:gd name="connsiteY191" fmla="*/ 5230366 h 6515448"/>
              <a:gd name="connsiteX192" fmla="*/ 7671290 w 15121293"/>
              <a:gd name="connsiteY192" fmla="*/ 4935698 h 6515448"/>
              <a:gd name="connsiteX193" fmla="*/ 7597527 w 15121293"/>
              <a:gd name="connsiteY193" fmla="*/ 4567363 h 6515448"/>
              <a:gd name="connsiteX194" fmla="*/ 7597527 w 15121293"/>
              <a:gd name="connsiteY194" fmla="*/ 4594988 h 6515448"/>
              <a:gd name="connsiteX195" fmla="*/ 7597527 w 15121293"/>
              <a:gd name="connsiteY195" fmla="*/ 4641030 h 6515448"/>
              <a:gd name="connsiteX196" fmla="*/ 7523765 w 15121293"/>
              <a:gd name="connsiteY196" fmla="*/ 4420028 h 6515448"/>
              <a:gd name="connsiteX197" fmla="*/ 7523765 w 15121293"/>
              <a:gd name="connsiteY197" fmla="*/ 4125360 h 6515448"/>
              <a:gd name="connsiteX198" fmla="*/ 7450003 w 15121293"/>
              <a:gd name="connsiteY198" fmla="*/ 4199027 h 6515448"/>
              <a:gd name="connsiteX199" fmla="*/ 7376241 w 15121293"/>
              <a:gd name="connsiteY199" fmla="*/ 4346361 h 6515448"/>
              <a:gd name="connsiteX200" fmla="*/ 7302478 w 15121293"/>
              <a:gd name="connsiteY200" fmla="*/ 4493695 h 6515448"/>
              <a:gd name="connsiteX201" fmla="*/ 7302478 w 15121293"/>
              <a:gd name="connsiteY201" fmla="*/ 4567363 h 6515448"/>
              <a:gd name="connsiteX202" fmla="*/ 7154953 w 15121293"/>
              <a:gd name="connsiteY202" fmla="*/ 5156700 h 6515448"/>
              <a:gd name="connsiteX203" fmla="*/ 6933666 w 15121293"/>
              <a:gd name="connsiteY203" fmla="*/ 6114372 h 6515448"/>
              <a:gd name="connsiteX204" fmla="*/ 7007429 w 15121293"/>
              <a:gd name="connsiteY204" fmla="*/ 6114372 h 6515448"/>
              <a:gd name="connsiteX205" fmla="*/ 6933666 w 15121293"/>
              <a:gd name="connsiteY205" fmla="*/ 6188040 h 6515448"/>
              <a:gd name="connsiteX206" fmla="*/ 6859903 w 15121293"/>
              <a:gd name="connsiteY206" fmla="*/ 6188040 h 6515448"/>
              <a:gd name="connsiteX207" fmla="*/ 6859903 w 15121293"/>
              <a:gd name="connsiteY207" fmla="*/ 6261706 h 6515448"/>
              <a:gd name="connsiteX208" fmla="*/ 6786141 w 15121293"/>
              <a:gd name="connsiteY208" fmla="*/ 6261706 h 6515448"/>
              <a:gd name="connsiteX209" fmla="*/ 6712379 w 15121293"/>
              <a:gd name="connsiteY209" fmla="*/ 6335374 h 6515448"/>
              <a:gd name="connsiteX210" fmla="*/ 6638617 w 15121293"/>
              <a:gd name="connsiteY210" fmla="*/ 6335374 h 6515448"/>
              <a:gd name="connsiteX211" fmla="*/ 6491091 w 15121293"/>
              <a:gd name="connsiteY211" fmla="*/ 6409040 h 6515448"/>
              <a:gd name="connsiteX212" fmla="*/ 6343567 w 15121293"/>
              <a:gd name="connsiteY212" fmla="*/ 6482708 h 6515448"/>
              <a:gd name="connsiteX213" fmla="*/ 6269805 w 15121293"/>
              <a:gd name="connsiteY213" fmla="*/ 6482708 h 6515448"/>
              <a:gd name="connsiteX214" fmla="*/ 6269805 w 15121293"/>
              <a:gd name="connsiteY214" fmla="*/ 6409040 h 6515448"/>
              <a:gd name="connsiteX215" fmla="*/ 6196042 w 15121293"/>
              <a:gd name="connsiteY215" fmla="*/ 6482708 h 6515448"/>
              <a:gd name="connsiteX216" fmla="*/ 6122279 w 15121293"/>
              <a:gd name="connsiteY216" fmla="*/ 6482708 h 6515448"/>
              <a:gd name="connsiteX217" fmla="*/ 6048517 w 15121293"/>
              <a:gd name="connsiteY217" fmla="*/ 6482708 h 6515448"/>
              <a:gd name="connsiteX218" fmla="*/ 5974755 w 15121293"/>
              <a:gd name="connsiteY218" fmla="*/ 6409040 h 6515448"/>
              <a:gd name="connsiteX219" fmla="*/ 5900993 w 15121293"/>
              <a:gd name="connsiteY219" fmla="*/ 6335374 h 6515448"/>
              <a:gd name="connsiteX220" fmla="*/ 5827230 w 15121293"/>
              <a:gd name="connsiteY220" fmla="*/ 6409040 h 6515448"/>
              <a:gd name="connsiteX221" fmla="*/ 5753467 w 15121293"/>
              <a:gd name="connsiteY221" fmla="*/ 6409040 h 6515448"/>
              <a:gd name="connsiteX222" fmla="*/ 5679705 w 15121293"/>
              <a:gd name="connsiteY222" fmla="*/ 6261706 h 6515448"/>
              <a:gd name="connsiteX223" fmla="*/ 5605943 w 15121293"/>
              <a:gd name="connsiteY223" fmla="*/ 6335374 h 6515448"/>
              <a:gd name="connsiteX224" fmla="*/ 5163369 w 15121293"/>
              <a:gd name="connsiteY224" fmla="*/ 6261706 h 6515448"/>
              <a:gd name="connsiteX225" fmla="*/ 5015843 w 15121293"/>
              <a:gd name="connsiteY225" fmla="*/ 6188040 h 6515448"/>
              <a:gd name="connsiteX226" fmla="*/ 4794557 w 15121293"/>
              <a:gd name="connsiteY226" fmla="*/ 6040705 h 6515448"/>
              <a:gd name="connsiteX227" fmla="*/ 4720794 w 15121293"/>
              <a:gd name="connsiteY227" fmla="*/ 5967038 h 6515448"/>
              <a:gd name="connsiteX228" fmla="*/ 4625998 w 15121293"/>
              <a:gd name="connsiteY228" fmla="*/ 5938837 h 6515448"/>
              <a:gd name="connsiteX229" fmla="*/ 4630194 w 15121293"/>
              <a:gd name="connsiteY229" fmla="*/ 5929766 h 6515448"/>
              <a:gd name="connsiteX230" fmla="*/ 4631544 w 15121293"/>
              <a:gd name="connsiteY230" fmla="*/ 5928136 h 6515448"/>
              <a:gd name="connsiteX231" fmla="*/ 4647031 w 15121293"/>
              <a:gd name="connsiteY231" fmla="*/ 5893371 h 6515448"/>
              <a:gd name="connsiteX232" fmla="*/ 4630194 w 15121293"/>
              <a:gd name="connsiteY232" fmla="*/ 5929766 h 6515448"/>
              <a:gd name="connsiteX233" fmla="*/ 4613032 w 15121293"/>
              <a:gd name="connsiteY233" fmla="*/ 5950492 h 6515448"/>
              <a:gd name="connsiteX234" fmla="*/ 4278219 w 15121293"/>
              <a:gd name="connsiteY234" fmla="*/ 5746036 h 6515448"/>
              <a:gd name="connsiteX235" fmla="*/ 4204457 w 15121293"/>
              <a:gd name="connsiteY235" fmla="*/ 5672370 h 6515448"/>
              <a:gd name="connsiteX236" fmla="*/ 3983170 w 15121293"/>
              <a:gd name="connsiteY236" fmla="*/ 5598702 h 6515448"/>
              <a:gd name="connsiteX237" fmla="*/ 3761883 w 15121293"/>
              <a:gd name="connsiteY237" fmla="*/ 5230366 h 6515448"/>
              <a:gd name="connsiteX238" fmla="*/ 3466833 w 15121293"/>
              <a:gd name="connsiteY238" fmla="*/ 5009365 h 6515448"/>
              <a:gd name="connsiteX239" fmla="*/ 3319308 w 15121293"/>
              <a:gd name="connsiteY239" fmla="*/ 4714697 h 6515448"/>
              <a:gd name="connsiteX240" fmla="*/ 3245546 w 15121293"/>
              <a:gd name="connsiteY240" fmla="*/ 4714697 h 6515448"/>
              <a:gd name="connsiteX241" fmla="*/ 3245546 w 15121293"/>
              <a:gd name="connsiteY241" fmla="*/ 4641030 h 6515448"/>
              <a:gd name="connsiteX242" fmla="*/ 3171783 w 15121293"/>
              <a:gd name="connsiteY242" fmla="*/ 4641030 h 6515448"/>
              <a:gd name="connsiteX243" fmla="*/ 3171783 w 15121293"/>
              <a:gd name="connsiteY243" fmla="*/ 4493695 h 6515448"/>
              <a:gd name="connsiteX244" fmla="*/ 3171783 w 15121293"/>
              <a:gd name="connsiteY244" fmla="*/ 4420028 h 6515448"/>
              <a:gd name="connsiteX245" fmla="*/ 3171783 w 15121293"/>
              <a:gd name="connsiteY245" fmla="*/ 4346361 h 6515448"/>
              <a:gd name="connsiteX246" fmla="*/ 2876734 w 15121293"/>
              <a:gd name="connsiteY246" fmla="*/ 4125360 h 6515448"/>
              <a:gd name="connsiteX247" fmla="*/ 2802971 w 15121293"/>
              <a:gd name="connsiteY247" fmla="*/ 4125360 h 6515448"/>
              <a:gd name="connsiteX248" fmla="*/ 2729209 w 15121293"/>
              <a:gd name="connsiteY248" fmla="*/ 4051693 h 6515448"/>
              <a:gd name="connsiteX249" fmla="*/ 2655447 w 15121293"/>
              <a:gd name="connsiteY249" fmla="*/ 3978025 h 6515448"/>
              <a:gd name="connsiteX250" fmla="*/ 2507922 w 15121293"/>
              <a:gd name="connsiteY250" fmla="*/ 3830691 h 6515448"/>
              <a:gd name="connsiteX251" fmla="*/ 2434159 w 15121293"/>
              <a:gd name="connsiteY251" fmla="*/ 3830691 h 6515448"/>
              <a:gd name="connsiteX252" fmla="*/ 2360397 w 15121293"/>
              <a:gd name="connsiteY252" fmla="*/ 3757024 h 6515448"/>
              <a:gd name="connsiteX253" fmla="*/ 2286635 w 15121293"/>
              <a:gd name="connsiteY253" fmla="*/ 3757024 h 6515448"/>
              <a:gd name="connsiteX254" fmla="*/ 2212872 w 15121293"/>
              <a:gd name="connsiteY254" fmla="*/ 3757024 h 6515448"/>
              <a:gd name="connsiteX255" fmla="*/ 2139110 w 15121293"/>
              <a:gd name="connsiteY255" fmla="*/ 3683357 h 6515448"/>
              <a:gd name="connsiteX256" fmla="*/ 1917823 w 15121293"/>
              <a:gd name="connsiteY256" fmla="*/ 3609690 h 6515448"/>
              <a:gd name="connsiteX257" fmla="*/ 1844060 w 15121293"/>
              <a:gd name="connsiteY257" fmla="*/ 3536023 h 6515448"/>
              <a:gd name="connsiteX258" fmla="*/ 1401486 w 15121293"/>
              <a:gd name="connsiteY258" fmla="*/ 3388688 h 6515448"/>
              <a:gd name="connsiteX259" fmla="*/ 1327723 w 15121293"/>
              <a:gd name="connsiteY259" fmla="*/ 3388688 h 6515448"/>
              <a:gd name="connsiteX260" fmla="*/ 1253961 w 15121293"/>
              <a:gd name="connsiteY260" fmla="*/ 3388688 h 6515448"/>
              <a:gd name="connsiteX261" fmla="*/ 1180199 w 15121293"/>
              <a:gd name="connsiteY261" fmla="*/ 3315021 h 6515448"/>
              <a:gd name="connsiteX262" fmla="*/ 1106436 w 15121293"/>
              <a:gd name="connsiteY262" fmla="*/ 3315021 h 6515448"/>
              <a:gd name="connsiteX263" fmla="*/ 1097216 w 15121293"/>
              <a:gd name="connsiteY263" fmla="*/ 3315021 h 6515448"/>
              <a:gd name="connsiteX264" fmla="*/ 1075318 w 15121293"/>
              <a:gd name="connsiteY264" fmla="*/ 3315021 h 6515448"/>
              <a:gd name="connsiteX265" fmla="*/ 1063792 w 15121293"/>
              <a:gd name="connsiteY265" fmla="*/ 3315021 h 6515448"/>
              <a:gd name="connsiteX266" fmla="*/ 1032674 w 15121293"/>
              <a:gd name="connsiteY266" fmla="*/ 3315021 h 6515448"/>
              <a:gd name="connsiteX267" fmla="*/ 737625 w 15121293"/>
              <a:gd name="connsiteY267" fmla="*/ 3241354 h 6515448"/>
              <a:gd name="connsiteX268" fmla="*/ 885149 w 15121293"/>
              <a:gd name="connsiteY268" fmla="*/ 3241354 h 6515448"/>
              <a:gd name="connsiteX269" fmla="*/ 811387 w 15121293"/>
              <a:gd name="connsiteY269" fmla="*/ 3241354 h 6515448"/>
              <a:gd name="connsiteX270" fmla="*/ 663862 w 15121293"/>
              <a:gd name="connsiteY270" fmla="*/ 3241354 h 6515448"/>
              <a:gd name="connsiteX271" fmla="*/ 442575 w 15121293"/>
              <a:gd name="connsiteY271" fmla="*/ 3167687 h 6515448"/>
              <a:gd name="connsiteX272" fmla="*/ 295050 w 15121293"/>
              <a:gd name="connsiteY272" fmla="*/ 2946686 h 6515448"/>
              <a:gd name="connsiteX273" fmla="*/ 230508 w 15121293"/>
              <a:gd name="connsiteY273" fmla="*/ 2946686 h 6515448"/>
              <a:gd name="connsiteX274" fmla="*/ 221288 w 15121293"/>
              <a:gd name="connsiteY274" fmla="*/ 2946686 h 6515448"/>
              <a:gd name="connsiteX275" fmla="*/ 147525 w 15121293"/>
              <a:gd name="connsiteY275" fmla="*/ 2873018 h 6515448"/>
              <a:gd name="connsiteX276" fmla="*/ 0 w 15121293"/>
              <a:gd name="connsiteY276" fmla="*/ 2578350 h 6515448"/>
              <a:gd name="connsiteX277" fmla="*/ 0 w 15121293"/>
              <a:gd name="connsiteY277" fmla="*/ 2566840 h 6515448"/>
              <a:gd name="connsiteX278" fmla="*/ 0 w 15121293"/>
              <a:gd name="connsiteY278" fmla="*/ 2541517 h 6515448"/>
              <a:gd name="connsiteX279" fmla="*/ 0 w 15121293"/>
              <a:gd name="connsiteY279" fmla="*/ 2524251 h 6515448"/>
              <a:gd name="connsiteX280" fmla="*/ 0 w 15121293"/>
              <a:gd name="connsiteY280" fmla="*/ 2516193 h 6515448"/>
              <a:gd name="connsiteX281" fmla="*/ 0 w 15121293"/>
              <a:gd name="connsiteY281" fmla="*/ 2504683 h 6515448"/>
              <a:gd name="connsiteX282" fmla="*/ 0 w 15121293"/>
              <a:gd name="connsiteY282" fmla="*/ 2495474 h 6515448"/>
              <a:gd name="connsiteX283" fmla="*/ 0 w 15121293"/>
              <a:gd name="connsiteY283" fmla="*/ 2493172 h 6515448"/>
              <a:gd name="connsiteX284" fmla="*/ 0 w 15121293"/>
              <a:gd name="connsiteY284" fmla="*/ 2477058 h 6515448"/>
              <a:gd name="connsiteX285" fmla="*/ 0 w 15121293"/>
              <a:gd name="connsiteY285" fmla="*/ 2473605 h 6515448"/>
              <a:gd name="connsiteX286" fmla="*/ 0 w 15121293"/>
              <a:gd name="connsiteY286" fmla="*/ 2467849 h 6515448"/>
              <a:gd name="connsiteX287" fmla="*/ 0 w 15121293"/>
              <a:gd name="connsiteY287" fmla="*/ 2443677 h 6515448"/>
              <a:gd name="connsiteX288" fmla="*/ 0 w 15121293"/>
              <a:gd name="connsiteY288" fmla="*/ 2442526 h 6515448"/>
              <a:gd name="connsiteX289" fmla="*/ 0 w 15121293"/>
              <a:gd name="connsiteY289" fmla="*/ 2431016 h 6515448"/>
              <a:gd name="connsiteX290" fmla="*/ 73763 w 15121293"/>
              <a:gd name="connsiteY290" fmla="*/ 2283681 h 6515448"/>
              <a:gd name="connsiteX291" fmla="*/ 73763 w 15121293"/>
              <a:gd name="connsiteY291" fmla="*/ 2210014 h 6515448"/>
              <a:gd name="connsiteX292" fmla="*/ 104882 w 15121293"/>
              <a:gd name="connsiteY292" fmla="*/ 2178936 h 6515448"/>
              <a:gd name="connsiteX293" fmla="*/ 109806 w 15121293"/>
              <a:gd name="connsiteY293" fmla="*/ 2174018 h 6515448"/>
              <a:gd name="connsiteX294" fmla="*/ 108627 w 15121293"/>
              <a:gd name="connsiteY294" fmla="*/ 2176634 h 6515448"/>
              <a:gd name="connsiteX295" fmla="*/ 147525 w 15121293"/>
              <a:gd name="connsiteY295" fmla="*/ 2136347 h 6515448"/>
              <a:gd name="connsiteX296" fmla="*/ 109806 w 15121293"/>
              <a:gd name="connsiteY296" fmla="*/ 2174018 h 6515448"/>
              <a:gd name="connsiteX297" fmla="*/ 126780 w 15121293"/>
              <a:gd name="connsiteY297" fmla="*/ 2136347 h 6515448"/>
              <a:gd name="connsiteX298" fmla="*/ 147525 w 15121293"/>
              <a:gd name="connsiteY298" fmla="*/ 2062680 h 6515448"/>
              <a:gd name="connsiteX299" fmla="*/ 221287 w 15121293"/>
              <a:gd name="connsiteY299" fmla="*/ 1989013 h 6515448"/>
              <a:gd name="connsiteX300" fmla="*/ 73763 w 15121293"/>
              <a:gd name="connsiteY300" fmla="*/ 2062680 h 6515448"/>
              <a:gd name="connsiteX301" fmla="*/ 295050 w 15121293"/>
              <a:gd name="connsiteY301" fmla="*/ 1915346 h 6515448"/>
              <a:gd name="connsiteX302" fmla="*/ 368813 w 15121293"/>
              <a:gd name="connsiteY302" fmla="*/ 1841679 h 6515448"/>
              <a:gd name="connsiteX303" fmla="*/ 1549011 w 15121293"/>
              <a:gd name="connsiteY303" fmla="*/ 1473343 h 6515448"/>
              <a:gd name="connsiteX304" fmla="*/ 2212872 w 15121293"/>
              <a:gd name="connsiteY304" fmla="*/ 1399676 h 6515448"/>
              <a:gd name="connsiteX305" fmla="*/ 2802971 w 15121293"/>
              <a:gd name="connsiteY305" fmla="*/ 1326009 h 6515448"/>
              <a:gd name="connsiteX306" fmla="*/ 3393071 w 15121293"/>
              <a:gd name="connsiteY306" fmla="*/ 1326009 h 6515448"/>
              <a:gd name="connsiteX307" fmla="*/ 3614358 w 15121293"/>
              <a:gd name="connsiteY307" fmla="*/ 1326009 h 6515448"/>
              <a:gd name="connsiteX308" fmla="*/ 3688120 w 15121293"/>
              <a:gd name="connsiteY308" fmla="*/ 1399676 h 6515448"/>
              <a:gd name="connsiteX309" fmla="*/ 3835645 w 15121293"/>
              <a:gd name="connsiteY309" fmla="*/ 1399676 h 6515448"/>
              <a:gd name="connsiteX310" fmla="*/ 4942081 w 15121293"/>
              <a:gd name="connsiteY310" fmla="*/ 1620677 h 6515448"/>
              <a:gd name="connsiteX311" fmla="*/ 5015843 w 15121293"/>
              <a:gd name="connsiteY311" fmla="*/ 1694344 h 6515448"/>
              <a:gd name="connsiteX312" fmla="*/ 5827230 w 15121293"/>
              <a:gd name="connsiteY312" fmla="*/ 1989013 h 6515448"/>
              <a:gd name="connsiteX313" fmla="*/ 5974755 w 15121293"/>
              <a:gd name="connsiteY313" fmla="*/ 2062680 h 6515448"/>
              <a:gd name="connsiteX314" fmla="*/ 6196042 w 15121293"/>
              <a:gd name="connsiteY314" fmla="*/ 2210014 h 6515448"/>
              <a:gd name="connsiteX315" fmla="*/ 6184720 w 15121293"/>
              <a:gd name="connsiteY315" fmla="*/ 2168177 h 6515448"/>
              <a:gd name="connsiteX316" fmla="*/ 6232923 w 15121293"/>
              <a:gd name="connsiteY316" fmla="*/ 2192749 h 6515448"/>
              <a:gd name="connsiteX317" fmla="*/ 6564854 w 15121293"/>
              <a:gd name="connsiteY317" fmla="*/ 2431016 h 6515448"/>
              <a:gd name="connsiteX318" fmla="*/ 6564854 w 15121293"/>
              <a:gd name="connsiteY318" fmla="*/ 2357348 h 6515448"/>
              <a:gd name="connsiteX319" fmla="*/ 6595973 w 15121293"/>
              <a:gd name="connsiteY319" fmla="*/ 2429865 h 6515448"/>
              <a:gd name="connsiteX320" fmla="*/ 6610096 w 15121293"/>
              <a:gd name="connsiteY320" fmla="*/ 2430246 h 6515448"/>
              <a:gd name="connsiteX321" fmla="*/ 6610956 w 15121293"/>
              <a:gd name="connsiteY321" fmla="*/ 2431016 h 6515448"/>
              <a:gd name="connsiteX322" fmla="*/ 6712379 w 15121293"/>
              <a:gd name="connsiteY322" fmla="*/ 2504683 h 6515448"/>
              <a:gd name="connsiteX323" fmla="*/ 6869124 w 15121293"/>
              <a:gd name="connsiteY323" fmla="*/ 2624392 h 6515448"/>
              <a:gd name="connsiteX324" fmla="*/ 6941412 w 15121293"/>
              <a:gd name="connsiteY324" fmla="*/ 2678741 h 6515448"/>
              <a:gd name="connsiteX325" fmla="*/ 6946344 w 15121293"/>
              <a:gd name="connsiteY325" fmla="*/ 2695757 h 6515448"/>
              <a:gd name="connsiteX326" fmla="*/ 7081191 w 15121293"/>
              <a:gd name="connsiteY326" fmla="*/ 2799351 h 6515448"/>
              <a:gd name="connsiteX327" fmla="*/ 7154953 w 15121293"/>
              <a:gd name="connsiteY327" fmla="*/ 2799351 h 6515448"/>
              <a:gd name="connsiteX328" fmla="*/ 7228715 w 15121293"/>
              <a:gd name="connsiteY328" fmla="*/ 2725684 h 6515448"/>
              <a:gd name="connsiteX329" fmla="*/ 7376241 w 15121293"/>
              <a:gd name="connsiteY329" fmla="*/ 2578350 h 6515448"/>
              <a:gd name="connsiteX330" fmla="*/ 7386614 w 15121293"/>
              <a:gd name="connsiteY330" fmla="*/ 2671585 h 6515448"/>
              <a:gd name="connsiteX331" fmla="*/ 7380042 w 15121293"/>
              <a:gd name="connsiteY331" fmla="*/ 2705862 h 6515448"/>
              <a:gd name="connsiteX332" fmla="*/ 7377394 w 15121293"/>
              <a:gd name="connsiteY332" fmla="*/ 2714174 h 6515448"/>
              <a:gd name="connsiteX333" fmla="*/ 7376241 w 15121293"/>
              <a:gd name="connsiteY333" fmla="*/ 2725684 h 6515448"/>
              <a:gd name="connsiteX334" fmla="*/ 7380042 w 15121293"/>
              <a:gd name="connsiteY334" fmla="*/ 2705862 h 6515448"/>
              <a:gd name="connsiteX335" fmla="*/ 7385462 w 15121293"/>
              <a:gd name="connsiteY335" fmla="*/ 2688851 h 6515448"/>
              <a:gd name="connsiteX336" fmla="*/ 7450003 w 15121293"/>
              <a:gd name="connsiteY336" fmla="*/ 2652017 h 6515448"/>
              <a:gd name="connsiteX337" fmla="*/ 7450003 w 15121293"/>
              <a:gd name="connsiteY337" fmla="*/ 2578350 h 6515448"/>
              <a:gd name="connsiteX338" fmla="*/ 7376241 w 15121293"/>
              <a:gd name="connsiteY338" fmla="*/ 2504683 h 6515448"/>
              <a:gd name="connsiteX339" fmla="*/ 7376241 w 15121293"/>
              <a:gd name="connsiteY339" fmla="*/ 2578350 h 6515448"/>
              <a:gd name="connsiteX340" fmla="*/ 7302478 w 15121293"/>
              <a:gd name="connsiteY340" fmla="*/ 2431016 h 6515448"/>
              <a:gd name="connsiteX341" fmla="*/ 7302478 w 15121293"/>
              <a:gd name="connsiteY341" fmla="*/ 2210014 h 6515448"/>
              <a:gd name="connsiteX342" fmla="*/ 7302478 w 15121293"/>
              <a:gd name="connsiteY342" fmla="*/ 2283681 h 6515448"/>
              <a:gd name="connsiteX343" fmla="*/ 7450003 w 15121293"/>
              <a:gd name="connsiteY343" fmla="*/ 2136347 h 6515448"/>
              <a:gd name="connsiteX344" fmla="*/ 7523765 w 15121293"/>
              <a:gd name="connsiteY344" fmla="*/ 2136347 h 6515448"/>
              <a:gd name="connsiteX345" fmla="*/ 7671290 w 15121293"/>
              <a:gd name="connsiteY345" fmla="*/ 2062680 h 6515448"/>
              <a:gd name="connsiteX346" fmla="*/ 7671290 w 15121293"/>
              <a:gd name="connsiteY346" fmla="*/ 2136347 h 6515448"/>
              <a:gd name="connsiteX347" fmla="*/ 7745053 w 15121293"/>
              <a:gd name="connsiteY347" fmla="*/ 2136347 h 6515448"/>
              <a:gd name="connsiteX348" fmla="*/ 7776171 w 15121293"/>
              <a:gd name="connsiteY348" fmla="*/ 2136347 h 6515448"/>
              <a:gd name="connsiteX349" fmla="*/ 7787697 w 15121293"/>
              <a:gd name="connsiteY349" fmla="*/ 2136347 h 6515448"/>
              <a:gd name="connsiteX350" fmla="*/ 7808442 w 15121293"/>
              <a:gd name="connsiteY350" fmla="*/ 2136347 h 6515448"/>
              <a:gd name="connsiteX351" fmla="*/ 7818815 w 15121293"/>
              <a:gd name="connsiteY351" fmla="*/ 2136347 h 6515448"/>
              <a:gd name="connsiteX352" fmla="*/ 7892577 w 15121293"/>
              <a:gd name="connsiteY352" fmla="*/ 2357348 h 6515448"/>
              <a:gd name="connsiteX353" fmla="*/ 7892577 w 15121293"/>
              <a:gd name="connsiteY353" fmla="*/ 2431016 h 6515448"/>
              <a:gd name="connsiteX354" fmla="*/ 8040102 w 15121293"/>
              <a:gd name="connsiteY354" fmla="*/ 2578350 h 6515448"/>
              <a:gd name="connsiteX355" fmla="*/ 8187627 w 15121293"/>
              <a:gd name="connsiteY355" fmla="*/ 2725684 h 6515448"/>
              <a:gd name="connsiteX356" fmla="*/ 8261389 w 15121293"/>
              <a:gd name="connsiteY356" fmla="*/ 2652017 h 6515448"/>
              <a:gd name="connsiteX357" fmla="*/ 8335152 w 15121293"/>
              <a:gd name="connsiteY357" fmla="*/ 2504683 h 6515448"/>
              <a:gd name="connsiteX358" fmla="*/ 8482677 w 15121293"/>
              <a:gd name="connsiteY358" fmla="*/ 2357348 h 6515448"/>
              <a:gd name="connsiteX359" fmla="*/ 8630201 w 15121293"/>
              <a:gd name="connsiteY359" fmla="*/ 2136347 h 6515448"/>
              <a:gd name="connsiteX360" fmla="*/ 8703964 w 15121293"/>
              <a:gd name="connsiteY360" fmla="*/ 2136347 h 6515448"/>
              <a:gd name="connsiteX361" fmla="*/ 8925251 w 15121293"/>
              <a:gd name="connsiteY361" fmla="*/ 1841679 h 6515448"/>
              <a:gd name="connsiteX362" fmla="*/ 9367825 w 15121293"/>
              <a:gd name="connsiteY362" fmla="*/ 1399676 h 6515448"/>
              <a:gd name="connsiteX363" fmla="*/ 11064361 w 15121293"/>
              <a:gd name="connsiteY363" fmla="*/ 515670 h 6515448"/>
              <a:gd name="connsiteX364" fmla="*/ 11064361 w 15121293"/>
              <a:gd name="connsiteY364" fmla="*/ 442003 h 6515448"/>
              <a:gd name="connsiteX365" fmla="*/ 11138123 w 15121293"/>
              <a:gd name="connsiteY365" fmla="*/ 515670 h 6515448"/>
              <a:gd name="connsiteX366" fmla="*/ 11211885 w 15121293"/>
              <a:gd name="connsiteY366" fmla="*/ 442003 h 6515448"/>
              <a:gd name="connsiteX367" fmla="*/ 11285649 w 15121293"/>
              <a:gd name="connsiteY367" fmla="*/ 442003 h 6515448"/>
              <a:gd name="connsiteX368" fmla="*/ 11359409 w 15121293"/>
              <a:gd name="connsiteY368" fmla="*/ 442003 h 6515448"/>
              <a:gd name="connsiteX369" fmla="*/ 11580697 w 15121293"/>
              <a:gd name="connsiteY369" fmla="*/ 368336 h 6515448"/>
              <a:gd name="connsiteX370" fmla="*/ 12097033 w 15121293"/>
              <a:gd name="connsiteY370" fmla="*/ 221002 h 6515448"/>
              <a:gd name="connsiteX371" fmla="*/ 12760897 w 15121293"/>
              <a:gd name="connsiteY371" fmla="*/ 147334 h 6515448"/>
              <a:gd name="connsiteX372" fmla="*/ 13350995 w 15121293"/>
              <a:gd name="connsiteY372" fmla="*/ 73667 h 6515448"/>
              <a:gd name="connsiteX373" fmla="*/ 13950315 w 15121293"/>
              <a:gd name="connsiteY373" fmla="*/ 55251 h 6515448"/>
              <a:gd name="connsiteX374" fmla="*/ 8040102 w 15121293"/>
              <a:gd name="connsiteY374" fmla="*/ 0 h 6515448"/>
              <a:gd name="connsiteX375" fmla="*/ 8040102 w 15121293"/>
              <a:gd name="connsiteY375" fmla="*/ 147334 h 6515448"/>
              <a:gd name="connsiteX376" fmla="*/ 8102339 w 15121293"/>
              <a:gd name="connsiteY376" fmla="*/ 85178 h 6515448"/>
              <a:gd name="connsiteX377" fmla="*/ 8106207 w 15121293"/>
              <a:gd name="connsiteY377" fmla="*/ 81315 h 6515448"/>
              <a:gd name="connsiteX378" fmla="*/ 8090814 w 15121293"/>
              <a:gd name="connsiteY378" fmla="*/ 96688 h 6515448"/>
              <a:gd name="connsiteX379" fmla="*/ 7966339 w 15121293"/>
              <a:gd name="connsiteY379" fmla="*/ 221002 h 6515448"/>
              <a:gd name="connsiteX380" fmla="*/ 7966339 w 15121293"/>
              <a:gd name="connsiteY380" fmla="*/ 127767 h 6515448"/>
              <a:gd name="connsiteX381" fmla="*/ 7966339 w 15121293"/>
              <a:gd name="connsiteY381" fmla="*/ 119736 h 6515448"/>
              <a:gd name="connsiteX382" fmla="*/ 7985482 w 15121293"/>
              <a:gd name="connsiteY382" fmla="*/ 75268 h 6515448"/>
              <a:gd name="connsiteX383" fmla="*/ 8040102 w 15121293"/>
              <a:gd name="connsiteY383" fmla="*/ 0 h 651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5121293" h="6515448">
                <a:moveTo>
                  <a:pt x="6491091" y="6409040"/>
                </a:moveTo>
                <a:cubicBezTo>
                  <a:pt x="6491091" y="6482708"/>
                  <a:pt x="6417329" y="6482708"/>
                  <a:pt x="6491091" y="6409040"/>
                </a:cubicBezTo>
                <a:close/>
                <a:moveTo>
                  <a:pt x="11305027" y="5249719"/>
                </a:moveTo>
                <a:lnTo>
                  <a:pt x="11306827" y="5251517"/>
                </a:lnTo>
                <a:cubicBezTo>
                  <a:pt x="11321953" y="5266624"/>
                  <a:pt x="11320223" y="5264898"/>
                  <a:pt x="11313309" y="5257991"/>
                </a:cubicBezTo>
                <a:close/>
                <a:moveTo>
                  <a:pt x="11285649" y="5230366"/>
                </a:moveTo>
                <a:cubicBezTo>
                  <a:pt x="11285649" y="5230366"/>
                  <a:pt x="11290259" y="5234970"/>
                  <a:pt x="11296021" y="5240726"/>
                </a:cubicBezTo>
                <a:lnTo>
                  <a:pt x="11305027" y="5249719"/>
                </a:lnTo>
                <a:close/>
                <a:moveTo>
                  <a:pt x="12687133" y="2946686"/>
                </a:moveTo>
                <a:cubicBezTo>
                  <a:pt x="12760897" y="3020353"/>
                  <a:pt x="12760897" y="3020353"/>
                  <a:pt x="12760897" y="3094020"/>
                </a:cubicBezTo>
                <a:cubicBezTo>
                  <a:pt x="12760897" y="3094020"/>
                  <a:pt x="12760897" y="3020353"/>
                  <a:pt x="12687133" y="2946686"/>
                </a:cubicBezTo>
                <a:close/>
                <a:moveTo>
                  <a:pt x="221287" y="2946686"/>
                </a:moveTo>
                <a:lnTo>
                  <a:pt x="221288" y="2946686"/>
                </a:lnTo>
                <a:lnTo>
                  <a:pt x="368813" y="3094020"/>
                </a:lnTo>
                <a:cubicBezTo>
                  <a:pt x="295050" y="3020353"/>
                  <a:pt x="295050" y="3020353"/>
                  <a:pt x="221287" y="2946686"/>
                </a:cubicBezTo>
                <a:close/>
                <a:moveTo>
                  <a:pt x="6786141" y="2504683"/>
                </a:moveTo>
                <a:cubicBezTo>
                  <a:pt x="6859903" y="2504683"/>
                  <a:pt x="7007429" y="2652017"/>
                  <a:pt x="7007429" y="2652017"/>
                </a:cubicBezTo>
                <a:cubicBezTo>
                  <a:pt x="7081191" y="2725684"/>
                  <a:pt x="7081191" y="2799351"/>
                  <a:pt x="7081191" y="2725684"/>
                </a:cubicBezTo>
                <a:cubicBezTo>
                  <a:pt x="7081191" y="2799351"/>
                  <a:pt x="7081191" y="2799351"/>
                  <a:pt x="7081191" y="2799351"/>
                </a:cubicBezTo>
                <a:cubicBezTo>
                  <a:pt x="7044310" y="2762518"/>
                  <a:pt x="7007429" y="2730289"/>
                  <a:pt x="6971700" y="2701512"/>
                </a:cubicBezTo>
                <a:lnTo>
                  <a:pt x="6941412" y="2678741"/>
                </a:lnTo>
                <a:lnTo>
                  <a:pt x="6933666" y="2652017"/>
                </a:lnTo>
                <a:cubicBezTo>
                  <a:pt x="6933666" y="2652017"/>
                  <a:pt x="6933666" y="2652017"/>
                  <a:pt x="6859903" y="2578350"/>
                </a:cubicBezTo>
                <a:cubicBezTo>
                  <a:pt x="6859903" y="2578350"/>
                  <a:pt x="6786141" y="2578350"/>
                  <a:pt x="6786141" y="2504683"/>
                </a:cubicBezTo>
                <a:close/>
                <a:moveTo>
                  <a:pt x="6638617" y="2431016"/>
                </a:moveTo>
                <a:cubicBezTo>
                  <a:pt x="6712379" y="2431016"/>
                  <a:pt x="6786141" y="2504683"/>
                  <a:pt x="6786141" y="2504683"/>
                </a:cubicBezTo>
                <a:cubicBezTo>
                  <a:pt x="6712379" y="2504683"/>
                  <a:pt x="6712379" y="2431016"/>
                  <a:pt x="6638617" y="2431016"/>
                </a:cubicBezTo>
                <a:close/>
                <a:moveTo>
                  <a:pt x="6577471" y="2400879"/>
                </a:moveTo>
                <a:lnTo>
                  <a:pt x="6601736" y="2421807"/>
                </a:lnTo>
                <a:cubicBezTo>
                  <a:pt x="6620176" y="2431016"/>
                  <a:pt x="6638617" y="2431016"/>
                  <a:pt x="6638617" y="2431016"/>
                </a:cubicBezTo>
                <a:lnTo>
                  <a:pt x="6610096" y="2430246"/>
                </a:lnTo>
                <a:lnTo>
                  <a:pt x="6577532" y="2401088"/>
                </a:lnTo>
                <a:close/>
                <a:moveTo>
                  <a:pt x="6564854" y="2357348"/>
                </a:moveTo>
                <a:lnTo>
                  <a:pt x="6577471" y="2400879"/>
                </a:lnTo>
                <a:lnTo>
                  <a:pt x="6576380" y="2399937"/>
                </a:lnTo>
                <a:cubicBezTo>
                  <a:pt x="6569464" y="2389578"/>
                  <a:pt x="6564854" y="2375765"/>
                  <a:pt x="6564854" y="2357348"/>
                </a:cubicBezTo>
                <a:close/>
                <a:moveTo>
                  <a:pt x="6269805" y="2210014"/>
                </a:moveTo>
                <a:cubicBezTo>
                  <a:pt x="6343567" y="2210014"/>
                  <a:pt x="6491091" y="2283681"/>
                  <a:pt x="6564854" y="2357348"/>
                </a:cubicBezTo>
                <a:cubicBezTo>
                  <a:pt x="6417329" y="2283681"/>
                  <a:pt x="6343567" y="2210014"/>
                  <a:pt x="6269805" y="2210014"/>
                </a:cubicBezTo>
                <a:close/>
                <a:moveTo>
                  <a:pt x="6196042" y="2136347"/>
                </a:moveTo>
                <a:cubicBezTo>
                  <a:pt x="6196042" y="2136347"/>
                  <a:pt x="6269805" y="2136347"/>
                  <a:pt x="6269805" y="2210014"/>
                </a:cubicBezTo>
                <a:cubicBezTo>
                  <a:pt x="6269805" y="2210014"/>
                  <a:pt x="6196042" y="2136347"/>
                  <a:pt x="6196042" y="2136347"/>
                </a:cubicBezTo>
                <a:close/>
                <a:moveTo>
                  <a:pt x="6122279" y="2136347"/>
                </a:moveTo>
                <a:cubicBezTo>
                  <a:pt x="6122279" y="2136347"/>
                  <a:pt x="6163771" y="2136347"/>
                  <a:pt x="6184517" y="2167426"/>
                </a:cubicBezTo>
                <a:lnTo>
                  <a:pt x="6184720" y="2168177"/>
                </a:lnTo>
                <a:close/>
                <a:moveTo>
                  <a:pt x="7284309" y="1927319"/>
                </a:moveTo>
                <a:lnTo>
                  <a:pt x="7450003" y="2136347"/>
                </a:lnTo>
                <a:cubicBezTo>
                  <a:pt x="7394681" y="2081097"/>
                  <a:pt x="7343969" y="2016638"/>
                  <a:pt x="7296715" y="1947575"/>
                </a:cubicBezTo>
                <a:close/>
                <a:moveTo>
                  <a:pt x="7671290" y="1360676"/>
                </a:moveTo>
                <a:lnTo>
                  <a:pt x="7671290" y="1464135"/>
                </a:lnTo>
                <a:cubicBezTo>
                  <a:pt x="7671290" y="1547010"/>
                  <a:pt x="7671290" y="1620677"/>
                  <a:pt x="7671290" y="1694344"/>
                </a:cubicBezTo>
                <a:lnTo>
                  <a:pt x="7671290" y="2062680"/>
                </a:lnTo>
                <a:cubicBezTo>
                  <a:pt x="7634409" y="1878512"/>
                  <a:pt x="7634409" y="1694345"/>
                  <a:pt x="7652849" y="1500968"/>
                </a:cubicBezTo>
                <a:close/>
                <a:moveTo>
                  <a:pt x="7746029" y="875400"/>
                </a:moveTo>
                <a:lnTo>
                  <a:pt x="7745053" y="884006"/>
                </a:lnTo>
                <a:cubicBezTo>
                  <a:pt x="7726612" y="994507"/>
                  <a:pt x="7708172" y="1100403"/>
                  <a:pt x="7692036" y="1202846"/>
                </a:cubicBezTo>
                <a:lnTo>
                  <a:pt x="7671290" y="1360676"/>
                </a:lnTo>
                <a:lnTo>
                  <a:pt x="7671290" y="1331764"/>
                </a:lnTo>
                <a:cubicBezTo>
                  <a:pt x="7671290" y="1284571"/>
                  <a:pt x="7671290" y="1233925"/>
                  <a:pt x="7671290" y="1178674"/>
                </a:cubicBezTo>
                <a:cubicBezTo>
                  <a:pt x="7689731" y="1086590"/>
                  <a:pt x="7712782" y="994507"/>
                  <a:pt x="7738137" y="902423"/>
                </a:cubicBezTo>
                <a:close/>
                <a:moveTo>
                  <a:pt x="11285649" y="368336"/>
                </a:moveTo>
                <a:cubicBezTo>
                  <a:pt x="11359409" y="368336"/>
                  <a:pt x="11359409" y="368336"/>
                  <a:pt x="11359409" y="442003"/>
                </a:cubicBezTo>
                <a:cubicBezTo>
                  <a:pt x="11359409" y="368336"/>
                  <a:pt x="11285649" y="368336"/>
                  <a:pt x="11285649" y="368336"/>
                </a:cubicBezTo>
                <a:close/>
                <a:moveTo>
                  <a:pt x="6122279" y="221002"/>
                </a:moveTo>
                <a:cubicBezTo>
                  <a:pt x="6122279" y="221002"/>
                  <a:pt x="6196042" y="221002"/>
                  <a:pt x="6196042" y="221002"/>
                </a:cubicBezTo>
                <a:cubicBezTo>
                  <a:pt x="6122279" y="221002"/>
                  <a:pt x="6417329" y="515670"/>
                  <a:pt x="6417329" y="515670"/>
                </a:cubicBezTo>
                <a:cubicBezTo>
                  <a:pt x="6564854" y="810339"/>
                  <a:pt x="6786141" y="1031340"/>
                  <a:pt x="6933666" y="1326009"/>
                </a:cubicBezTo>
                <a:cubicBezTo>
                  <a:pt x="7007429" y="1436510"/>
                  <a:pt x="7081191" y="1583844"/>
                  <a:pt x="7164174" y="1731178"/>
                </a:cubicBezTo>
                <a:lnTo>
                  <a:pt x="7284309" y="1927319"/>
                </a:lnTo>
                <a:lnTo>
                  <a:pt x="7187225" y="1804845"/>
                </a:lnTo>
                <a:cubicBezTo>
                  <a:pt x="6938276" y="1473343"/>
                  <a:pt x="6730819" y="1141841"/>
                  <a:pt x="6564854" y="810339"/>
                </a:cubicBezTo>
                <a:cubicBezTo>
                  <a:pt x="6491091" y="810339"/>
                  <a:pt x="6122279" y="221002"/>
                  <a:pt x="6122279" y="221002"/>
                </a:cubicBezTo>
                <a:close/>
                <a:moveTo>
                  <a:pt x="7936286" y="197866"/>
                </a:moveTo>
                <a:lnTo>
                  <a:pt x="7899492" y="349919"/>
                </a:lnTo>
                <a:cubicBezTo>
                  <a:pt x="7874136" y="442003"/>
                  <a:pt x="7846476" y="534087"/>
                  <a:pt x="7818815" y="626171"/>
                </a:cubicBezTo>
                <a:lnTo>
                  <a:pt x="7746029" y="875400"/>
                </a:lnTo>
                <a:lnTo>
                  <a:pt x="7747556" y="861938"/>
                </a:lnTo>
                <a:cubicBezTo>
                  <a:pt x="7762305" y="772102"/>
                  <a:pt x="7839777" y="479772"/>
                  <a:pt x="7914331" y="260281"/>
                </a:cubicBezTo>
                <a:close/>
                <a:moveTo>
                  <a:pt x="8113865" y="73667"/>
                </a:moveTo>
                <a:lnTo>
                  <a:pt x="8106207" y="81315"/>
                </a:lnTo>
                <a:lnTo>
                  <a:pt x="8107526" y="79998"/>
                </a:lnTo>
                <a:cubicBezTo>
                  <a:pt x="8111560" y="75970"/>
                  <a:pt x="8113865" y="73667"/>
                  <a:pt x="8113865" y="73667"/>
                </a:cubicBezTo>
                <a:close/>
                <a:moveTo>
                  <a:pt x="7966339" y="73667"/>
                </a:moveTo>
                <a:lnTo>
                  <a:pt x="7966339" y="119736"/>
                </a:lnTo>
                <a:lnTo>
                  <a:pt x="7962882" y="127767"/>
                </a:lnTo>
                <a:cubicBezTo>
                  <a:pt x="7955102" y="147047"/>
                  <a:pt x="7947107" y="167981"/>
                  <a:pt x="7938985" y="190193"/>
                </a:cubicBezTo>
                <a:lnTo>
                  <a:pt x="7936286" y="197866"/>
                </a:lnTo>
                <a:close/>
                <a:moveTo>
                  <a:pt x="13950315" y="55251"/>
                </a:moveTo>
                <a:cubicBezTo>
                  <a:pt x="14180823" y="55251"/>
                  <a:pt x="14420551" y="73667"/>
                  <a:pt x="14604957" y="147334"/>
                </a:cubicBezTo>
                <a:cubicBezTo>
                  <a:pt x="14531193" y="147334"/>
                  <a:pt x="14531193" y="147334"/>
                  <a:pt x="14531193" y="147334"/>
                </a:cubicBezTo>
                <a:cubicBezTo>
                  <a:pt x="14604957" y="147334"/>
                  <a:pt x="14604957" y="221002"/>
                  <a:pt x="14604957" y="221002"/>
                </a:cubicBezTo>
                <a:cubicBezTo>
                  <a:pt x="14678719" y="221002"/>
                  <a:pt x="14678719" y="221002"/>
                  <a:pt x="14678719" y="221002"/>
                </a:cubicBezTo>
                <a:cubicBezTo>
                  <a:pt x="14826243" y="294669"/>
                  <a:pt x="14900005" y="294669"/>
                  <a:pt x="14900005" y="294669"/>
                </a:cubicBezTo>
                <a:cubicBezTo>
                  <a:pt x="14900005" y="368336"/>
                  <a:pt x="14826243" y="294669"/>
                  <a:pt x="14826243" y="294669"/>
                </a:cubicBezTo>
                <a:cubicBezTo>
                  <a:pt x="14826243" y="368336"/>
                  <a:pt x="14900005" y="368336"/>
                  <a:pt x="14973769" y="442003"/>
                </a:cubicBezTo>
                <a:cubicBezTo>
                  <a:pt x="14973769" y="442003"/>
                  <a:pt x="14973769" y="515670"/>
                  <a:pt x="14973769" y="515670"/>
                </a:cubicBezTo>
                <a:cubicBezTo>
                  <a:pt x="15047531" y="515670"/>
                  <a:pt x="15047531" y="589337"/>
                  <a:pt x="15047531" y="663005"/>
                </a:cubicBezTo>
                <a:cubicBezTo>
                  <a:pt x="15047531" y="663005"/>
                  <a:pt x="15121293" y="736672"/>
                  <a:pt x="15121293" y="736672"/>
                </a:cubicBezTo>
                <a:cubicBezTo>
                  <a:pt x="15047531" y="736672"/>
                  <a:pt x="15047531" y="736672"/>
                  <a:pt x="15047531" y="736672"/>
                </a:cubicBezTo>
                <a:cubicBezTo>
                  <a:pt x="15047531" y="736672"/>
                  <a:pt x="15047531" y="810339"/>
                  <a:pt x="15047531" y="810339"/>
                </a:cubicBezTo>
                <a:cubicBezTo>
                  <a:pt x="15121293" y="884006"/>
                  <a:pt x="15121293" y="884006"/>
                  <a:pt x="15121293" y="957673"/>
                </a:cubicBezTo>
                <a:cubicBezTo>
                  <a:pt x="15121293" y="957673"/>
                  <a:pt x="15121293" y="1031340"/>
                  <a:pt x="15047531" y="1031340"/>
                </a:cubicBezTo>
                <a:cubicBezTo>
                  <a:pt x="15047531" y="1031340"/>
                  <a:pt x="15047531" y="1031340"/>
                  <a:pt x="15047531" y="1105007"/>
                </a:cubicBezTo>
                <a:cubicBezTo>
                  <a:pt x="15047531" y="1178674"/>
                  <a:pt x="14973769" y="1326009"/>
                  <a:pt x="14900005" y="1399676"/>
                </a:cubicBezTo>
                <a:cubicBezTo>
                  <a:pt x="14900005" y="1381259"/>
                  <a:pt x="14904615" y="1362842"/>
                  <a:pt x="14911531" y="1344425"/>
                </a:cubicBezTo>
                <a:lnTo>
                  <a:pt x="14924167" y="1316890"/>
                </a:lnTo>
                <a:lnTo>
                  <a:pt x="14950717" y="1276514"/>
                </a:lnTo>
                <a:lnTo>
                  <a:pt x="14959179" y="1240602"/>
                </a:lnTo>
                <a:lnTo>
                  <a:pt x="14962243" y="1233925"/>
                </a:lnTo>
                <a:cubicBezTo>
                  <a:pt x="14969159" y="1215508"/>
                  <a:pt x="14973769" y="1197091"/>
                  <a:pt x="14973769" y="1178674"/>
                </a:cubicBezTo>
                <a:lnTo>
                  <a:pt x="14959179" y="1240602"/>
                </a:lnTo>
                <a:lnTo>
                  <a:pt x="14936887" y="1289175"/>
                </a:lnTo>
                <a:lnTo>
                  <a:pt x="14924167" y="1316890"/>
                </a:lnTo>
                <a:lnTo>
                  <a:pt x="14900007" y="1353634"/>
                </a:lnTo>
                <a:cubicBezTo>
                  <a:pt x="14863125" y="1399676"/>
                  <a:pt x="14826243" y="1436510"/>
                  <a:pt x="14826243" y="1473343"/>
                </a:cubicBezTo>
                <a:cubicBezTo>
                  <a:pt x="14752481" y="1547010"/>
                  <a:pt x="14678719" y="1620677"/>
                  <a:pt x="14604957" y="1620677"/>
                </a:cubicBezTo>
                <a:cubicBezTo>
                  <a:pt x="14531193" y="1694344"/>
                  <a:pt x="14457431" y="1620677"/>
                  <a:pt x="14383669" y="1694344"/>
                </a:cubicBezTo>
                <a:cubicBezTo>
                  <a:pt x="14457431" y="1694344"/>
                  <a:pt x="14457431" y="1694344"/>
                  <a:pt x="14531193" y="1694344"/>
                </a:cubicBezTo>
                <a:cubicBezTo>
                  <a:pt x="14383669" y="1768011"/>
                  <a:pt x="14383669" y="1768011"/>
                  <a:pt x="14236145" y="1768011"/>
                </a:cubicBezTo>
                <a:cubicBezTo>
                  <a:pt x="14236145" y="1841679"/>
                  <a:pt x="14236145" y="1841679"/>
                  <a:pt x="14162381" y="1768011"/>
                </a:cubicBezTo>
                <a:cubicBezTo>
                  <a:pt x="14162381" y="1841679"/>
                  <a:pt x="14162381" y="1841679"/>
                  <a:pt x="14162381" y="1841679"/>
                </a:cubicBezTo>
                <a:cubicBezTo>
                  <a:pt x="14162381" y="1841679"/>
                  <a:pt x="14088619" y="1915346"/>
                  <a:pt x="14014857" y="1915346"/>
                </a:cubicBezTo>
                <a:cubicBezTo>
                  <a:pt x="14014857" y="1915346"/>
                  <a:pt x="13941095" y="1915346"/>
                  <a:pt x="13941095" y="1915346"/>
                </a:cubicBezTo>
                <a:cubicBezTo>
                  <a:pt x="13867333" y="1989013"/>
                  <a:pt x="13793569" y="1989013"/>
                  <a:pt x="13719807" y="2062680"/>
                </a:cubicBezTo>
                <a:lnTo>
                  <a:pt x="13699061" y="2062680"/>
                </a:lnTo>
                <a:cubicBezTo>
                  <a:pt x="13682925" y="2062680"/>
                  <a:pt x="13664485" y="2062680"/>
                  <a:pt x="13646045" y="2062680"/>
                </a:cubicBezTo>
                <a:cubicBezTo>
                  <a:pt x="13646045" y="2062680"/>
                  <a:pt x="13646045" y="2062680"/>
                  <a:pt x="13646045" y="2136347"/>
                </a:cubicBezTo>
                <a:cubicBezTo>
                  <a:pt x="13572281" y="2210014"/>
                  <a:pt x="13498521" y="2210014"/>
                  <a:pt x="13498521" y="2283681"/>
                </a:cubicBezTo>
                <a:cubicBezTo>
                  <a:pt x="13424757" y="2283681"/>
                  <a:pt x="13350995" y="2283681"/>
                  <a:pt x="13350995" y="2357348"/>
                </a:cubicBezTo>
                <a:cubicBezTo>
                  <a:pt x="13277233" y="2357348"/>
                  <a:pt x="13277233" y="2431016"/>
                  <a:pt x="13203469" y="2431016"/>
                </a:cubicBezTo>
                <a:cubicBezTo>
                  <a:pt x="13203469" y="2431016"/>
                  <a:pt x="13203469" y="2504683"/>
                  <a:pt x="13203469" y="2504683"/>
                </a:cubicBezTo>
                <a:cubicBezTo>
                  <a:pt x="13203469" y="2504683"/>
                  <a:pt x="13129709" y="2504683"/>
                  <a:pt x="13129709" y="2504683"/>
                </a:cubicBezTo>
                <a:cubicBezTo>
                  <a:pt x="13129709" y="2504683"/>
                  <a:pt x="12982183" y="2652017"/>
                  <a:pt x="12908421" y="2725684"/>
                </a:cubicBezTo>
                <a:cubicBezTo>
                  <a:pt x="12908421" y="2725684"/>
                  <a:pt x="12908421" y="2799351"/>
                  <a:pt x="12834657" y="2873018"/>
                </a:cubicBezTo>
                <a:cubicBezTo>
                  <a:pt x="12760897" y="2873018"/>
                  <a:pt x="12760897" y="2946686"/>
                  <a:pt x="12687133" y="2946686"/>
                </a:cubicBezTo>
                <a:cubicBezTo>
                  <a:pt x="12687133" y="3020353"/>
                  <a:pt x="12687133" y="3020353"/>
                  <a:pt x="12613371" y="3020353"/>
                </a:cubicBezTo>
                <a:cubicBezTo>
                  <a:pt x="12539609" y="3167687"/>
                  <a:pt x="12539609" y="3241354"/>
                  <a:pt x="12465845" y="3315021"/>
                </a:cubicBezTo>
                <a:cubicBezTo>
                  <a:pt x="12465845" y="3388688"/>
                  <a:pt x="12539609" y="3462355"/>
                  <a:pt x="12539609" y="3536023"/>
                </a:cubicBezTo>
                <a:cubicBezTo>
                  <a:pt x="12465845" y="3609690"/>
                  <a:pt x="12392085" y="3609690"/>
                  <a:pt x="12392085" y="3683357"/>
                </a:cubicBezTo>
                <a:cubicBezTo>
                  <a:pt x="12318321" y="3757024"/>
                  <a:pt x="12318321" y="3757024"/>
                  <a:pt x="12318321" y="3830691"/>
                </a:cubicBezTo>
                <a:cubicBezTo>
                  <a:pt x="12318321" y="3904358"/>
                  <a:pt x="12318321" y="3978025"/>
                  <a:pt x="12318321" y="3978025"/>
                </a:cubicBezTo>
                <a:cubicBezTo>
                  <a:pt x="12318321" y="4051693"/>
                  <a:pt x="12244559" y="4051693"/>
                  <a:pt x="12170797" y="4051693"/>
                </a:cubicBezTo>
                <a:cubicBezTo>
                  <a:pt x="12170797" y="4199027"/>
                  <a:pt x="12097033" y="4272694"/>
                  <a:pt x="12023273" y="4346361"/>
                </a:cubicBezTo>
                <a:cubicBezTo>
                  <a:pt x="12023273" y="4567363"/>
                  <a:pt x="11949509" y="4641030"/>
                  <a:pt x="11801985" y="4714697"/>
                </a:cubicBezTo>
                <a:cubicBezTo>
                  <a:pt x="11801985" y="4788364"/>
                  <a:pt x="11801985" y="4788364"/>
                  <a:pt x="11728221" y="4788364"/>
                </a:cubicBezTo>
                <a:cubicBezTo>
                  <a:pt x="11728221" y="4788364"/>
                  <a:pt x="11654461" y="4862031"/>
                  <a:pt x="11654461" y="4935698"/>
                </a:cubicBezTo>
                <a:cubicBezTo>
                  <a:pt x="11580697" y="5009365"/>
                  <a:pt x="11506935" y="5230366"/>
                  <a:pt x="11433173" y="5156700"/>
                </a:cubicBezTo>
                <a:cubicBezTo>
                  <a:pt x="11359409" y="5156700"/>
                  <a:pt x="11359409" y="5156700"/>
                  <a:pt x="11359409" y="5156700"/>
                </a:cubicBezTo>
                <a:cubicBezTo>
                  <a:pt x="11433173" y="5230366"/>
                  <a:pt x="11359409" y="5230366"/>
                  <a:pt x="11359409" y="5230366"/>
                </a:cubicBezTo>
                <a:cubicBezTo>
                  <a:pt x="11359409" y="5230366"/>
                  <a:pt x="11285649" y="5230366"/>
                  <a:pt x="11285649" y="5230366"/>
                </a:cubicBezTo>
                <a:cubicBezTo>
                  <a:pt x="11211885" y="5304034"/>
                  <a:pt x="11138123" y="5377701"/>
                  <a:pt x="11064361" y="5451368"/>
                </a:cubicBezTo>
                <a:cubicBezTo>
                  <a:pt x="10990597" y="5525035"/>
                  <a:pt x="10990597" y="5598702"/>
                  <a:pt x="10916837" y="5598702"/>
                </a:cubicBezTo>
                <a:cubicBezTo>
                  <a:pt x="10843073" y="5598702"/>
                  <a:pt x="10843073" y="5598702"/>
                  <a:pt x="10843073" y="5598702"/>
                </a:cubicBezTo>
                <a:cubicBezTo>
                  <a:pt x="10769311" y="5672370"/>
                  <a:pt x="10695549" y="5672370"/>
                  <a:pt x="10621785" y="5746036"/>
                </a:cubicBezTo>
                <a:cubicBezTo>
                  <a:pt x="10474261" y="5819704"/>
                  <a:pt x="10326737" y="5967038"/>
                  <a:pt x="10179213" y="5967038"/>
                </a:cubicBezTo>
                <a:cubicBezTo>
                  <a:pt x="10179213" y="5967038"/>
                  <a:pt x="10179213" y="6040705"/>
                  <a:pt x="10179213" y="6040705"/>
                </a:cubicBezTo>
                <a:cubicBezTo>
                  <a:pt x="10105449" y="6040705"/>
                  <a:pt x="10105449" y="6040705"/>
                  <a:pt x="10105449" y="6040705"/>
                </a:cubicBezTo>
                <a:cubicBezTo>
                  <a:pt x="10105449" y="6114372"/>
                  <a:pt x="10031687" y="6040705"/>
                  <a:pt x="9957925" y="6040705"/>
                </a:cubicBezTo>
                <a:cubicBezTo>
                  <a:pt x="9884161" y="6114372"/>
                  <a:pt x="9884161" y="6114372"/>
                  <a:pt x="9884161" y="6040705"/>
                </a:cubicBezTo>
                <a:cubicBezTo>
                  <a:pt x="9810401" y="6040705"/>
                  <a:pt x="9810401" y="6040705"/>
                  <a:pt x="9810401" y="6040705"/>
                </a:cubicBezTo>
                <a:cubicBezTo>
                  <a:pt x="9810401" y="6040705"/>
                  <a:pt x="9884161" y="6114372"/>
                  <a:pt x="9884161" y="6114372"/>
                </a:cubicBezTo>
                <a:cubicBezTo>
                  <a:pt x="9884161" y="6114372"/>
                  <a:pt x="9810401" y="6114372"/>
                  <a:pt x="9736637" y="6040705"/>
                </a:cubicBezTo>
                <a:cubicBezTo>
                  <a:pt x="9736637" y="6114372"/>
                  <a:pt x="9736637" y="6040705"/>
                  <a:pt x="9662875" y="6040705"/>
                </a:cubicBezTo>
                <a:cubicBezTo>
                  <a:pt x="9589113" y="6040705"/>
                  <a:pt x="9589113" y="6040705"/>
                  <a:pt x="9515350" y="6040705"/>
                </a:cubicBezTo>
                <a:cubicBezTo>
                  <a:pt x="9441588" y="6040705"/>
                  <a:pt x="9441588" y="6040705"/>
                  <a:pt x="9441588" y="6040705"/>
                </a:cubicBezTo>
                <a:cubicBezTo>
                  <a:pt x="9367825" y="5967038"/>
                  <a:pt x="9294063" y="5967038"/>
                  <a:pt x="9294063" y="5893371"/>
                </a:cubicBezTo>
                <a:cubicBezTo>
                  <a:pt x="9220301" y="5893371"/>
                  <a:pt x="9220301" y="5893371"/>
                  <a:pt x="9220301" y="5893371"/>
                </a:cubicBezTo>
                <a:cubicBezTo>
                  <a:pt x="9146538" y="5893371"/>
                  <a:pt x="9146538" y="5819704"/>
                  <a:pt x="9146538" y="5819704"/>
                </a:cubicBezTo>
                <a:cubicBezTo>
                  <a:pt x="8925251" y="5525035"/>
                  <a:pt x="8777726" y="5083032"/>
                  <a:pt x="8630201" y="4714697"/>
                </a:cubicBezTo>
                <a:cubicBezTo>
                  <a:pt x="8630201" y="4714697"/>
                  <a:pt x="8630201" y="4788364"/>
                  <a:pt x="8630201" y="4788364"/>
                </a:cubicBezTo>
                <a:cubicBezTo>
                  <a:pt x="8630201" y="4788364"/>
                  <a:pt x="8556439" y="4714697"/>
                  <a:pt x="8556439" y="4567363"/>
                </a:cubicBezTo>
                <a:cubicBezTo>
                  <a:pt x="8556439" y="4567363"/>
                  <a:pt x="8482677" y="4493695"/>
                  <a:pt x="8482677" y="4420028"/>
                </a:cubicBezTo>
                <a:cubicBezTo>
                  <a:pt x="8408914" y="4346361"/>
                  <a:pt x="8335152" y="4125360"/>
                  <a:pt x="8335152" y="4125360"/>
                </a:cubicBezTo>
                <a:cubicBezTo>
                  <a:pt x="8408914" y="4199027"/>
                  <a:pt x="8408914" y="4272694"/>
                  <a:pt x="8482677" y="4346361"/>
                </a:cubicBezTo>
                <a:cubicBezTo>
                  <a:pt x="8482677" y="4272694"/>
                  <a:pt x="8482677" y="4272694"/>
                  <a:pt x="8482677" y="4272694"/>
                </a:cubicBezTo>
                <a:cubicBezTo>
                  <a:pt x="8482677" y="4272694"/>
                  <a:pt x="8408914" y="4272694"/>
                  <a:pt x="8408914" y="4199027"/>
                </a:cubicBezTo>
                <a:cubicBezTo>
                  <a:pt x="8408914" y="4199027"/>
                  <a:pt x="8408914" y="4125360"/>
                  <a:pt x="8408914" y="4051693"/>
                </a:cubicBezTo>
                <a:cubicBezTo>
                  <a:pt x="8335152" y="3978025"/>
                  <a:pt x="8335152" y="3904358"/>
                  <a:pt x="8261389" y="3904358"/>
                </a:cubicBezTo>
                <a:cubicBezTo>
                  <a:pt x="8261389" y="3904358"/>
                  <a:pt x="8261389" y="3904358"/>
                  <a:pt x="8261389" y="3830691"/>
                </a:cubicBezTo>
                <a:cubicBezTo>
                  <a:pt x="8261389" y="3830691"/>
                  <a:pt x="8261389" y="3757024"/>
                  <a:pt x="8261389" y="3757024"/>
                </a:cubicBezTo>
                <a:cubicBezTo>
                  <a:pt x="8261389" y="3757024"/>
                  <a:pt x="8187627" y="3683357"/>
                  <a:pt x="8187627" y="3683357"/>
                </a:cubicBezTo>
                <a:cubicBezTo>
                  <a:pt x="8187627" y="3830691"/>
                  <a:pt x="8187627" y="3904358"/>
                  <a:pt x="8187627" y="4051693"/>
                </a:cubicBezTo>
                <a:cubicBezTo>
                  <a:pt x="8261389" y="4199027"/>
                  <a:pt x="8261389" y="4420028"/>
                  <a:pt x="8187627" y="4567363"/>
                </a:cubicBezTo>
                <a:cubicBezTo>
                  <a:pt x="8187627" y="4714697"/>
                  <a:pt x="8187627" y="4935698"/>
                  <a:pt x="8187627" y="5083032"/>
                </a:cubicBezTo>
                <a:cubicBezTo>
                  <a:pt x="8187627" y="5083032"/>
                  <a:pt x="8187627" y="5083032"/>
                  <a:pt x="8187627" y="5156700"/>
                </a:cubicBezTo>
                <a:cubicBezTo>
                  <a:pt x="8187627" y="5230366"/>
                  <a:pt x="8187627" y="5230366"/>
                  <a:pt x="8187627" y="5304034"/>
                </a:cubicBezTo>
                <a:cubicBezTo>
                  <a:pt x="8187627" y="5451368"/>
                  <a:pt x="8187627" y="5967038"/>
                  <a:pt x="8040102" y="6114372"/>
                </a:cubicBezTo>
                <a:cubicBezTo>
                  <a:pt x="7966339" y="6114372"/>
                  <a:pt x="7966339" y="6040705"/>
                  <a:pt x="7966339" y="6040705"/>
                </a:cubicBezTo>
                <a:cubicBezTo>
                  <a:pt x="7966339" y="6040705"/>
                  <a:pt x="7966339" y="6040705"/>
                  <a:pt x="7892577" y="5967038"/>
                </a:cubicBezTo>
                <a:cubicBezTo>
                  <a:pt x="7818815" y="5967038"/>
                  <a:pt x="7818815" y="5746036"/>
                  <a:pt x="7745053" y="5672370"/>
                </a:cubicBezTo>
                <a:cubicBezTo>
                  <a:pt x="7745053" y="5598702"/>
                  <a:pt x="7745053" y="5451368"/>
                  <a:pt x="7745053" y="5377701"/>
                </a:cubicBezTo>
                <a:cubicBezTo>
                  <a:pt x="7745053" y="5377701"/>
                  <a:pt x="7745053" y="5377701"/>
                  <a:pt x="7745053" y="5230366"/>
                </a:cubicBezTo>
                <a:cubicBezTo>
                  <a:pt x="7745053" y="5156700"/>
                  <a:pt x="7671290" y="5009365"/>
                  <a:pt x="7671290" y="4935698"/>
                </a:cubicBezTo>
                <a:cubicBezTo>
                  <a:pt x="7671290" y="4862031"/>
                  <a:pt x="7597527" y="4714697"/>
                  <a:pt x="7597527" y="4567363"/>
                </a:cubicBezTo>
                <a:lnTo>
                  <a:pt x="7597527" y="4594988"/>
                </a:lnTo>
                <a:cubicBezTo>
                  <a:pt x="7597527" y="4622613"/>
                  <a:pt x="7597527" y="4641030"/>
                  <a:pt x="7597527" y="4641030"/>
                </a:cubicBezTo>
                <a:cubicBezTo>
                  <a:pt x="7523765" y="4641030"/>
                  <a:pt x="7523765" y="4493695"/>
                  <a:pt x="7523765" y="4420028"/>
                </a:cubicBezTo>
                <a:cubicBezTo>
                  <a:pt x="7523765" y="4272694"/>
                  <a:pt x="7523765" y="4199027"/>
                  <a:pt x="7523765" y="4125360"/>
                </a:cubicBezTo>
                <a:cubicBezTo>
                  <a:pt x="7450003" y="4199027"/>
                  <a:pt x="7450003" y="4272694"/>
                  <a:pt x="7450003" y="4199027"/>
                </a:cubicBezTo>
                <a:cubicBezTo>
                  <a:pt x="7450003" y="4199027"/>
                  <a:pt x="7376241" y="4346361"/>
                  <a:pt x="7376241" y="4346361"/>
                </a:cubicBezTo>
                <a:cubicBezTo>
                  <a:pt x="7376241" y="4420028"/>
                  <a:pt x="7302478" y="4493695"/>
                  <a:pt x="7302478" y="4493695"/>
                </a:cubicBezTo>
                <a:cubicBezTo>
                  <a:pt x="7302478" y="4567363"/>
                  <a:pt x="7302478" y="4567363"/>
                  <a:pt x="7302478" y="4567363"/>
                </a:cubicBezTo>
                <a:cubicBezTo>
                  <a:pt x="7228715" y="4788364"/>
                  <a:pt x="7228715" y="4935698"/>
                  <a:pt x="7154953" y="5156700"/>
                </a:cubicBezTo>
                <a:cubicBezTo>
                  <a:pt x="7154953" y="5230366"/>
                  <a:pt x="7007429" y="5967038"/>
                  <a:pt x="6933666" y="6114372"/>
                </a:cubicBezTo>
                <a:cubicBezTo>
                  <a:pt x="6933666" y="6114372"/>
                  <a:pt x="7007429" y="6114372"/>
                  <a:pt x="7007429" y="6114372"/>
                </a:cubicBezTo>
                <a:cubicBezTo>
                  <a:pt x="7007429" y="6114372"/>
                  <a:pt x="6933666" y="6114372"/>
                  <a:pt x="6933666" y="6188040"/>
                </a:cubicBezTo>
                <a:cubicBezTo>
                  <a:pt x="6933666" y="6188040"/>
                  <a:pt x="6933666" y="6188040"/>
                  <a:pt x="6859903" y="6188040"/>
                </a:cubicBezTo>
                <a:cubicBezTo>
                  <a:pt x="6859903" y="6188040"/>
                  <a:pt x="6859903" y="6261706"/>
                  <a:pt x="6859903" y="6261706"/>
                </a:cubicBezTo>
                <a:cubicBezTo>
                  <a:pt x="6859903" y="6261706"/>
                  <a:pt x="6786141" y="6261706"/>
                  <a:pt x="6786141" y="6261706"/>
                </a:cubicBezTo>
                <a:cubicBezTo>
                  <a:pt x="6786141" y="6261706"/>
                  <a:pt x="6712379" y="6335374"/>
                  <a:pt x="6712379" y="6335374"/>
                </a:cubicBezTo>
                <a:cubicBezTo>
                  <a:pt x="6712379" y="6335374"/>
                  <a:pt x="6712379" y="6335374"/>
                  <a:pt x="6638617" y="6335374"/>
                </a:cubicBezTo>
                <a:cubicBezTo>
                  <a:pt x="6712379" y="6335374"/>
                  <a:pt x="6491091" y="6409040"/>
                  <a:pt x="6491091" y="6409040"/>
                </a:cubicBezTo>
                <a:cubicBezTo>
                  <a:pt x="6417329" y="6482708"/>
                  <a:pt x="6343567" y="6556375"/>
                  <a:pt x="6343567" y="6482708"/>
                </a:cubicBezTo>
                <a:cubicBezTo>
                  <a:pt x="6343567" y="6482708"/>
                  <a:pt x="6269805" y="6482708"/>
                  <a:pt x="6269805" y="6482708"/>
                </a:cubicBezTo>
                <a:cubicBezTo>
                  <a:pt x="6269805" y="6482708"/>
                  <a:pt x="6269805" y="6409040"/>
                  <a:pt x="6269805" y="6409040"/>
                </a:cubicBezTo>
                <a:cubicBezTo>
                  <a:pt x="6196042" y="6482708"/>
                  <a:pt x="6196042" y="6482708"/>
                  <a:pt x="6196042" y="6482708"/>
                </a:cubicBezTo>
                <a:cubicBezTo>
                  <a:pt x="6122279" y="6482708"/>
                  <a:pt x="6048517" y="6556375"/>
                  <a:pt x="6122279" y="6482708"/>
                </a:cubicBezTo>
                <a:cubicBezTo>
                  <a:pt x="6048517" y="6482708"/>
                  <a:pt x="6048517" y="6482708"/>
                  <a:pt x="6048517" y="6482708"/>
                </a:cubicBezTo>
                <a:cubicBezTo>
                  <a:pt x="6048517" y="6482708"/>
                  <a:pt x="6048517" y="6409040"/>
                  <a:pt x="5974755" y="6409040"/>
                </a:cubicBezTo>
                <a:cubicBezTo>
                  <a:pt x="5900993" y="6409040"/>
                  <a:pt x="5827230" y="6409040"/>
                  <a:pt x="5900993" y="6335374"/>
                </a:cubicBezTo>
                <a:cubicBezTo>
                  <a:pt x="5827230" y="6335374"/>
                  <a:pt x="5827230" y="6409040"/>
                  <a:pt x="5827230" y="6409040"/>
                </a:cubicBezTo>
                <a:cubicBezTo>
                  <a:pt x="5753467" y="6409040"/>
                  <a:pt x="5753467" y="6409040"/>
                  <a:pt x="5753467" y="6409040"/>
                </a:cubicBezTo>
                <a:cubicBezTo>
                  <a:pt x="5753467" y="6409040"/>
                  <a:pt x="5679705" y="6335374"/>
                  <a:pt x="5679705" y="6261706"/>
                </a:cubicBezTo>
                <a:cubicBezTo>
                  <a:pt x="5605943" y="6335374"/>
                  <a:pt x="5605943" y="6335374"/>
                  <a:pt x="5605943" y="6335374"/>
                </a:cubicBezTo>
                <a:cubicBezTo>
                  <a:pt x="5458418" y="6261706"/>
                  <a:pt x="5310893" y="6261706"/>
                  <a:pt x="5163369" y="6261706"/>
                </a:cubicBezTo>
                <a:cubicBezTo>
                  <a:pt x="5089606" y="6261706"/>
                  <a:pt x="5089606" y="6261706"/>
                  <a:pt x="5015843" y="6188040"/>
                </a:cubicBezTo>
                <a:cubicBezTo>
                  <a:pt x="4942081" y="6114372"/>
                  <a:pt x="4868319" y="6040705"/>
                  <a:pt x="4794557" y="6040705"/>
                </a:cubicBezTo>
                <a:cubicBezTo>
                  <a:pt x="4720794" y="5967038"/>
                  <a:pt x="4720794" y="6040705"/>
                  <a:pt x="4720794" y="5967038"/>
                </a:cubicBezTo>
                <a:cubicBezTo>
                  <a:pt x="4656252" y="5967038"/>
                  <a:pt x="4591710" y="6023439"/>
                  <a:pt x="4625998" y="5938837"/>
                </a:cubicBezTo>
                <a:lnTo>
                  <a:pt x="4630194" y="5929766"/>
                </a:lnTo>
                <a:lnTo>
                  <a:pt x="4631544" y="5928136"/>
                </a:lnTo>
                <a:cubicBezTo>
                  <a:pt x="4637235" y="5918694"/>
                  <a:pt x="4642421" y="5907184"/>
                  <a:pt x="4647031" y="5893371"/>
                </a:cubicBezTo>
                <a:lnTo>
                  <a:pt x="4630194" y="5929766"/>
                </a:lnTo>
                <a:lnTo>
                  <a:pt x="4613032" y="5950492"/>
                </a:lnTo>
                <a:cubicBezTo>
                  <a:pt x="4520253" y="6028043"/>
                  <a:pt x="4342762" y="5746036"/>
                  <a:pt x="4278219" y="5746036"/>
                </a:cubicBezTo>
                <a:cubicBezTo>
                  <a:pt x="4351982" y="5746036"/>
                  <a:pt x="4204457" y="5672370"/>
                  <a:pt x="4204457" y="5672370"/>
                </a:cubicBezTo>
                <a:cubicBezTo>
                  <a:pt x="4130695" y="5598702"/>
                  <a:pt x="4056932" y="5598702"/>
                  <a:pt x="3983170" y="5598702"/>
                </a:cubicBezTo>
                <a:cubicBezTo>
                  <a:pt x="3835645" y="5525035"/>
                  <a:pt x="3835645" y="5377701"/>
                  <a:pt x="3761883" y="5230366"/>
                </a:cubicBezTo>
                <a:cubicBezTo>
                  <a:pt x="3688120" y="5083032"/>
                  <a:pt x="3540595" y="5156700"/>
                  <a:pt x="3466833" y="5009365"/>
                </a:cubicBezTo>
                <a:cubicBezTo>
                  <a:pt x="3466833" y="5009365"/>
                  <a:pt x="3466833" y="4788364"/>
                  <a:pt x="3319308" y="4714697"/>
                </a:cubicBezTo>
                <a:cubicBezTo>
                  <a:pt x="3319308" y="4714697"/>
                  <a:pt x="3319308" y="4714697"/>
                  <a:pt x="3245546" y="4714697"/>
                </a:cubicBezTo>
                <a:cubicBezTo>
                  <a:pt x="3245546" y="4714697"/>
                  <a:pt x="3245546" y="4714697"/>
                  <a:pt x="3245546" y="4641030"/>
                </a:cubicBezTo>
                <a:cubicBezTo>
                  <a:pt x="3245546" y="4641030"/>
                  <a:pt x="3171783" y="4641030"/>
                  <a:pt x="3171783" y="4641030"/>
                </a:cubicBezTo>
                <a:cubicBezTo>
                  <a:pt x="3171783" y="4641030"/>
                  <a:pt x="3171783" y="4641030"/>
                  <a:pt x="3171783" y="4493695"/>
                </a:cubicBezTo>
                <a:cubicBezTo>
                  <a:pt x="3171783" y="4493695"/>
                  <a:pt x="3171783" y="4420028"/>
                  <a:pt x="3171783" y="4420028"/>
                </a:cubicBezTo>
                <a:cubicBezTo>
                  <a:pt x="3171783" y="4420028"/>
                  <a:pt x="3171783" y="4420028"/>
                  <a:pt x="3171783" y="4346361"/>
                </a:cubicBezTo>
                <a:cubicBezTo>
                  <a:pt x="3098021" y="4199027"/>
                  <a:pt x="3024259" y="4199027"/>
                  <a:pt x="2876734" y="4125360"/>
                </a:cubicBezTo>
                <a:cubicBezTo>
                  <a:pt x="2876734" y="4125360"/>
                  <a:pt x="2876734" y="4125360"/>
                  <a:pt x="2802971" y="4125360"/>
                </a:cubicBezTo>
                <a:cubicBezTo>
                  <a:pt x="2802971" y="4125360"/>
                  <a:pt x="2729209" y="4051693"/>
                  <a:pt x="2729209" y="4051693"/>
                </a:cubicBezTo>
                <a:cubicBezTo>
                  <a:pt x="2729209" y="4051693"/>
                  <a:pt x="2655447" y="4051693"/>
                  <a:pt x="2655447" y="3978025"/>
                </a:cubicBezTo>
                <a:cubicBezTo>
                  <a:pt x="2655447" y="3978025"/>
                  <a:pt x="2581684" y="3904358"/>
                  <a:pt x="2507922" y="3830691"/>
                </a:cubicBezTo>
                <a:cubicBezTo>
                  <a:pt x="2507922" y="3830691"/>
                  <a:pt x="2434159" y="3830691"/>
                  <a:pt x="2434159" y="3830691"/>
                </a:cubicBezTo>
                <a:cubicBezTo>
                  <a:pt x="2434159" y="3830691"/>
                  <a:pt x="2360397" y="3757024"/>
                  <a:pt x="2360397" y="3757024"/>
                </a:cubicBezTo>
                <a:cubicBezTo>
                  <a:pt x="2360397" y="3757024"/>
                  <a:pt x="2286635" y="3757024"/>
                  <a:pt x="2286635" y="3757024"/>
                </a:cubicBezTo>
                <a:cubicBezTo>
                  <a:pt x="2212872" y="3757024"/>
                  <a:pt x="2212872" y="3757024"/>
                  <a:pt x="2212872" y="3757024"/>
                </a:cubicBezTo>
                <a:cubicBezTo>
                  <a:pt x="2139110" y="3683357"/>
                  <a:pt x="2139110" y="3683357"/>
                  <a:pt x="2139110" y="3683357"/>
                </a:cubicBezTo>
                <a:cubicBezTo>
                  <a:pt x="2065347" y="3609690"/>
                  <a:pt x="1991585" y="3609690"/>
                  <a:pt x="1917823" y="3609690"/>
                </a:cubicBezTo>
                <a:cubicBezTo>
                  <a:pt x="1917823" y="3609690"/>
                  <a:pt x="1917823" y="3609690"/>
                  <a:pt x="1844060" y="3536023"/>
                </a:cubicBezTo>
                <a:cubicBezTo>
                  <a:pt x="1696535" y="3462355"/>
                  <a:pt x="1549011" y="3462355"/>
                  <a:pt x="1401486" y="3388688"/>
                </a:cubicBezTo>
                <a:cubicBezTo>
                  <a:pt x="1327723" y="3388688"/>
                  <a:pt x="1327723" y="3388688"/>
                  <a:pt x="1327723" y="3388688"/>
                </a:cubicBezTo>
                <a:cubicBezTo>
                  <a:pt x="1327723" y="3388688"/>
                  <a:pt x="1253961" y="3388688"/>
                  <a:pt x="1253961" y="3388688"/>
                </a:cubicBezTo>
                <a:cubicBezTo>
                  <a:pt x="1253961" y="3388688"/>
                  <a:pt x="1180199" y="3388688"/>
                  <a:pt x="1180199" y="3315021"/>
                </a:cubicBezTo>
                <a:cubicBezTo>
                  <a:pt x="1106436" y="3388688"/>
                  <a:pt x="1106436" y="3388688"/>
                  <a:pt x="1106436" y="3315021"/>
                </a:cubicBezTo>
                <a:cubicBezTo>
                  <a:pt x="1106436" y="3315021"/>
                  <a:pt x="1106436" y="3315021"/>
                  <a:pt x="1097216" y="3315021"/>
                </a:cubicBezTo>
                <a:cubicBezTo>
                  <a:pt x="1092606" y="3315021"/>
                  <a:pt x="1085691" y="3315021"/>
                  <a:pt x="1075318" y="3315021"/>
                </a:cubicBezTo>
                <a:lnTo>
                  <a:pt x="1063792" y="3315021"/>
                </a:lnTo>
                <a:cubicBezTo>
                  <a:pt x="1032674" y="3315021"/>
                  <a:pt x="1032674" y="3315021"/>
                  <a:pt x="1032674" y="3315021"/>
                </a:cubicBezTo>
                <a:cubicBezTo>
                  <a:pt x="958911" y="3315021"/>
                  <a:pt x="885149" y="3315021"/>
                  <a:pt x="737625" y="3241354"/>
                </a:cubicBezTo>
                <a:cubicBezTo>
                  <a:pt x="811387" y="3241354"/>
                  <a:pt x="885149" y="3315021"/>
                  <a:pt x="885149" y="3241354"/>
                </a:cubicBezTo>
                <a:cubicBezTo>
                  <a:pt x="885149" y="3241354"/>
                  <a:pt x="811387" y="3241354"/>
                  <a:pt x="811387" y="3241354"/>
                </a:cubicBezTo>
                <a:cubicBezTo>
                  <a:pt x="737625" y="3241354"/>
                  <a:pt x="737625" y="3241354"/>
                  <a:pt x="663862" y="3241354"/>
                </a:cubicBezTo>
                <a:cubicBezTo>
                  <a:pt x="590100" y="3241354"/>
                  <a:pt x="516338" y="3167687"/>
                  <a:pt x="442575" y="3167687"/>
                </a:cubicBezTo>
                <a:cubicBezTo>
                  <a:pt x="442575" y="3094020"/>
                  <a:pt x="368813" y="3020353"/>
                  <a:pt x="295050" y="2946686"/>
                </a:cubicBezTo>
                <a:cubicBezTo>
                  <a:pt x="258169" y="2946686"/>
                  <a:pt x="239728" y="2946686"/>
                  <a:pt x="230508" y="2946686"/>
                </a:cubicBezTo>
                <a:lnTo>
                  <a:pt x="221288" y="2946686"/>
                </a:lnTo>
                <a:lnTo>
                  <a:pt x="147525" y="2873018"/>
                </a:lnTo>
                <a:cubicBezTo>
                  <a:pt x="73763" y="2799351"/>
                  <a:pt x="0" y="2725684"/>
                  <a:pt x="0" y="2578350"/>
                </a:cubicBezTo>
                <a:cubicBezTo>
                  <a:pt x="0" y="2578350"/>
                  <a:pt x="0" y="2573746"/>
                  <a:pt x="0" y="2566840"/>
                </a:cubicBezTo>
                <a:cubicBezTo>
                  <a:pt x="0" y="2559934"/>
                  <a:pt x="0" y="2550725"/>
                  <a:pt x="0" y="2541517"/>
                </a:cubicBezTo>
                <a:lnTo>
                  <a:pt x="0" y="2524251"/>
                </a:lnTo>
                <a:lnTo>
                  <a:pt x="0" y="2516193"/>
                </a:lnTo>
                <a:cubicBezTo>
                  <a:pt x="0" y="2509287"/>
                  <a:pt x="0" y="2504683"/>
                  <a:pt x="0" y="2504683"/>
                </a:cubicBezTo>
                <a:cubicBezTo>
                  <a:pt x="0" y="2504683"/>
                  <a:pt x="0" y="2504683"/>
                  <a:pt x="0" y="2495474"/>
                </a:cubicBezTo>
                <a:lnTo>
                  <a:pt x="0" y="2493172"/>
                </a:lnTo>
                <a:lnTo>
                  <a:pt x="0" y="2477058"/>
                </a:lnTo>
                <a:lnTo>
                  <a:pt x="0" y="2473605"/>
                </a:lnTo>
                <a:lnTo>
                  <a:pt x="0" y="2467849"/>
                </a:lnTo>
                <a:lnTo>
                  <a:pt x="0" y="2443677"/>
                </a:lnTo>
                <a:lnTo>
                  <a:pt x="0" y="2442526"/>
                </a:lnTo>
                <a:cubicBezTo>
                  <a:pt x="0" y="2435620"/>
                  <a:pt x="0" y="2431016"/>
                  <a:pt x="0" y="2431016"/>
                </a:cubicBezTo>
                <a:cubicBezTo>
                  <a:pt x="0" y="2357348"/>
                  <a:pt x="73763" y="2357348"/>
                  <a:pt x="73763" y="2283681"/>
                </a:cubicBezTo>
                <a:cubicBezTo>
                  <a:pt x="0" y="2283681"/>
                  <a:pt x="73763" y="2283681"/>
                  <a:pt x="73763" y="2210014"/>
                </a:cubicBezTo>
                <a:cubicBezTo>
                  <a:pt x="73763" y="2210014"/>
                  <a:pt x="73763" y="2210014"/>
                  <a:pt x="104882" y="2178936"/>
                </a:cubicBezTo>
                <a:lnTo>
                  <a:pt x="109806" y="2174018"/>
                </a:lnTo>
                <a:lnTo>
                  <a:pt x="108627" y="2176634"/>
                </a:lnTo>
                <a:cubicBezTo>
                  <a:pt x="78373" y="2239942"/>
                  <a:pt x="55322" y="2274473"/>
                  <a:pt x="147525" y="2136347"/>
                </a:cubicBezTo>
                <a:lnTo>
                  <a:pt x="109806" y="2174018"/>
                </a:lnTo>
                <a:lnTo>
                  <a:pt x="126780" y="2136347"/>
                </a:lnTo>
                <a:cubicBezTo>
                  <a:pt x="138305" y="2108722"/>
                  <a:pt x="147525" y="2081097"/>
                  <a:pt x="147525" y="2062680"/>
                </a:cubicBezTo>
                <a:cubicBezTo>
                  <a:pt x="147525" y="2062680"/>
                  <a:pt x="221287" y="2062680"/>
                  <a:pt x="221287" y="1989013"/>
                </a:cubicBezTo>
                <a:cubicBezTo>
                  <a:pt x="147525" y="2062680"/>
                  <a:pt x="73763" y="2062680"/>
                  <a:pt x="73763" y="2062680"/>
                </a:cubicBezTo>
                <a:cubicBezTo>
                  <a:pt x="73763" y="2062680"/>
                  <a:pt x="147525" y="1989013"/>
                  <a:pt x="295050" y="1915346"/>
                </a:cubicBezTo>
                <a:cubicBezTo>
                  <a:pt x="295050" y="1915346"/>
                  <a:pt x="295050" y="1841679"/>
                  <a:pt x="368813" y="1841679"/>
                </a:cubicBezTo>
                <a:cubicBezTo>
                  <a:pt x="663862" y="1547010"/>
                  <a:pt x="1253961" y="1473343"/>
                  <a:pt x="1549011" y="1473343"/>
                </a:cubicBezTo>
                <a:cubicBezTo>
                  <a:pt x="1770298" y="1399676"/>
                  <a:pt x="1991585" y="1399676"/>
                  <a:pt x="2212872" y="1399676"/>
                </a:cubicBezTo>
                <a:cubicBezTo>
                  <a:pt x="2360397" y="1326009"/>
                  <a:pt x="2729209" y="1326009"/>
                  <a:pt x="2802971" y="1326009"/>
                </a:cubicBezTo>
                <a:cubicBezTo>
                  <a:pt x="2950496" y="1326009"/>
                  <a:pt x="3171783" y="1326009"/>
                  <a:pt x="3393071" y="1326009"/>
                </a:cubicBezTo>
                <a:cubicBezTo>
                  <a:pt x="3393071" y="1326009"/>
                  <a:pt x="3540595" y="1326009"/>
                  <a:pt x="3614358" y="1326009"/>
                </a:cubicBezTo>
                <a:cubicBezTo>
                  <a:pt x="3614358" y="1326009"/>
                  <a:pt x="3614358" y="1399676"/>
                  <a:pt x="3688120" y="1399676"/>
                </a:cubicBezTo>
                <a:cubicBezTo>
                  <a:pt x="3761883" y="1399676"/>
                  <a:pt x="3761883" y="1399676"/>
                  <a:pt x="3835645" y="1399676"/>
                </a:cubicBezTo>
                <a:cubicBezTo>
                  <a:pt x="4204457" y="1399676"/>
                  <a:pt x="4573269" y="1473343"/>
                  <a:pt x="4942081" y="1620677"/>
                </a:cubicBezTo>
                <a:cubicBezTo>
                  <a:pt x="4942081" y="1620677"/>
                  <a:pt x="5015843" y="1620677"/>
                  <a:pt x="5015843" y="1694344"/>
                </a:cubicBezTo>
                <a:cubicBezTo>
                  <a:pt x="5310893" y="1768011"/>
                  <a:pt x="5532181" y="1841679"/>
                  <a:pt x="5827230" y="1989013"/>
                </a:cubicBezTo>
                <a:cubicBezTo>
                  <a:pt x="5827230" y="1989013"/>
                  <a:pt x="5900993" y="2062680"/>
                  <a:pt x="5974755" y="2062680"/>
                </a:cubicBezTo>
                <a:cubicBezTo>
                  <a:pt x="6048517" y="2136347"/>
                  <a:pt x="6122279" y="2136347"/>
                  <a:pt x="6196042" y="2210014"/>
                </a:cubicBezTo>
                <a:lnTo>
                  <a:pt x="6184720" y="2168177"/>
                </a:lnTo>
                <a:lnTo>
                  <a:pt x="6232923" y="2192749"/>
                </a:lnTo>
                <a:cubicBezTo>
                  <a:pt x="6343567" y="2251452"/>
                  <a:pt x="6454210" y="2320515"/>
                  <a:pt x="6564854" y="2431016"/>
                </a:cubicBezTo>
                <a:cubicBezTo>
                  <a:pt x="6564854" y="2431016"/>
                  <a:pt x="6564854" y="2357348"/>
                  <a:pt x="6564854" y="2357348"/>
                </a:cubicBezTo>
                <a:cubicBezTo>
                  <a:pt x="6564854" y="2412599"/>
                  <a:pt x="6564854" y="2426412"/>
                  <a:pt x="6595973" y="2429865"/>
                </a:cubicBezTo>
                <a:lnTo>
                  <a:pt x="6610096" y="2430246"/>
                </a:lnTo>
                <a:lnTo>
                  <a:pt x="6610956" y="2431016"/>
                </a:lnTo>
                <a:cubicBezTo>
                  <a:pt x="6638617" y="2449433"/>
                  <a:pt x="6675498" y="2467849"/>
                  <a:pt x="6712379" y="2504683"/>
                </a:cubicBezTo>
                <a:cubicBezTo>
                  <a:pt x="6749260" y="2541517"/>
                  <a:pt x="6804582" y="2578350"/>
                  <a:pt x="6869124" y="2624392"/>
                </a:cubicBezTo>
                <a:lnTo>
                  <a:pt x="6941412" y="2678741"/>
                </a:lnTo>
                <a:lnTo>
                  <a:pt x="6946344" y="2695757"/>
                </a:lnTo>
                <a:cubicBezTo>
                  <a:pt x="6970548" y="2730289"/>
                  <a:pt x="7025870" y="2744101"/>
                  <a:pt x="7081191" y="2799351"/>
                </a:cubicBezTo>
                <a:cubicBezTo>
                  <a:pt x="7154953" y="2799351"/>
                  <a:pt x="7154953" y="2799351"/>
                  <a:pt x="7154953" y="2799351"/>
                </a:cubicBezTo>
                <a:cubicBezTo>
                  <a:pt x="7228715" y="2799351"/>
                  <a:pt x="7228715" y="2799351"/>
                  <a:pt x="7228715" y="2725684"/>
                </a:cubicBezTo>
                <a:cubicBezTo>
                  <a:pt x="7302478" y="2725684"/>
                  <a:pt x="7302478" y="2578350"/>
                  <a:pt x="7376241" y="2578350"/>
                </a:cubicBezTo>
                <a:cubicBezTo>
                  <a:pt x="7431563" y="2578350"/>
                  <a:pt x="7403902" y="2619788"/>
                  <a:pt x="7386614" y="2671585"/>
                </a:cubicBezTo>
                <a:lnTo>
                  <a:pt x="7380042" y="2705862"/>
                </a:lnTo>
                <a:lnTo>
                  <a:pt x="7377394" y="2714174"/>
                </a:lnTo>
                <a:cubicBezTo>
                  <a:pt x="7376241" y="2721080"/>
                  <a:pt x="7376241" y="2725684"/>
                  <a:pt x="7376241" y="2725684"/>
                </a:cubicBezTo>
                <a:lnTo>
                  <a:pt x="7380042" y="2705862"/>
                </a:lnTo>
                <a:lnTo>
                  <a:pt x="7385462" y="2688851"/>
                </a:lnTo>
                <a:cubicBezTo>
                  <a:pt x="7394682" y="2670434"/>
                  <a:pt x="7413122" y="2652017"/>
                  <a:pt x="7450003" y="2652017"/>
                </a:cubicBezTo>
                <a:cubicBezTo>
                  <a:pt x="7450003" y="2652017"/>
                  <a:pt x="7450003" y="2578350"/>
                  <a:pt x="7450003" y="2578350"/>
                </a:cubicBezTo>
                <a:cubicBezTo>
                  <a:pt x="7450003" y="2578350"/>
                  <a:pt x="7450003" y="2578350"/>
                  <a:pt x="7376241" y="2504683"/>
                </a:cubicBezTo>
                <a:cubicBezTo>
                  <a:pt x="7376241" y="2578350"/>
                  <a:pt x="7376241" y="2578350"/>
                  <a:pt x="7376241" y="2578350"/>
                </a:cubicBezTo>
                <a:cubicBezTo>
                  <a:pt x="7302478" y="2578350"/>
                  <a:pt x="7302478" y="2431016"/>
                  <a:pt x="7302478" y="2431016"/>
                </a:cubicBezTo>
                <a:cubicBezTo>
                  <a:pt x="7228715" y="2357348"/>
                  <a:pt x="7302478" y="2136347"/>
                  <a:pt x="7302478" y="2210014"/>
                </a:cubicBezTo>
                <a:cubicBezTo>
                  <a:pt x="7302478" y="2210014"/>
                  <a:pt x="7302478" y="2283681"/>
                  <a:pt x="7302478" y="2283681"/>
                </a:cubicBezTo>
                <a:cubicBezTo>
                  <a:pt x="7302478" y="2210014"/>
                  <a:pt x="7376241" y="2210014"/>
                  <a:pt x="7450003" y="2136347"/>
                </a:cubicBezTo>
                <a:cubicBezTo>
                  <a:pt x="7523765" y="2136347"/>
                  <a:pt x="7523765" y="2136347"/>
                  <a:pt x="7523765" y="2136347"/>
                </a:cubicBezTo>
                <a:cubicBezTo>
                  <a:pt x="7597527" y="2062680"/>
                  <a:pt x="7597527" y="2062680"/>
                  <a:pt x="7671290" y="2062680"/>
                </a:cubicBezTo>
                <a:lnTo>
                  <a:pt x="7671290" y="2136347"/>
                </a:lnTo>
                <a:cubicBezTo>
                  <a:pt x="7671290" y="2136347"/>
                  <a:pt x="7745053" y="2136347"/>
                  <a:pt x="7745053" y="2136347"/>
                </a:cubicBezTo>
                <a:cubicBezTo>
                  <a:pt x="7745053" y="2136347"/>
                  <a:pt x="7745053" y="2136347"/>
                  <a:pt x="7776171" y="2136347"/>
                </a:cubicBezTo>
                <a:lnTo>
                  <a:pt x="7787697" y="2136347"/>
                </a:lnTo>
                <a:cubicBezTo>
                  <a:pt x="7780781" y="2136347"/>
                  <a:pt x="7796917" y="2136347"/>
                  <a:pt x="7808442" y="2136347"/>
                </a:cubicBezTo>
                <a:lnTo>
                  <a:pt x="7818815" y="2136347"/>
                </a:lnTo>
                <a:cubicBezTo>
                  <a:pt x="7892577" y="2136347"/>
                  <a:pt x="7892577" y="2283681"/>
                  <a:pt x="7892577" y="2357348"/>
                </a:cubicBezTo>
                <a:cubicBezTo>
                  <a:pt x="7892577" y="2357348"/>
                  <a:pt x="7892577" y="2357348"/>
                  <a:pt x="7892577" y="2431016"/>
                </a:cubicBezTo>
                <a:cubicBezTo>
                  <a:pt x="7892577" y="2431016"/>
                  <a:pt x="7966339" y="2578350"/>
                  <a:pt x="8040102" y="2578350"/>
                </a:cubicBezTo>
                <a:cubicBezTo>
                  <a:pt x="8040102" y="2578350"/>
                  <a:pt x="8113865" y="2652017"/>
                  <a:pt x="8187627" y="2725684"/>
                </a:cubicBezTo>
                <a:cubicBezTo>
                  <a:pt x="8187627" y="2652017"/>
                  <a:pt x="8261389" y="2652017"/>
                  <a:pt x="8261389" y="2652017"/>
                </a:cubicBezTo>
                <a:cubicBezTo>
                  <a:pt x="8261389" y="2578350"/>
                  <a:pt x="8261389" y="2578350"/>
                  <a:pt x="8335152" y="2504683"/>
                </a:cubicBezTo>
                <a:cubicBezTo>
                  <a:pt x="8335152" y="2504683"/>
                  <a:pt x="8482677" y="2283681"/>
                  <a:pt x="8482677" y="2357348"/>
                </a:cubicBezTo>
                <a:cubicBezTo>
                  <a:pt x="8556439" y="2283681"/>
                  <a:pt x="8556439" y="2210014"/>
                  <a:pt x="8630201" y="2136347"/>
                </a:cubicBezTo>
                <a:cubicBezTo>
                  <a:pt x="8630201" y="2136347"/>
                  <a:pt x="8703964" y="2136347"/>
                  <a:pt x="8703964" y="2136347"/>
                </a:cubicBezTo>
                <a:cubicBezTo>
                  <a:pt x="8777726" y="1989013"/>
                  <a:pt x="8851489" y="1915346"/>
                  <a:pt x="8925251" y="1841679"/>
                </a:cubicBezTo>
                <a:cubicBezTo>
                  <a:pt x="9072776" y="1694344"/>
                  <a:pt x="9220301" y="1547010"/>
                  <a:pt x="9367825" y="1399676"/>
                </a:cubicBezTo>
                <a:cubicBezTo>
                  <a:pt x="9884161" y="1031340"/>
                  <a:pt x="10474261" y="736672"/>
                  <a:pt x="11064361" y="515670"/>
                </a:cubicBezTo>
                <a:cubicBezTo>
                  <a:pt x="11064361" y="515670"/>
                  <a:pt x="11064361" y="442003"/>
                  <a:pt x="11064361" y="442003"/>
                </a:cubicBezTo>
                <a:cubicBezTo>
                  <a:pt x="11064361" y="442003"/>
                  <a:pt x="11138123" y="515670"/>
                  <a:pt x="11138123" y="515670"/>
                </a:cubicBezTo>
                <a:cubicBezTo>
                  <a:pt x="11138123" y="515670"/>
                  <a:pt x="11211885" y="515670"/>
                  <a:pt x="11211885" y="442003"/>
                </a:cubicBezTo>
                <a:cubicBezTo>
                  <a:pt x="11285649" y="442003"/>
                  <a:pt x="11285649" y="442003"/>
                  <a:pt x="11285649" y="442003"/>
                </a:cubicBezTo>
                <a:cubicBezTo>
                  <a:pt x="11285649" y="442003"/>
                  <a:pt x="11285649" y="442003"/>
                  <a:pt x="11359409" y="442003"/>
                </a:cubicBezTo>
                <a:cubicBezTo>
                  <a:pt x="11433173" y="368336"/>
                  <a:pt x="11506935" y="368336"/>
                  <a:pt x="11580697" y="368336"/>
                </a:cubicBezTo>
                <a:cubicBezTo>
                  <a:pt x="11728221" y="294669"/>
                  <a:pt x="11875747" y="294669"/>
                  <a:pt x="12097033" y="221002"/>
                </a:cubicBezTo>
                <a:cubicBezTo>
                  <a:pt x="12097033" y="221002"/>
                  <a:pt x="12539609" y="147334"/>
                  <a:pt x="12760897" y="147334"/>
                </a:cubicBezTo>
                <a:cubicBezTo>
                  <a:pt x="12982183" y="147334"/>
                  <a:pt x="13129709" y="73667"/>
                  <a:pt x="13350995" y="73667"/>
                </a:cubicBezTo>
                <a:cubicBezTo>
                  <a:pt x="13498521" y="73667"/>
                  <a:pt x="13719807" y="55251"/>
                  <a:pt x="13950315" y="55251"/>
                </a:cubicBezTo>
                <a:close/>
                <a:moveTo>
                  <a:pt x="8040102" y="0"/>
                </a:moveTo>
                <a:cubicBezTo>
                  <a:pt x="8040102" y="0"/>
                  <a:pt x="8040102" y="147334"/>
                  <a:pt x="8040102" y="147334"/>
                </a:cubicBezTo>
                <a:cubicBezTo>
                  <a:pt x="8040102" y="147334"/>
                  <a:pt x="8081594" y="105897"/>
                  <a:pt x="8102339" y="85178"/>
                </a:cubicBezTo>
                <a:lnTo>
                  <a:pt x="8106207" y="81315"/>
                </a:lnTo>
                <a:lnTo>
                  <a:pt x="8090814" y="96688"/>
                </a:lnTo>
                <a:cubicBezTo>
                  <a:pt x="8049322" y="138126"/>
                  <a:pt x="7966339" y="221002"/>
                  <a:pt x="7966339" y="221002"/>
                </a:cubicBezTo>
                <a:cubicBezTo>
                  <a:pt x="7966339" y="221002"/>
                  <a:pt x="7966339" y="179564"/>
                  <a:pt x="7966339" y="127767"/>
                </a:cubicBezTo>
                <a:lnTo>
                  <a:pt x="7966339" y="119736"/>
                </a:lnTo>
                <a:lnTo>
                  <a:pt x="7985482" y="75268"/>
                </a:lnTo>
                <a:cubicBezTo>
                  <a:pt x="8007255" y="28489"/>
                  <a:pt x="8026271" y="0"/>
                  <a:pt x="8040102" y="0"/>
                </a:cubicBezTo>
                <a:close/>
              </a:path>
            </a:pathLst>
          </a:custGeom>
        </p:spPr>
      </p:pic>
      <p:sp>
        <p:nvSpPr>
          <p:cNvPr id="3" name="矩形 2">
            <a:extLst>
              <a:ext uri="{FF2B5EF4-FFF2-40B4-BE49-F238E27FC236}">
                <a16:creationId xmlns:a16="http://schemas.microsoft.com/office/drawing/2014/main" id="{326E9B44-59CA-4718-B23A-BFB44D8421A5}"/>
              </a:ext>
            </a:extLst>
          </p:cNvPr>
          <p:cNvSpPr/>
          <p:nvPr/>
        </p:nvSpPr>
        <p:spPr>
          <a:xfrm>
            <a:off x="710913" y="212484"/>
            <a:ext cx="4865863" cy="2243050"/>
          </a:xfrm>
          <a:prstGeom prst="rect">
            <a:avLst/>
          </a:prstGeom>
        </p:spPr>
        <p:txBody>
          <a:bodyPr wrap="square">
            <a:spAutoFit/>
          </a:bodyPr>
          <a:lstStyle/>
          <a:p>
            <a:pPr>
              <a:lnSpc>
                <a:spcPct val="150000"/>
              </a:lnSpc>
            </a:pPr>
            <a:r>
              <a:rPr lang="en-US" altLang="zh-CN" sz="2400" dirty="0">
                <a:latin typeface="Aa粉嘟嘟 (非商业使用)" pitchFamily="2" charset="-122"/>
                <a:ea typeface="Aa粉嘟嘟 (非商业使用)" pitchFamily="2" charset="-122"/>
              </a:rPr>
              <a:t>May you stay like a young man, never forgetting your original intention and enjoying knowing each other.</a:t>
            </a:r>
            <a:endParaRPr lang="zh-CN" altLang="en-US" sz="2400" dirty="0">
              <a:latin typeface="Aa粉嘟嘟 (非商业使用)" pitchFamily="2" charset="-122"/>
              <a:ea typeface="Aa粉嘟嘟 (非商业使用)" pitchFamily="2" charset="-122"/>
            </a:endParaRPr>
          </a:p>
        </p:txBody>
      </p:sp>
      <p:sp>
        <p:nvSpPr>
          <p:cNvPr id="4" name="矩形 3">
            <a:extLst>
              <a:ext uri="{FF2B5EF4-FFF2-40B4-BE49-F238E27FC236}">
                <a16:creationId xmlns:a16="http://schemas.microsoft.com/office/drawing/2014/main" id="{67AA7F3D-4FDD-4446-AD43-E186D4ADD0FF}"/>
              </a:ext>
            </a:extLst>
          </p:cNvPr>
          <p:cNvSpPr/>
          <p:nvPr/>
        </p:nvSpPr>
        <p:spPr>
          <a:xfrm>
            <a:off x="8702749" y="4867818"/>
            <a:ext cx="3396052" cy="1689052"/>
          </a:xfrm>
          <a:prstGeom prst="rect">
            <a:avLst/>
          </a:prstGeom>
        </p:spPr>
        <p:txBody>
          <a:bodyPr wrap="square">
            <a:spAutoFit/>
          </a:bodyPr>
          <a:lstStyle/>
          <a:p>
            <a:pPr>
              <a:lnSpc>
                <a:spcPct val="150000"/>
              </a:lnSpc>
            </a:pPr>
            <a:r>
              <a:rPr lang="en-US" altLang="zh-CN" sz="2400" dirty="0">
                <a:latin typeface="Aa粉嘟嘟 (非商业使用)" pitchFamily="2" charset="-122"/>
                <a:ea typeface="Aa粉嘟嘟 (非商业使用)" pitchFamily="2" charset="-122"/>
              </a:rPr>
              <a:t>I wish to accept the teachings of time with a sincere heart.</a:t>
            </a:r>
            <a:endParaRPr lang="zh-CN" altLang="en-US" sz="2400" dirty="0">
              <a:latin typeface="Aa粉嘟嘟 (非商业使用)" pitchFamily="2" charset="-122"/>
              <a:ea typeface="Aa粉嘟嘟 (非商业使用)" pitchFamily="2" charset="-122"/>
            </a:endParaRPr>
          </a:p>
        </p:txBody>
      </p:sp>
    </p:spTree>
    <p:extLst>
      <p:ext uri="{BB962C8B-B14F-4D97-AF65-F5344CB8AC3E}">
        <p14:creationId xmlns:p14="http://schemas.microsoft.com/office/powerpoint/2010/main" val="388629745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grpId="0" nodeType="after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85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3B6CAE24-35EB-466B-9795-8A232B714EF3}"/>
              </a:ext>
            </a:extLst>
          </p:cNvPr>
          <p:cNvGrpSpPr/>
          <p:nvPr/>
        </p:nvGrpSpPr>
        <p:grpSpPr>
          <a:xfrm rot="391404">
            <a:off x="421364" y="349676"/>
            <a:ext cx="3542861" cy="4905532"/>
            <a:chOff x="2094537" y="2165618"/>
            <a:chExt cx="2433805" cy="3369906"/>
          </a:xfrm>
        </p:grpSpPr>
        <p:pic>
          <p:nvPicPr>
            <p:cNvPr id="4" name="图片 3">
              <a:extLst>
                <a:ext uri="{FF2B5EF4-FFF2-40B4-BE49-F238E27FC236}">
                  <a16:creationId xmlns:a16="http://schemas.microsoft.com/office/drawing/2014/main" id="{EC141F3E-B711-4205-8720-A5103DE44F6D}"/>
                </a:ext>
              </a:extLst>
            </p:cNvPr>
            <p:cNvPicPr>
              <a:picLocks noChangeAspect="1"/>
            </p:cNvPicPr>
            <p:nvPr>
              <p:custDataLst>
                <p:tags r:id="rId3"/>
              </p:custDataLst>
            </p:nvPr>
          </p:nvPicPr>
          <p:blipFill rotWithShape="1">
            <a:blip r:embed="rId6" cstate="email">
              <a:extLst>
                <a:ext uri="{28A0092B-C50C-407E-A947-70E740481C1C}">
                  <a14:useLocalDpi xmlns:a14="http://schemas.microsoft.com/office/drawing/2010/main"/>
                </a:ext>
              </a:extLst>
            </a:blip>
            <a:srcRect r="66485" b="76011"/>
            <a:stretch/>
          </p:blipFill>
          <p:spPr>
            <a:xfrm rot="820810">
              <a:off x="2094537" y="2165618"/>
              <a:ext cx="2433805" cy="3369906"/>
            </a:xfrm>
            <a:prstGeom prst="rect">
              <a:avLst/>
            </a:prstGeom>
          </p:spPr>
        </p:pic>
        <p:sp>
          <p:nvSpPr>
            <p:cNvPr id="5" name="KSO_Img2">
              <a:extLst>
                <a:ext uri="{FF2B5EF4-FFF2-40B4-BE49-F238E27FC236}">
                  <a16:creationId xmlns:a16="http://schemas.microsoft.com/office/drawing/2014/main" id="{F34F3720-E578-4612-8142-CDE15D3AAA6B}"/>
                </a:ext>
              </a:extLst>
            </p:cNvPr>
            <p:cNvSpPr/>
            <p:nvPr>
              <p:custDataLst>
                <p:tags r:id="rId4"/>
              </p:custDataLst>
            </p:nvPr>
          </p:nvSpPr>
          <p:spPr>
            <a:xfrm rot="960000">
              <a:off x="2155385" y="2207338"/>
              <a:ext cx="2232866" cy="3068566"/>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 name="connsiteX0" fmla="*/ 78583 w 1549961"/>
                <a:gd name="connsiteY0" fmla="*/ 328300 h 1453733"/>
                <a:gd name="connsiteX1" fmla="*/ 136248 w 1549961"/>
                <a:gd name="connsiteY1" fmla="*/ 1374507 h 1453733"/>
                <a:gd name="connsiteX2" fmla="*/ 1443658 w 1549961"/>
                <a:gd name="connsiteY2" fmla="*/ 1248895 h 1453733"/>
                <a:gd name="connsiteX3" fmla="*/ 1361343 w 1549961"/>
                <a:gd name="connsiteY3" fmla="*/ 205917 h 1453733"/>
                <a:gd name="connsiteX4" fmla="*/ 473998 w 1549961"/>
                <a:gd name="connsiteY4" fmla="*/ 7025 h 1453733"/>
                <a:gd name="connsiteX5" fmla="*/ 78583 w 1549961"/>
                <a:gd name="connsiteY5" fmla="*/ 328300 h 1453733"/>
                <a:gd name="connsiteX0" fmla="*/ 75965 w 1521825"/>
                <a:gd name="connsiteY0" fmla="*/ 328300 h 1506764"/>
                <a:gd name="connsiteX1" fmla="*/ 133630 w 1521825"/>
                <a:gd name="connsiteY1" fmla="*/ 1374507 h 1506764"/>
                <a:gd name="connsiteX2" fmla="*/ 1402248 w 1521825"/>
                <a:gd name="connsiteY2" fmla="*/ 1363543 h 1506764"/>
                <a:gd name="connsiteX3" fmla="*/ 1358725 w 1521825"/>
                <a:gd name="connsiteY3" fmla="*/ 205917 h 1506764"/>
                <a:gd name="connsiteX4" fmla="*/ 471380 w 1521825"/>
                <a:gd name="connsiteY4" fmla="*/ 7025 h 1506764"/>
                <a:gd name="connsiteX5" fmla="*/ 75965 w 1521825"/>
                <a:gd name="connsiteY5" fmla="*/ 328300 h 1506764"/>
                <a:gd name="connsiteX0" fmla="*/ 74047 w 1502780"/>
                <a:gd name="connsiteY0" fmla="*/ 328300 h 1480967"/>
                <a:gd name="connsiteX1" fmla="*/ 131712 w 1502780"/>
                <a:gd name="connsiteY1" fmla="*/ 1374507 h 1480967"/>
                <a:gd name="connsiteX2" fmla="*/ 1371756 w 1502780"/>
                <a:gd name="connsiteY2" fmla="*/ 1313870 h 1480967"/>
                <a:gd name="connsiteX3" fmla="*/ 1356807 w 1502780"/>
                <a:gd name="connsiteY3" fmla="*/ 205917 h 1480967"/>
                <a:gd name="connsiteX4" fmla="*/ 469462 w 1502780"/>
                <a:gd name="connsiteY4" fmla="*/ 7025 h 1480967"/>
                <a:gd name="connsiteX5" fmla="*/ 74047 w 1502780"/>
                <a:gd name="connsiteY5" fmla="*/ 328300 h 1480967"/>
                <a:gd name="connsiteX0" fmla="*/ 92900 w 1485917"/>
                <a:gd name="connsiteY0" fmla="*/ 372428 h 1480839"/>
                <a:gd name="connsiteX1" fmla="*/ 114849 w 1485917"/>
                <a:gd name="connsiteY1" fmla="*/ 1377240 h 1480839"/>
                <a:gd name="connsiteX2" fmla="*/ 1354893 w 1485917"/>
                <a:gd name="connsiteY2" fmla="*/ 1316603 h 1480839"/>
                <a:gd name="connsiteX3" fmla="*/ 1339944 w 1485917"/>
                <a:gd name="connsiteY3" fmla="*/ 208650 h 1480839"/>
                <a:gd name="connsiteX4" fmla="*/ 452599 w 1485917"/>
                <a:gd name="connsiteY4" fmla="*/ 9758 h 1480839"/>
                <a:gd name="connsiteX5" fmla="*/ 92900 w 1485917"/>
                <a:gd name="connsiteY5" fmla="*/ 372428 h 1480839"/>
                <a:gd name="connsiteX0" fmla="*/ 107907 w 1502382"/>
                <a:gd name="connsiteY0" fmla="*/ 372428 h 1411336"/>
                <a:gd name="connsiteX1" fmla="*/ 108426 w 1502382"/>
                <a:gd name="connsiteY1" fmla="*/ 1244776 h 1411336"/>
                <a:gd name="connsiteX2" fmla="*/ 1369900 w 1502382"/>
                <a:gd name="connsiteY2" fmla="*/ 1316603 h 1411336"/>
                <a:gd name="connsiteX3" fmla="*/ 1354951 w 1502382"/>
                <a:gd name="connsiteY3" fmla="*/ 208650 h 1411336"/>
                <a:gd name="connsiteX4" fmla="*/ 467606 w 1502382"/>
                <a:gd name="connsiteY4" fmla="*/ 9758 h 1411336"/>
                <a:gd name="connsiteX5" fmla="*/ 107907 w 1502382"/>
                <a:gd name="connsiteY5" fmla="*/ 372428 h 1411336"/>
                <a:gd name="connsiteX0" fmla="*/ 107907 w 1502382"/>
                <a:gd name="connsiteY0" fmla="*/ 400422 h 1439330"/>
                <a:gd name="connsiteX1" fmla="*/ 108426 w 1502382"/>
                <a:gd name="connsiteY1" fmla="*/ 1272770 h 1439330"/>
                <a:gd name="connsiteX2" fmla="*/ 1369900 w 1502382"/>
                <a:gd name="connsiteY2" fmla="*/ 1344597 h 1439330"/>
                <a:gd name="connsiteX3" fmla="*/ 1354951 w 1502382"/>
                <a:gd name="connsiteY3" fmla="*/ 236644 h 1439330"/>
                <a:gd name="connsiteX4" fmla="*/ 467606 w 1502382"/>
                <a:gd name="connsiteY4" fmla="*/ 37752 h 1439330"/>
                <a:gd name="connsiteX5" fmla="*/ 107907 w 1502382"/>
                <a:gd name="connsiteY5" fmla="*/ 400422 h 1439330"/>
                <a:gd name="connsiteX0" fmla="*/ 87680 w 1517871"/>
                <a:gd name="connsiteY0" fmla="*/ 390100 h 1411694"/>
                <a:gd name="connsiteX1" fmla="*/ 123915 w 1517871"/>
                <a:gd name="connsiteY1" fmla="*/ 1245890 h 1411694"/>
                <a:gd name="connsiteX2" fmla="*/ 1385389 w 1517871"/>
                <a:gd name="connsiteY2" fmla="*/ 1317717 h 1411694"/>
                <a:gd name="connsiteX3" fmla="*/ 1370440 w 1517871"/>
                <a:gd name="connsiteY3" fmla="*/ 209764 h 1411694"/>
                <a:gd name="connsiteX4" fmla="*/ 483095 w 1517871"/>
                <a:gd name="connsiteY4" fmla="*/ 10872 h 1411694"/>
                <a:gd name="connsiteX5" fmla="*/ 87680 w 1517871"/>
                <a:gd name="connsiteY5" fmla="*/ 390100 h 1411694"/>
                <a:gd name="connsiteX0" fmla="*/ 87680 w 1544612"/>
                <a:gd name="connsiteY0" fmla="*/ 395882 h 1419285"/>
                <a:gd name="connsiteX1" fmla="*/ 123915 w 1544612"/>
                <a:gd name="connsiteY1" fmla="*/ 1251672 h 1419285"/>
                <a:gd name="connsiteX2" fmla="*/ 1385389 w 1544612"/>
                <a:gd name="connsiteY2" fmla="*/ 1323499 h 1419285"/>
                <a:gd name="connsiteX3" fmla="*/ 1420442 w 1544612"/>
                <a:gd name="connsiteY3" fmla="*/ 190709 h 1419285"/>
                <a:gd name="connsiteX4" fmla="*/ 483095 w 1544612"/>
                <a:gd name="connsiteY4" fmla="*/ 16654 h 1419285"/>
                <a:gd name="connsiteX5" fmla="*/ 87680 w 1544612"/>
                <a:gd name="connsiteY5" fmla="*/ 395882 h 1419285"/>
                <a:gd name="connsiteX0" fmla="*/ 102771 w 1559703"/>
                <a:gd name="connsiteY0" fmla="*/ 395882 h 1483384"/>
                <a:gd name="connsiteX1" fmla="*/ 139006 w 1559703"/>
                <a:gd name="connsiteY1" fmla="*/ 1251672 h 1483384"/>
                <a:gd name="connsiteX2" fmla="*/ 1400480 w 1559703"/>
                <a:gd name="connsiteY2" fmla="*/ 1323499 h 1483384"/>
                <a:gd name="connsiteX3" fmla="*/ 1435533 w 1559703"/>
                <a:gd name="connsiteY3" fmla="*/ 190709 h 1483384"/>
                <a:gd name="connsiteX4" fmla="*/ 498186 w 1559703"/>
                <a:gd name="connsiteY4" fmla="*/ 16654 h 1483384"/>
                <a:gd name="connsiteX5" fmla="*/ 102771 w 1559703"/>
                <a:gd name="connsiteY5" fmla="*/ 395882 h 1483384"/>
                <a:gd name="connsiteX0" fmla="*/ 85648 w 1529299"/>
                <a:gd name="connsiteY0" fmla="*/ 395882 h 1403650"/>
                <a:gd name="connsiteX1" fmla="*/ 121883 w 1529299"/>
                <a:gd name="connsiteY1" fmla="*/ 1251672 h 1403650"/>
                <a:gd name="connsiteX2" fmla="*/ 1354191 w 1529299"/>
                <a:gd name="connsiteY2" fmla="*/ 1301192 h 1403650"/>
                <a:gd name="connsiteX3" fmla="*/ 1418410 w 1529299"/>
                <a:gd name="connsiteY3" fmla="*/ 190709 h 1403650"/>
                <a:gd name="connsiteX4" fmla="*/ 481063 w 1529299"/>
                <a:gd name="connsiteY4" fmla="*/ 16654 h 1403650"/>
                <a:gd name="connsiteX5" fmla="*/ 85648 w 1529299"/>
                <a:gd name="connsiteY5" fmla="*/ 395882 h 1403650"/>
                <a:gd name="connsiteX0" fmla="*/ 85648 w 1568249"/>
                <a:gd name="connsiteY0" fmla="*/ 395882 h 1506007"/>
                <a:gd name="connsiteX1" fmla="*/ 121883 w 1568249"/>
                <a:gd name="connsiteY1" fmla="*/ 1251672 h 1506007"/>
                <a:gd name="connsiteX2" fmla="*/ 1354191 w 1568249"/>
                <a:gd name="connsiteY2" fmla="*/ 1301192 h 1506007"/>
                <a:gd name="connsiteX3" fmla="*/ 1418410 w 1568249"/>
                <a:gd name="connsiteY3" fmla="*/ 190709 h 1506007"/>
                <a:gd name="connsiteX4" fmla="*/ 481063 w 1568249"/>
                <a:gd name="connsiteY4" fmla="*/ 16654 h 1506007"/>
                <a:gd name="connsiteX5" fmla="*/ 85648 w 1568249"/>
                <a:gd name="connsiteY5" fmla="*/ 395882 h 1506007"/>
                <a:gd name="connsiteX0" fmla="*/ 98263 w 1558006"/>
                <a:gd name="connsiteY0" fmla="*/ 106429 h 1581392"/>
                <a:gd name="connsiteX1" fmla="*/ 111641 w 1558006"/>
                <a:gd name="connsiteY1" fmla="*/ 1311439 h 1581392"/>
                <a:gd name="connsiteX2" fmla="*/ 1343949 w 1558006"/>
                <a:gd name="connsiteY2" fmla="*/ 1360959 h 1581392"/>
                <a:gd name="connsiteX3" fmla="*/ 1408168 w 1558006"/>
                <a:gd name="connsiteY3" fmla="*/ 250476 h 1581392"/>
                <a:gd name="connsiteX4" fmla="*/ 470821 w 1558006"/>
                <a:gd name="connsiteY4" fmla="*/ 76421 h 1581392"/>
                <a:gd name="connsiteX5" fmla="*/ 98263 w 1558006"/>
                <a:gd name="connsiteY5" fmla="*/ 106429 h 1581392"/>
                <a:gd name="connsiteX0" fmla="*/ 99559 w 1559302"/>
                <a:gd name="connsiteY0" fmla="*/ 135011 h 1609974"/>
                <a:gd name="connsiteX1" fmla="*/ 112937 w 1559302"/>
                <a:gd name="connsiteY1" fmla="*/ 1340021 h 1609974"/>
                <a:gd name="connsiteX2" fmla="*/ 1345245 w 1559302"/>
                <a:gd name="connsiteY2" fmla="*/ 1389541 h 1609974"/>
                <a:gd name="connsiteX3" fmla="*/ 1409464 w 1559302"/>
                <a:gd name="connsiteY3" fmla="*/ 279058 h 1609974"/>
                <a:gd name="connsiteX4" fmla="*/ 498783 w 1559302"/>
                <a:gd name="connsiteY4" fmla="*/ 44981 h 1609974"/>
                <a:gd name="connsiteX5" fmla="*/ 99559 w 1559302"/>
                <a:gd name="connsiteY5" fmla="*/ 135011 h 1609974"/>
                <a:gd name="connsiteX0" fmla="*/ 91125 w 1566106"/>
                <a:gd name="connsiteY0" fmla="*/ 162344 h 1580209"/>
                <a:gd name="connsiteX1" fmla="*/ 119741 w 1566106"/>
                <a:gd name="connsiteY1" fmla="*/ 1312789 h 1580209"/>
                <a:gd name="connsiteX2" fmla="*/ 1352049 w 1566106"/>
                <a:gd name="connsiteY2" fmla="*/ 1362309 h 1580209"/>
                <a:gd name="connsiteX3" fmla="*/ 1416268 w 1566106"/>
                <a:gd name="connsiteY3" fmla="*/ 251826 h 1580209"/>
                <a:gd name="connsiteX4" fmla="*/ 505587 w 1566106"/>
                <a:gd name="connsiteY4" fmla="*/ 17749 h 1580209"/>
                <a:gd name="connsiteX5" fmla="*/ 91125 w 1566106"/>
                <a:gd name="connsiteY5" fmla="*/ 162344 h 1580209"/>
                <a:gd name="connsiteX0" fmla="*/ 99771 w 1574752"/>
                <a:gd name="connsiteY0" fmla="*/ 162344 h 1580210"/>
                <a:gd name="connsiteX1" fmla="*/ 128387 w 1574752"/>
                <a:gd name="connsiteY1" fmla="*/ 1312789 h 1580210"/>
                <a:gd name="connsiteX2" fmla="*/ 1360695 w 1574752"/>
                <a:gd name="connsiteY2" fmla="*/ 1362309 h 1580210"/>
                <a:gd name="connsiteX3" fmla="*/ 1424914 w 1574752"/>
                <a:gd name="connsiteY3" fmla="*/ 251826 h 1580210"/>
                <a:gd name="connsiteX4" fmla="*/ 514233 w 1574752"/>
                <a:gd name="connsiteY4" fmla="*/ 17749 h 1580210"/>
                <a:gd name="connsiteX5" fmla="*/ 99771 w 1574752"/>
                <a:gd name="connsiteY5" fmla="*/ 162344 h 1580210"/>
                <a:gd name="connsiteX0" fmla="*/ 99771 w 1574240"/>
                <a:gd name="connsiteY0" fmla="*/ 158384 h 1480051"/>
                <a:gd name="connsiteX1" fmla="*/ 128387 w 1574240"/>
                <a:gd name="connsiteY1" fmla="*/ 1308829 h 1480051"/>
                <a:gd name="connsiteX2" fmla="*/ 1360695 w 1574240"/>
                <a:gd name="connsiteY2" fmla="*/ 1358349 h 1480051"/>
                <a:gd name="connsiteX3" fmla="*/ 1482056 w 1574240"/>
                <a:gd name="connsiteY3" fmla="*/ 193301 h 1480051"/>
                <a:gd name="connsiteX4" fmla="*/ 514233 w 1574240"/>
                <a:gd name="connsiteY4" fmla="*/ 13789 h 1480051"/>
                <a:gd name="connsiteX5" fmla="*/ 99771 w 1574240"/>
                <a:gd name="connsiteY5" fmla="*/ 158384 h 1480051"/>
                <a:gd name="connsiteX0" fmla="*/ 103274 w 1577743"/>
                <a:gd name="connsiteY0" fmla="*/ 376035 h 1697702"/>
                <a:gd name="connsiteX1" fmla="*/ 131890 w 1577743"/>
                <a:gd name="connsiteY1" fmla="*/ 1526480 h 1697702"/>
                <a:gd name="connsiteX2" fmla="*/ 1364198 w 1577743"/>
                <a:gd name="connsiteY2" fmla="*/ 1576000 h 1697702"/>
                <a:gd name="connsiteX3" fmla="*/ 1485559 w 1577743"/>
                <a:gd name="connsiteY3" fmla="*/ 410952 h 1697702"/>
                <a:gd name="connsiteX4" fmla="*/ 739758 w 1577743"/>
                <a:gd name="connsiteY4" fmla="*/ 190 h 1697702"/>
                <a:gd name="connsiteX5" fmla="*/ 103274 w 1577743"/>
                <a:gd name="connsiteY5" fmla="*/ 376035 h 1697702"/>
                <a:gd name="connsiteX0" fmla="*/ 103274 w 1577743"/>
                <a:gd name="connsiteY0" fmla="*/ 376035 h 1697702"/>
                <a:gd name="connsiteX1" fmla="*/ 131890 w 1577743"/>
                <a:gd name="connsiteY1" fmla="*/ 1526480 h 1697702"/>
                <a:gd name="connsiteX2" fmla="*/ 1364198 w 1577743"/>
                <a:gd name="connsiteY2" fmla="*/ 1576000 h 1697702"/>
                <a:gd name="connsiteX3" fmla="*/ 1485559 w 1577743"/>
                <a:gd name="connsiteY3" fmla="*/ 410952 h 1697702"/>
                <a:gd name="connsiteX4" fmla="*/ 739758 w 1577743"/>
                <a:gd name="connsiteY4" fmla="*/ 190 h 1697702"/>
                <a:gd name="connsiteX5" fmla="*/ 103274 w 1577743"/>
                <a:gd name="connsiteY5" fmla="*/ 376035 h 1697702"/>
                <a:gd name="connsiteX0" fmla="*/ 103274 w 1623293"/>
                <a:gd name="connsiteY0" fmla="*/ 376035 h 1786169"/>
                <a:gd name="connsiteX1" fmla="*/ 131890 w 1623293"/>
                <a:gd name="connsiteY1" fmla="*/ 1526480 h 1786169"/>
                <a:gd name="connsiteX2" fmla="*/ 1364198 w 1623293"/>
                <a:gd name="connsiteY2" fmla="*/ 1576000 h 1786169"/>
                <a:gd name="connsiteX3" fmla="*/ 1485559 w 1623293"/>
                <a:gd name="connsiteY3" fmla="*/ 410952 h 1786169"/>
                <a:gd name="connsiteX4" fmla="*/ 739758 w 1623293"/>
                <a:gd name="connsiteY4" fmla="*/ 190 h 1786169"/>
                <a:gd name="connsiteX5" fmla="*/ 103274 w 1623293"/>
                <a:gd name="connsiteY5" fmla="*/ 376035 h 1786169"/>
                <a:gd name="connsiteX0" fmla="*/ 164813 w 1643470"/>
                <a:gd name="connsiteY0" fmla="*/ 376036 h 1698071"/>
                <a:gd name="connsiteX1" fmla="*/ 103884 w 1643470"/>
                <a:gd name="connsiteY1" fmla="*/ 1527236 h 1698071"/>
                <a:gd name="connsiteX2" fmla="*/ 1425737 w 1643470"/>
                <a:gd name="connsiteY2" fmla="*/ 1576001 h 1698071"/>
                <a:gd name="connsiteX3" fmla="*/ 1547098 w 1643470"/>
                <a:gd name="connsiteY3" fmla="*/ 410953 h 1698071"/>
                <a:gd name="connsiteX4" fmla="*/ 801297 w 1643470"/>
                <a:gd name="connsiteY4" fmla="*/ 191 h 1698071"/>
                <a:gd name="connsiteX5" fmla="*/ 164813 w 1643470"/>
                <a:gd name="connsiteY5" fmla="*/ 376036 h 1698071"/>
                <a:gd name="connsiteX0" fmla="*/ 166756 w 1645413"/>
                <a:gd name="connsiteY0" fmla="*/ 376036 h 1787202"/>
                <a:gd name="connsiteX1" fmla="*/ 105827 w 1645413"/>
                <a:gd name="connsiteY1" fmla="*/ 1527236 h 1787202"/>
                <a:gd name="connsiteX2" fmla="*/ 1427680 w 1645413"/>
                <a:gd name="connsiteY2" fmla="*/ 1576001 h 1787202"/>
                <a:gd name="connsiteX3" fmla="*/ 1549041 w 1645413"/>
                <a:gd name="connsiteY3" fmla="*/ 410953 h 1787202"/>
                <a:gd name="connsiteX4" fmla="*/ 803240 w 1645413"/>
                <a:gd name="connsiteY4" fmla="*/ 191 h 1787202"/>
                <a:gd name="connsiteX5" fmla="*/ 166756 w 1645413"/>
                <a:gd name="connsiteY5" fmla="*/ 376036 h 1787202"/>
                <a:gd name="connsiteX0" fmla="*/ 166756 w 1638948"/>
                <a:gd name="connsiteY0" fmla="*/ 376036 h 1862934"/>
                <a:gd name="connsiteX1" fmla="*/ 105827 w 1638948"/>
                <a:gd name="connsiteY1" fmla="*/ 1527236 h 1862934"/>
                <a:gd name="connsiteX2" fmla="*/ 1427680 w 1638948"/>
                <a:gd name="connsiteY2" fmla="*/ 1576001 h 1862934"/>
                <a:gd name="connsiteX3" fmla="*/ 1549041 w 1638948"/>
                <a:gd name="connsiteY3" fmla="*/ 410953 h 1862934"/>
                <a:gd name="connsiteX4" fmla="*/ 803240 w 1638948"/>
                <a:gd name="connsiteY4" fmla="*/ 191 h 1862934"/>
                <a:gd name="connsiteX5" fmla="*/ 166756 w 1638948"/>
                <a:gd name="connsiteY5" fmla="*/ 376036 h 1862934"/>
                <a:gd name="connsiteX0" fmla="*/ 145066 w 1622316"/>
                <a:gd name="connsiteY0" fmla="*/ 376036 h 1786361"/>
                <a:gd name="connsiteX1" fmla="*/ 113838 w 1622316"/>
                <a:gd name="connsiteY1" fmla="*/ 1525921 h 1786361"/>
                <a:gd name="connsiteX2" fmla="*/ 1405990 w 1622316"/>
                <a:gd name="connsiteY2" fmla="*/ 1576001 h 1786361"/>
                <a:gd name="connsiteX3" fmla="*/ 1527351 w 1622316"/>
                <a:gd name="connsiteY3" fmla="*/ 410953 h 1786361"/>
                <a:gd name="connsiteX4" fmla="*/ 781550 w 1622316"/>
                <a:gd name="connsiteY4" fmla="*/ 191 h 1786361"/>
                <a:gd name="connsiteX5" fmla="*/ 145066 w 1622316"/>
                <a:gd name="connsiteY5" fmla="*/ 376036 h 1786361"/>
                <a:gd name="connsiteX0" fmla="*/ 145066 w 1727292"/>
                <a:gd name="connsiteY0" fmla="*/ 376036 h 2065568"/>
                <a:gd name="connsiteX1" fmla="*/ 113838 w 1727292"/>
                <a:gd name="connsiteY1" fmla="*/ 1525921 h 2065568"/>
                <a:gd name="connsiteX2" fmla="*/ 1405990 w 1727292"/>
                <a:gd name="connsiteY2" fmla="*/ 1576001 h 2065568"/>
                <a:gd name="connsiteX3" fmla="*/ 1527351 w 1727292"/>
                <a:gd name="connsiteY3" fmla="*/ 410953 h 2065568"/>
                <a:gd name="connsiteX4" fmla="*/ 781550 w 1727292"/>
                <a:gd name="connsiteY4" fmla="*/ 191 h 2065568"/>
                <a:gd name="connsiteX5" fmla="*/ 145066 w 1727292"/>
                <a:gd name="connsiteY5" fmla="*/ 376036 h 2065568"/>
                <a:gd name="connsiteX0" fmla="*/ 66036 w 1825071"/>
                <a:gd name="connsiteY0" fmla="*/ 411686 h 2000774"/>
                <a:gd name="connsiteX1" fmla="*/ 211617 w 1825071"/>
                <a:gd name="connsiteY1" fmla="*/ 1525730 h 2000774"/>
                <a:gd name="connsiteX2" fmla="*/ 1503769 w 1825071"/>
                <a:gd name="connsiteY2" fmla="*/ 1575810 h 2000774"/>
                <a:gd name="connsiteX3" fmla="*/ 1625130 w 1825071"/>
                <a:gd name="connsiteY3" fmla="*/ 410762 h 2000774"/>
                <a:gd name="connsiteX4" fmla="*/ 879329 w 1825071"/>
                <a:gd name="connsiteY4" fmla="*/ 0 h 2000774"/>
                <a:gd name="connsiteX5" fmla="*/ 66036 w 1825071"/>
                <a:gd name="connsiteY5" fmla="*/ 411686 h 2000774"/>
                <a:gd name="connsiteX0" fmla="*/ 66036 w 1631514"/>
                <a:gd name="connsiteY0" fmla="*/ 411838 h 1697878"/>
                <a:gd name="connsiteX1" fmla="*/ 211617 w 1631514"/>
                <a:gd name="connsiteY1" fmla="*/ 1525882 h 1697878"/>
                <a:gd name="connsiteX2" fmla="*/ 1503769 w 1631514"/>
                <a:gd name="connsiteY2" fmla="*/ 1575962 h 1697878"/>
                <a:gd name="connsiteX3" fmla="*/ 1474526 w 1631514"/>
                <a:gd name="connsiteY3" fmla="*/ 375576 h 1697878"/>
                <a:gd name="connsiteX4" fmla="*/ 879329 w 1631514"/>
                <a:gd name="connsiteY4" fmla="*/ 152 h 1697878"/>
                <a:gd name="connsiteX5" fmla="*/ 66036 w 1631514"/>
                <a:gd name="connsiteY5" fmla="*/ 411838 h 1697878"/>
                <a:gd name="connsiteX0" fmla="*/ 59976 w 1559519"/>
                <a:gd name="connsiteY0" fmla="*/ 411838 h 1805696"/>
                <a:gd name="connsiteX1" fmla="*/ 205557 w 1559519"/>
                <a:gd name="connsiteY1" fmla="*/ 1525882 h 1805696"/>
                <a:gd name="connsiteX2" fmla="*/ 1356201 w 1559519"/>
                <a:gd name="connsiteY2" fmla="*/ 1722264 h 1805696"/>
                <a:gd name="connsiteX3" fmla="*/ 1468466 w 1559519"/>
                <a:gd name="connsiteY3" fmla="*/ 375576 h 1805696"/>
                <a:gd name="connsiteX4" fmla="*/ 873269 w 1559519"/>
                <a:gd name="connsiteY4" fmla="*/ 152 h 1805696"/>
                <a:gd name="connsiteX5" fmla="*/ 59976 w 1559519"/>
                <a:gd name="connsiteY5" fmla="*/ 411838 h 1805696"/>
                <a:gd name="connsiteX0" fmla="*/ 59976 w 1559519"/>
                <a:gd name="connsiteY0" fmla="*/ 411838 h 1805696"/>
                <a:gd name="connsiteX1" fmla="*/ 205557 w 1559519"/>
                <a:gd name="connsiteY1" fmla="*/ 1525882 h 1805696"/>
                <a:gd name="connsiteX2" fmla="*/ 1356201 w 1559519"/>
                <a:gd name="connsiteY2" fmla="*/ 1722264 h 1805696"/>
                <a:gd name="connsiteX3" fmla="*/ 1468466 w 1559519"/>
                <a:gd name="connsiteY3" fmla="*/ 375576 h 1805696"/>
                <a:gd name="connsiteX4" fmla="*/ 873269 w 1559519"/>
                <a:gd name="connsiteY4" fmla="*/ 152 h 1805696"/>
                <a:gd name="connsiteX5" fmla="*/ 59976 w 1559519"/>
                <a:gd name="connsiteY5" fmla="*/ 411838 h 1805696"/>
                <a:gd name="connsiteX0" fmla="*/ 59976 w 1559519"/>
                <a:gd name="connsiteY0" fmla="*/ 411838 h 1805696"/>
                <a:gd name="connsiteX1" fmla="*/ 205557 w 1559519"/>
                <a:gd name="connsiteY1" fmla="*/ 1525882 h 1805696"/>
                <a:gd name="connsiteX2" fmla="*/ 1356201 w 1559519"/>
                <a:gd name="connsiteY2" fmla="*/ 1722264 h 1805696"/>
                <a:gd name="connsiteX3" fmla="*/ 1468466 w 1559519"/>
                <a:gd name="connsiteY3" fmla="*/ 375576 h 1805696"/>
                <a:gd name="connsiteX4" fmla="*/ 873269 w 1559519"/>
                <a:gd name="connsiteY4" fmla="*/ 152 h 1805696"/>
                <a:gd name="connsiteX5" fmla="*/ 59976 w 1559519"/>
                <a:gd name="connsiteY5" fmla="*/ 411838 h 1805696"/>
                <a:gd name="connsiteX0" fmla="*/ 59976 w 1559519"/>
                <a:gd name="connsiteY0" fmla="*/ 411838 h 1805696"/>
                <a:gd name="connsiteX1" fmla="*/ 205557 w 1559519"/>
                <a:gd name="connsiteY1" fmla="*/ 1525882 h 1805696"/>
                <a:gd name="connsiteX2" fmla="*/ 1356201 w 1559519"/>
                <a:gd name="connsiteY2" fmla="*/ 1722264 h 1805696"/>
                <a:gd name="connsiteX3" fmla="*/ 1468466 w 1559519"/>
                <a:gd name="connsiteY3" fmla="*/ 375576 h 1805696"/>
                <a:gd name="connsiteX4" fmla="*/ 873269 w 1559519"/>
                <a:gd name="connsiteY4" fmla="*/ 152 h 1805696"/>
                <a:gd name="connsiteX5" fmla="*/ 59976 w 1559519"/>
                <a:gd name="connsiteY5" fmla="*/ 411838 h 1805696"/>
                <a:gd name="connsiteX0" fmla="*/ 59976 w 1559519"/>
                <a:gd name="connsiteY0" fmla="*/ 411838 h 2056456"/>
                <a:gd name="connsiteX1" fmla="*/ 205557 w 1559519"/>
                <a:gd name="connsiteY1" fmla="*/ 1525882 h 2056456"/>
                <a:gd name="connsiteX2" fmla="*/ 1356201 w 1559519"/>
                <a:gd name="connsiteY2" fmla="*/ 1722264 h 2056456"/>
                <a:gd name="connsiteX3" fmla="*/ 1468466 w 1559519"/>
                <a:gd name="connsiteY3" fmla="*/ 375576 h 2056456"/>
                <a:gd name="connsiteX4" fmla="*/ 873269 w 1559519"/>
                <a:gd name="connsiteY4" fmla="*/ 152 h 2056456"/>
                <a:gd name="connsiteX5" fmla="*/ 59976 w 1559519"/>
                <a:gd name="connsiteY5" fmla="*/ 411838 h 2056456"/>
                <a:gd name="connsiteX0" fmla="*/ 59976 w 1559519"/>
                <a:gd name="connsiteY0" fmla="*/ 411838 h 2056456"/>
                <a:gd name="connsiteX1" fmla="*/ 205557 w 1559519"/>
                <a:gd name="connsiteY1" fmla="*/ 1525882 h 2056456"/>
                <a:gd name="connsiteX2" fmla="*/ 1356201 w 1559519"/>
                <a:gd name="connsiteY2" fmla="*/ 1722264 h 2056456"/>
                <a:gd name="connsiteX3" fmla="*/ 1468466 w 1559519"/>
                <a:gd name="connsiteY3" fmla="*/ 375576 h 2056456"/>
                <a:gd name="connsiteX4" fmla="*/ 873269 w 1559519"/>
                <a:gd name="connsiteY4" fmla="*/ 152 h 2056456"/>
                <a:gd name="connsiteX5" fmla="*/ 59976 w 1559519"/>
                <a:gd name="connsiteY5" fmla="*/ 411838 h 2056456"/>
                <a:gd name="connsiteX0" fmla="*/ 59976 w 1669260"/>
                <a:gd name="connsiteY0" fmla="*/ 411838 h 2056456"/>
                <a:gd name="connsiteX1" fmla="*/ 205557 w 1669260"/>
                <a:gd name="connsiteY1" fmla="*/ 1525882 h 2056456"/>
                <a:gd name="connsiteX2" fmla="*/ 1356201 w 1669260"/>
                <a:gd name="connsiteY2" fmla="*/ 1722264 h 2056456"/>
                <a:gd name="connsiteX3" fmla="*/ 1468466 w 1669260"/>
                <a:gd name="connsiteY3" fmla="*/ 375576 h 2056456"/>
                <a:gd name="connsiteX4" fmla="*/ 873269 w 1669260"/>
                <a:gd name="connsiteY4" fmla="*/ 152 h 2056456"/>
                <a:gd name="connsiteX5" fmla="*/ 59976 w 1669260"/>
                <a:gd name="connsiteY5" fmla="*/ 411838 h 2056456"/>
                <a:gd name="connsiteX0" fmla="*/ 104588 w 1713872"/>
                <a:gd name="connsiteY0" fmla="*/ 411838 h 2056456"/>
                <a:gd name="connsiteX1" fmla="*/ 250169 w 1713872"/>
                <a:gd name="connsiteY1" fmla="*/ 1525882 h 2056456"/>
                <a:gd name="connsiteX2" fmla="*/ 1400813 w 1713872"/>
                <a:gd name="connsiteY2" fmla="*/ 1722264 h 2056456"/>
                <a:gd name="connsiteX3" fmla="*/ 1513078 w 1713872"/>
                <a:gd name="connsiteY3" fmla="*/ 375576 h 2056456"/>
                <a:gd name="connsiteX4" fmla="*/ 917881 w 1713872"/>
                <a:gd name="connsiteY4" fmla="*/ 152 h 2056456"/>
                <a:gd name="connsiteX5" fmla="*/ 104588 w 1713872"/>
                <a:gd name="connsiteY5" fmla="*/ 411838 h 2056456"/>
                <a:gd name="connsiteX0" fmla="*/ 104588 w 1713872"/>
                <a:gd name="connsiteY0" fmla="*/ 411838 h 2056456"/>
                <a:gd name="connsiteX1" fmla="*/ 250169 w 1713872"/>
                <a:gd name="connsiteY1" fmla="*/ 1525882 h 2056456"/>
                <a:gd name="connsiteX2" fmla="*/ 1400814 w 1713872"/>
                <a:gd name="connsiteY2" fmla="*/ 1722264 h 2056456"/>
                <a:gd name="connsiteX3" fmla="*/ 1513078 w 1713872"/>
                <a:gd name="connsiteY3" fmla="*/ 375576 h 2056456"/>
                <a:gd name="connsiteX4" fmla="*/ 917881 w 1713872"/>
                <a:gd name="connsiteY4" fmla="*/ 152 h 2056456"/>
                <a:gd name="connsiteX5" fmla="*/ 104588 w 1713872"/>
                <a:gd name="connsiteY5" fmla="*/ 411838 h 2056456"/>
                <a:gd name="connsiteX0" fmla="*/ 104588 w 1694832"/>
                <a:gd name="connsiteY0" fmla="*/ 411838 h 2068123"/>
                <a:gd name="connsiteX1" fmla="*/ 250169 w 1694832"/>
                <a:gd name="connsiteY1" fmla="*/ 1525882 h 2068123"/>
                <a:gd name="connsiteX2" fmla="*/ 1400814 w 1694832"/>
                <a:gd name="connsiteY2" fmla="*/ 1722264 h 2068123"/>
                <a:gd name="connsiteX3" fmla="*/ 1513078 w 1694832"/>
                <a:gd name="connsiteY3" fmla="*/ 375576 h 2068123"/>
                <a:gd name="connsiteX4" fmla="*/ 917881 w 1694832"/>
                <a:gd name="connsiteY4" fmla="*/ 152 h 2068123"/>
                <a:gd name="connsiteX5" fmla="*/ 104588 w 1694832"/>
                <a:gd name="connsiteY5" fmla="*/ 411838 h 2068123"/>
                <a:gd name="connsiteX0" fmla="*/ 104588 w 1747622"/>
                <a:gd name="connsiteY0" fmla="*/ 411838 h 2067634"/>
                <a:gd name="connsiteX1" fmla="*/ 250169 w 1747622"/>
                <a:gd name="connsiteY1" fmla="*/ 1525882 h 2067634"/>
                <a:gd name="connsiteX2" fmla="*/ 1400814 w 1747622"/>
                <a:gd name="connsiteY2" fmla="*/ 1722264 h 2067634"/>
                <a:gd name="connsiteX3" fmla="*/ 1513078 w 1747622"/>
                <a:gd name="connsiteY3" fmla="*/ 375576 h 2067634"/>
                <a:gd name="connsiteX4" fmla="*/ 917881 w 1747622"/>
                <a:gd name="connsiteY4" fmla="*/ 152 h 2067634"/>
                <a:gd name="connsiteX5" fmla="*/ 104588 w 1747622"/>
                <a:gd name="connsiteY5" fmla="*/ 411838 h 2067634"/>
                <a:gd name="connsiteX0" fmla="*/ 104588 w 1737482"/>
                <a:gd name="connsiteY0" fmla="*/ 411838 h 2111466"/>
                <a:gd name="connsiteX1" fmla="*/ 250169 w 1737482"/>
                <a:gd name="connsiteY1" fmla="*/ 1525882 h 2111466"/>
                <a:gd name="connsiteX2" fmla="*/ 1371631 w 1737482"/>
                <a:gd name="connsiteY2" fmla="*/ 1823038 h 2111466"/>
                <a:gd name="connsiteX3" fmla="*/ 1513078 w 1737482"/>
                <a:gd name="connsiteY3" fmla="*/ 375576 h 2111466"/>
                <a:gd name="connsiteX4" fmla="*/ 917881 w 1737482"/>
                <a:gd name="connsiteY4" fmla="*/ 152 h 2111466"/>
                <a:gd name="connsiteX5" fmla="*/ 104588 w 1737482"/>
                <a:gd name="connsiteY5" fmla="*/ 411838 h 2111466"/>
                <a:gd name="connsiteX0" fmla="*/ 104588 w 1730889"/>
                <a:gd name="connsiteY0" fmla="*/ 411883 h 2101572"/>
                <a:gd name="connsiteX1" fmla="*/ 250169 w 1730889"/>
                <a:gd name="connsiteY1" fmla="*/ 1525927 h 2101572"/>
                <a:gd name="connsiteX2" fmla="*/ 1371631 w 1730889"/>
                <a:gd name="connsiteY2" fmla="*/ 1823083 h 2101572"/>
                <a:gd name="connsiteX3" fmla="*/ 1545524 w 1730889"/>
                <a:gd name="connsiteY3" fmla="*/ 334469 h 2101572"/>
                <a:gd name="connsiteX4" fmla="*/ 917881 w 1730889"/>
                <a:gd name="connsiteY4" fmla="*/ 197 h 2101572"/>
                <a:gd name="connsiteX5" fmla="*/ 104588 w 1730889"/>
                <a:gd name="connsiteY5" fmla="*/ 411883 h 210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0889" h="2101572">
                  <a:moveTo>
                    <a:pt x="104588" y="411883"/>
                  </a:moveTo>
                  <a:cubicBezTo>
                    <a:pt x="-107292" y="730006"/>
                    <a:pt x="34131" y="1307523"/>
                    <a:pt x="250169" y="1525927"/>
                  </a:cubicBezTo>
                  <a:cubicBezTo>
                    <a:pt x="1023052" y="2461819"/>
                    <a:pt x="1155739" y="2021659"/>
                    <a:pt x="1371631" y="1823083"/>
                  </a:cubicBezTo>
                  <a:cubicBezTo>
                    <a:pt x="1587523" y="1624507"/>
                    <a:pt x="1955987" y="650863"/>
                    <a:pt x="1545524" y="334469"/>
                  </a:cubicBezTo>
                  <a:cubicBezTo>
                    <a:pt x="1383914" y="127491"/>
                    <a:pt x="1152629" y="-5847"/>
                    <a:pt x="917881" y="197"/>
                  </a:cubicBezTo>
                  <a:cubicBezTo>
                    <a:pt x="683133" y="6241"/>
                    <a:pt x="215873" y="157595"/>
                    <a:pt x="104588" y="411883"/>
                  </a:cubicBezTo>
                  <a:close/>
                </a:path>
              </a:pathLst>
            </a:custGeom>
            <a:blipFill dpi="0" rotWithShape="1">
              <a:blip r:embed="rId7" cstate="email">
                <a:extLst>
                  <a:ext uri="{28A0092B-C50C-407E-A947-70E740481C1C}">
                    <a14:useLocalDpi xmlns:a14="http://schemas.microsoft.com/office/drawing/2010/main"/>
                  </a:ext>
                </a:extLst>
              </a:blip>
              <a:srcRect/>
              <a:stretch>
                <a:fillRect/>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latin typeface="Aa粉嘟嘟 (非商业使用)" pitchFamily="2" charset="-122"/>
                <a:ea typeface="Aa粉嘟嘟 (非商业使用)" pitchFamily="2" charset="-122"/>
              </a:endParaRPr>
            </a:p>
          </p:txBody>
        </p:sp>
      </p:grpSp>
      <p:grpSp>
        <p:nvGrpSpPr>
          <p:cNvPr id="6" name="组合 5">
            <a:extLst>
              <a:ext uri="{FF2B5EF4-FFF2-40B4-BE49-F238E27FC236}">
                <a16:creationId xmlns:a16="http://schemas.microsoft.com/office/drawing/2014/main" id="{E4C7DA76-D3CE-4A30-A40A-6F98096DA2F5}"/>
              </a:ext>
            </a:extLst>
          </p:cNvPr>
          <p:cNvGrpSpPr/>
          <p:nvPr/>
        </p:nvGrpSpPr>
        <p:grpSpPr>
          <a:xfrm rot="20688048">
            <a:off x="4221569" y="2598046"/>
            <a:ext cx="2765555" cy="3829254"/>
            <a:chOff x="4766420" y="2165618"/>
            <a:chExt cx="2433805" cy="3369906"/>
          </a:xfrm>
        </p:grpSpPr>
        <p:pic>
          <p:nvPicPr>
            <p:cNvPr id="7" name="图片 6">
              <a:extLst>
                <a:ext uri="{FF2B5EF4-FFF2-40B4-BE49-F238E27FC236}">
                  <a16:creationId xmlns:a16="http://schemas.microsoft.com/office/drawing/2014/main" id="{A7FEDA4F-5FCD-4320-87E8-EDD555CEBB90}"/>
                </a:ext>
              </a:extLst>
            </p:cNvPr>
            <p:cNvPicPr>
              <a:picLocks noChangeAspect="1"/>
            </p:cNvPicPr>
            <p:nvPr>
              <p:custDataLst>
                <p:tags r:id="rId1"/>
              </p:custDataLst>
            </p:nvPr>
          </p:nvPicPr>
          <p:blipFill rotWithShape="1">
            <a:blip r:embed="rId6" cstate="email">
              <a:extLst>
                <a:ext uri="{28A0092B-C50C-407E-A947-70E740481C1C}">
                  <a14:useLocalDpi xmlns:a14="http://schemas.microsoft.com/office/drawing/2010/main"/>
                </a:ext>
              </a:extLst>
            </a:blip>
            <a:srcRect r="66485" b="76011"/>
            <a:stretch/>
          </p:blipFill>
          <p:spPr>
            <a:xfrm rot="820810">
              <a:off x="4766420" y="2165618"/>
              <a:ext cx="2433805" cy="3369906"/>
            </a:xfrm>
            <a:prstGeom prst="rect">
              <a:avLst/>
            </a:prstGeom>
          </p:spPr>
        </p:pic>
        <p:sp>
          <p:nvSpPr>
            <p:cNvPr id="8" name="KSO_Img2">
              <a:extLst>
                <a:ext uri="{FF2B5EF4-FFF2-40B4-BE49-F238E27FC236}">
                  <a16:creationId xmlns:a16="http://schemas.microsoft.com/office/drawing/2014/main" id="{851B49AC-3805-469D-9E7B-CB8C73A55000}"/>
                </a:ext>
              </a:extLst>
            </p:cNvPr>
            <p:cNvSpPr/>
            <p:nvPr>
              <p:custDataLst>
                <p:tags r:id="rId2"/>
              </p:custDataLst>
            </p:nvPr>
          </p:nvSpPr>
          <p:spPr>
            <a:xfrm rot="960000">
              <a:off x="4851173" y="2207228"/>
              <a:ext cx="2184277" cy="3068566"/>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 name="connsiteX0" fmla="*/ 78583 w 1549961"/>
                <a:gd name="connsiteY0" fmla="*/ 328300 h 1453733"/>
                <a:gd name="connsiteX1" fmla="*/ 136248 w 1549961"/>
                <a:gd name="connsiteY1" fmla="*/ 1374507 h 1453733"/>
                <a:gd name="connsiteX2" fmla="*/ 1443658 w 1549961"/>
                <a:gd name="connsiteY2" fmla="*/ 1248895 h 1453733"/>
                <a:gd name="connsiteX3" fmla="*/ 1361343 w 1549961"/>
                <a:gd name="connsiteY3" fmla="*/ 205917 h 1453733"/>
                <a:gd name="connsiteX4" fmla="*/ 473998 w 1549961"/>
                <a:gd name="connsiteY4" fmla="*/ 7025 h 1453733"/>
                <a:gd name="connsiteX5" fmla="*/ 78583 w 1549961"/>
                <a:gd name="connsiteY5" fmla="*/ 328300 h 1453733"/>
                <a:gd name="connsiteX0" fmla="*/ 75965 w 1521825"/>
                <a:gd name="connsiteY0" fmla="*/ 328300 h 1506764"/>
                <a:gd name="connsiteX1" fmla="*/ 133630 w 1521825"/>
                <a:gd name="connsiteY1" fmla="*/ 1374507 h 1506764"/>
                <a:gd name="connsiteX2" fmla="*/ 1402248 w 1521825"/>
                <a:gd name="connsiteY2" fmla="*/ 1363543 h 1506764"/>
                <a:gd name="connsiteX3" fmla="*/ 1358725 w 1521825"/>
                <a:gd name="connsiteY3" fmla="*/ 205917 h 1506764"/>
                <a:gd name="connsiteX4" fmla="*/ 471380 w 1521825"/>
                <a:gd name="connsiteY4" fmla="*/ 7025 h 1506764"/>
                <a:gd name="connsiteX5" fmla="*/ 75965 w 1521825"/>
                <a:gd name="connsiteY5" fmla="*/ 328300 h 1506764"/>
                <a:gd name="connsiteX0" fmla="*/ 74047 w 1502780"/>
                <a:gd name="connsiteY0" fmla="*/ 328300 h 1480967"/>
                <a:gd name="connsiteX1" fmla="*/ 131712 w 1502780"/>
                <a:gd name="connsiteY1" fmla="*/ 1374507 h 1480967"/>
                <a:gd name="connsiteX2" fmla="*/ 1371756 w 1502780"/>
                <a:gd name="connsiteY2" fmla="*/ 1313870 h 1480967"/>
                <a:gd name="connsiteX3" fmla="*/ 1356807 w 1502780"/>
                <a:gd name="connsiteY3" fmla="*/ 205917 h 1480967"/>
                <a:gd name="connsiteX4" fmla="*/ 469462 w 1502780"/>
                <a:gd name="connsiteY4" fmla="*/ 7025 h 1480967"/>
                <a:gd name="connsiteX5" fmla="*/ 74047 w 1502780"/>
                <a:gd name="connsiteY5" fmla="*/ 328300 h 1480967"/>
                <a:gd name="connsiteX0" fmla="*/ 92900 w 1485917"/>
                <a:gd name="connsiteY0" fmla="*/ 372428 h 1480839"/>
                <a:gd name="connsiteX1" fmla="*/ 114849 w 1485917"/>
                <a:gd name="connsiteY1" fmla="*/ 1377240 h 1480839"/>
                <a:gd name="connsiteX2" fmla="*/ 1354893 w 1485917"/>
                <a:gd name="connsiteY2" fmla="*/ 1316603 h 1480839"/>
                <a:gd name="connsiteX3" fmla="*/ 1339944 w 1485917"/>
                <a:gd name="connsiteY3" fmla="*/ 208650 h 1480839"/>
                <a:gd name="connsiteX4" fmla="*/ 452599 w 1485917"/>
                <a:gd name="connsiteY4" fmla="*/ 9758 h 1480839"/>
                <a:gd name="connsiteX5" fmla="*/ 92900 w 1485917"/>
                <a:gd name="connsiteY5" fmla="*/ 372428 h 1480839"/>
                <a:gd name="connsiteX0" fmla="*/ 107907 w 1502382"/>
                <a:gd name="connsiteY0" fmla="*/ 372428 h 1411336"/>
                <a:gd name="connsiteX1" fmla="*/ 108426 w 1502382"/>
                <a:gd name="connsiteY1" fmla="*/ 1244776 h 1411336"/>
                <a:gd name="connsiteX2" fmla="*/ 1369900 w 1502382"/>
                <a:gd name="connsiteY2" fmla="*/ 1316603 h 1411336"/>
                <a:gd name="connsiteX3" fmla="*/ 1354951 w 1502382"/>
                <a:gd name="connsiteY3" fmla="*/ 208650 h 1411336"/>
                <a:gd name="connsiteX4" fmla="*/ 467606 w 1502382"/>
                <a:gd name="connsiteY4" fmla="*/ 9758 h 1411336"/>
                <a:gd name="connsiteX5" fmla="*/ 107907 w 1502382"/>
                <a:gd name="connsiteY5" fmla="*/ 372428 h 1411336"/>
                <a:gd name="connsiteX0" fmla="*/ 107907 w 1502382"/>
                <a:gd name="connsiteY0" fmla="*/ 400422 h 1439330"/>
                <a:gd name="connsiteX1" fmla="*/ 108426 w 1502382"/>
                <a:gd name="connsiteY1" fmla="*/ 1272770 h 1439330"/>
                <a:gd name="connsiteX2" fmla="*/ 1369900 w 1502382"/>
                <a:gd name="connsiteY2" fmla="*/ 1344597 h 1439330"/>
                <a:gd name="connsiteX3" fmla="*/ 1354951 w 1502382"/>
                <a:gd name="connsiteY3" fmla="*/ 236644 h 1439330"/>
                <a:gd name="connsiteX4" fmla="*/ 467606 w 1502382"/>
                <a:gd name="connsiteY4" fmla="*/ 37752 h 1439330"/>
                <a:gd name="connsiteX5" fmla="*/ 107907 w 1502382"/>
                <a:gd name="connsiteY5" fmla="*/ 400422 h 1439330"/>
                <a:gd name="connsiteX0" fmla="*/ 87680 w 1517871"/>
                <a:gd name="connsiteY0" fmla="*/ 390100 h 1411694"/>
                <a:gd name="connsiteX1" fmla="*/ 123915 w 1517871"/>
                <a:gd name="connsiteY1" fmla="*/ 1245890 h 1411694"/>
                <a:gd name="connsiteX2" fmla="*/ 1385389 w 1517871"/>
                <a:gd name="connsiteY2" fmla="*/ 1317717 h 1411694"/>
                <a:gd name="connsiteX3" fmla="*/ 1370440 w 1517871"/>
                <a:gd name="connsiteY3" fmla="*/ 209764 h 1411694"/>
                <a:gd name="connsiteX4" fmla="*/ 483095 w 1517871"/>
                <a:gd name="connsiteY4" fmla="*/ 10872 h 1411694"/>
                <a:gd name="connsiteX5" fmla="*/ 87680 w 1517871"/>
                <a:gd name="connsiteY5" fmla="*/ 390100 h 1411694"/>
                <a:gd name="connsiteX0" fmla="*/ 87680 w 1544612"/>
                <a:gd name="connsiteY0" fmla="*/ 395882 h 1419285"/>
                <a:gd name="connsiteX1" fmla="*/ 123915 w 1544612"/>
                <a:gd name="connsiteY1" fmla="*/ 1251672 h 1419285"/>
                <a:gd name="connsiteX2" fmla="*/ 1385389 w 1544612"/>
                <a:gd name="connsiteY2" fmla="*/ 1323499 h 1419285"/>
                <a:gd name="connsiteX3" fmla="*/ 1420442 w 1544612"/>
                <a:gd name="connsiteY3" fmla="*/ 190709 h 1419285"/>
                <a:gd name="connsiteX4" fmla="*/ 483095 w 1544612"/>
                <a:gd name="connsiteY4" fmla="*/ 16654 h 1419285"/>
                <a:gd name="connsiteX5" fmla="*/ 87680 w 1544612"/>
                <a:gd name="connsiteY5" fmla="*/ 395882 h 1419285"/>
                <a:gd name="connsiteX0" fmla="*/ 102771 w 1559703"/>
                <a:gd name="connsiteY0" fmla="*/ 395882 h 1483384"/>
                <a:gd name="connsiteX1" fmla="*/ 139006 w 1559703"/>
                <a:gd name="connsiteY1" fmla="*/ 1251672 h 1483384"/>
                <a:gd name="connsiteX2" fmla="*/ 1400480 w 1559703"/>
                <a:gd name="connsiteY2" fmla="*/ 1323499 h 1483384"/>
                <a:gd name="connsiteX3" fmla="*/ 1435533 w 1559703"/>
                <a:gd name="connsiteY3" fmla="*/ 190709 h 1483384"/>
                <a:gd name="connsiteX4" fmla="*/ 498186 w 1559703"/>
                <a:gd name="connsiteY4" fmla="*/ 16654 h 1483384"/>
                <a:gd name="connsiteX5" fmla="*/ 102771 w 1559703"/>
                <a:gd name="connsiteY5" fmla="*/ 395882 h 1483384"/>
                <a:gd name="connsiteX0" fmla="*/ 85648 w 1529299"/>
                <a:gd name="connsiteY0" fmla="*/ 395882 h 1403650"/>
                <a:gd name="connsiteX1" fmla="*/ 121883 w 1529299"/>
                <a:gd name="connsiteY1" fmla="*/ 1251672 h 1403650"/>
                <a:gd name="connsiteX2" fmla="*/ 1354191 w 1529299"/>
                <a:gd name="connsiteY2" fmla="*/ 1301192 h 1403650"/>
                <a:gd name="connsiteX3" fmla="*/ 1418410 w 1529299"/>
                <a:gd name="connsiteY3" fmla="*/ 190709 h 1403650"/>
                <a:gd name="connsiteX4" fmla="*/ 481063 w 1529299"/>
                <a:gd name="connsiteY4" fmla="*/ 16654 h 1403650"/>
                <a:gd name="connsiteX5" fmla="*/ 85648 w 1529299"/>
                <a:gd name="connsiteY5" fmla="*/ 395882 h 1403650"/>
                <a:gd name="connsiteX0" fmla="*/ 85648 w 1568249"/>
                <a:gd name="connsiteY0" fmla="*/ 395882 h 1506007"/>
                <a:gd name="connsiteX1" fmla="*/ 121883 w 1568249"/>
                <a:gd name="connsiteY1" fmla="*/ 1251672 h 1506007"/>
                <a:gd name="connsiteX2" fmla="*/ 1354191 w 1568249"/>
                <a:gd name="connsiteY2" fmla="*/ 1301192 h 1506007"/>
                <a:gd name="connsiteX3" fmla="*/ 1418410 w 1568249"/>
                <a:gd name="connsiteY3" fmla="*/ 190709 h 1506007"/>
                <a:gd name="connsiteX4" fmla="*/ 481063 w 1568249"/>
                <a:gd name="connsiteY4" fmla="*/ 16654 h 1506007"/>
                <a:gd name="connsiteX5" fmla="*/ 85648 w 1568249"/>
                <a:gd name="connsiteY5" fmla="*/ 395882 h 1506007"/>
                <a:gd name="connsiteX0" fmla="*/ 98263 w 1558006"/>
                <a:gd name="connsiteY0" fmla="*/ 106429 h 1581392"/>
                <a:gd name="connsiteX1" fmla="*/ 111641 w 1558006"/>
                <a:gd name="connsiteY1" fmla="*/ 1311439 h 1581392"/>
                <a:gd name="connsiteX2" fmla="*/ 1343949 w 1558006"/>
                <a:gd name="connsiteY2" fmla="*/ 1360959 h 1581392"/>
                <a:gd name="connsiteX3" fmla="*/ 1408168 w 1558006"/>
                <a:gd name="connsiteY3" fmla="*/ 250476 h 1581392"/>
                <a:gd name="connsiteX4" fmla="*/ 470821 w 1558006"/>
                <a:gd name="connsiteY4" fmla="*/ 76421 h 1581392"/>
                <a:gd name="connsiteX5" fmla="*/ 98263 w 1558006"/>
                <a:gd name="connsiteY5" fmla="*/ 106429 h 1581392"/>
                <a:gd name="connsiteX0" fmla="*/ 99559 w 1559302"/>
                <a:gd name="connsiteY0" fmla="*/ 135011 h 1609974"/>
                <a:gd name="connsiteX1" fmla="*/ 112937 w 1559302"/>
                <a:gd name="connsiteY1" fmla="*/ 1340021 h 1609974"/>
                <a:gd name="connsiteX2" fmla="*/ 1345245 w 1559302"/>
                <a:gd name="connsiteY2" fmla="*/ 1389541 h 1609974"/>
                <a:gd name="connsiteX3" fmla="*/ 1409464 w 1559302"/>
                <a:gd name="connsiteY3" fmla="*/ 279058 h 1609974"/>
                <a:gd name="connsiteX4" fmla="*/ 498783 w 1559302"/>
                <a:gd name="connsiteY4" fmla="*/ 44981 h 1609974"/>
                <a:gd name="connsiteX5" fmla="*/ 99559 w 1559302"/>
                <a:gd name="connsiteY5" fmla="*/ 135011 h 1609974"/>
                <a:gd name="connsiteX0" fmla="*/ 91125 w 1566106"/>
                <a:gd name="connsiteY0" fmla="*/ 162344 h 1580209"/>
                <a:gd name="connsiteX1" fmla="*/ 119741 w 1566106"/>
                <a:gd name="connsiteY1" fmla="*/ 1312789 h 1580209"/>
                <a:gd name="connsiteX2" fmla="*/ 1352049 w 1566106"/>
                <a:gd name="connsiteY2" fmla="*/ 1362309 h 1580209"/>
                <a:gd name="connsiteX3" fmla="*/ 1416268 w 1566106"/>
                <a:gd name="connsiteY3" fmla="*/ 251826 h 1580209"/>
                <a:gd name="connsiteX4" fmla="*/ 505587 w 1566106"/>
                <a:gd name="connsiteY4" fmla="*/ 17749 h 1580209"/>
                <a:gd name="connsiteX5" fmla="*/ 91125 w 1566106"/>
                <a:gd name="connsiteY5" fmla="*/ 162344 h 1580209"/>
                <a:gd name="connsiteX0" fmla="*/ 99771 w 1574752"/>
                <a:gd name="connsiteY0" fmla="*/ 162344 h 1580210"/>
                <a:gd name="connsiteX1" fmla="*/ 128387 w 1574752"/>
                <a:gd name="connsiteY1" fmla="*/ 1312789 h 1580210"/>
                <a:gd name="connsiteX2" fmla="*/ 1360695 w 1574752"/>
                <a:gd name="connsiteY2" fmla="*/ 1362309 h 1580210"/>
                <a:gd name="connsiteX3" fmla="*/ 1424914 w 1574752"/>
                <a:gd name="connsiteY3" fmla="*/ 251826 h 1580210"/>
                <a:gd name="connsiteX4" fmla="*/ 514233 w 1574752"/>
                <a:gd name="connsiteY4" fmla="*/ 17749 h 1580210"/>
                <a:gd name="connsiteX5" fmla="*/ 99771 w 1574752"/>
                <a:gd name="connsiteY5" fmla="*/ 162344 h 1580210"/>
                <a:gd name="connsiteX0" fmla="*/ 99771 w 1574240"/>
                <a:gd name="connsiteY0" fmla="*/ 158384 h 1480051"/>
                <a:gd name="connsiteX1" fmla="*/ 128387 w 1574240"/>
                <a:gd name="connsiteY1" fmla="*/ 1308829 h 1480051"/>
                <a:gd name="connsiteX2" fmla="*/ 1360695 w 1574240"/>
                <a:gd name="connsiteY2" fmla="*/ 1358349 h 1480051"/>
                <a:gd name="connsiteX3" fmla="*/ 1482056 w 1574240"/>
                <a:gd name="connsiteY3" fmla="*/ 193301 h 1480051"/>
                <a:gd name="connsiteX4" fmla="*/ 514233 w 1574240"/>
                <a:gd name="connsiteY4" fmla="*/ 13789 h 1480051"/>
                <a:gd name="connsiteX5" fmla="*/ 99771 w 1574240"/>
                <a:gd name="connsiteY5" fmla="*/ 158384 h 1480051"/>
                <a:gd name="connsiteX0" fmla="*/ 103274 w 1577743"/>
                <a:gd name="connsiteY0" fmla="*/ 376035 h 1697702"/>
                <a:gd name="connsiteX1" fmla="*/ 131890 w 1577743"/>
                <a:gd name="connsiteY1" fmla="*/ 1526480 h 1697702"/>
                <a:gd name="connsiteX2" fmla="*/ 1364198 w 1577743"/>
                <a:gd name="connsiteY2" fmla="*/ 1576000 h 1697702"/>
                <a:gd name="connsiteX3" fmla="*/ 1485559 w 1577743"/>
                <a:gd name="connsiteY3" fmla="*/ 410952 h 1697702"/>
                <a:gd name="connsiteX4" fmla="*/ 739758 w 1577743"/>
                <a:gd name="connsiteY4" fmla="*/ 190 h 1697702"/>
                <a:gd name="connsiteX5" fmla="*/ 103274 w 1577743"/>
                <a:gd name="connsiteY5" fmla="*/ 376035 h 1697702"/>
                <a:gd name="connsiteX0" fmla="*/ 103274 w 1577743"/>
                <a:gd name="connsiteY0" fmla="*/ 376035 h 1697702"/>
                <a:gd name="connsiteX1" fmla="*/ 131890 w 1577743"/>
                <a:gd name="connsiteY1" fmla="*/ 1526480 h 1697702"/>
                <a:gd name="connsiteX2" fmla="*/ 1364198 w 1577743"/>
                <a:gd name="connsiteY2" fmla="*/ 1576000 h 1697702"/>
                <a:gd name="connsiteX3" fmla="*/ 1485559 w 1577743"/>
                <a:gd name="connsiteY3" fmla="*/ 410952 h 1697702"/>
                <a:gd name="connsiteX4" fmla="*/ 739758 w 1577743"/>
                <a:gd name="connsiteY4" fmla="*/ 190 h 1697702"/>
                <a:gd name="connsiteX5" fmla="*/ 103274 w 1577743"/>
                <a:gd name="connsiteY5" fmla="*/ 376035 h 1697702"/>
                <a:gd name="connsiteX0" fmla="*/ 103274 w 1623293"/>
                <a:gd name="connsiteY0" fmla="*/ 376035 h 1786169"/>
                <a:gd name="connsiteX1" fmla="*/ 131890 w 1623293"/>
                <a:gd name="connsiteY1" fmla="*/ 1526480 h 1786169"/>
                <a:gd name="connsiteX2" fmla="*/ 1364198 w 1623293"/>
                <a:gd name="connsiteY2" fmla="*/ 1576000 h 1786169"/>
                <a:gd name="connsiteX3" fmla="*/ 1485559 w 1623293"/>
                <a:gd name="connsiteY3" fmla="*/ 410952 h 1786169"/>
                <a:gd name="connsiteX4" fmla="*/ 739758 w 1623293"/>
                <a:gd name="connsiteY4" fmla="*/ 190 h 1786169"/>
                <a:gd name="connsiteX5" fmla="*/ 103274 w 1623293"/>
                <a:gd name="connsiteY5" fmla="*/ 376035 h 1786169"/>
                <a:gd name="connsiteX0" fmla="*/ 164813 w 1643470"/>
                <a:gd name="connsiteY0" fmla="*/ 376036 h 1698071"/>
                <a:gd name="connsiteX1" fmla="*/ 103884 w 1643470"/>
                <a:gd name="connsiteY1" fmla="*/ 1527236 h 1698071"/>
                <a:gd name="connsiteX2" fmla="*/ 1425737 w 1643470"/>
                <a:gd name="connsiteY2" fmla="*/ 1576001 h 1698071"/>
                <a:gd name="connsiteX3" fmla="*/ 1547098 w 1643470"/>
                <a:gd name="connsiteY3" fmla="*/ 410953 h 1698071"/>
                <a:gd name="connsiteX4" fmla="*/ 801297 w 1643470"/>
                <a:gd name="connsiteY4" fmla="*/ 191 h 1698071"/>
                <a:gd name="connsiteX5" fmla="*/ 164813 w 1643470"/>
                <a:gd name="connsiteY5" fmla="*/ 376036 h 1698071"/>
                <a:gd name="connsiteX0" fmla="*/ 166756 w 1645413"/>
                <a:gd name="connsiteY0" fmla="*/ 376036 h 1787202"/>
                <a:gd name="connsiteX1" fmla="*/ 105827 w 1645413"/>
                <a:gd name="connsiteY1" fmla="*/ 1527236 h 1787202"/>
                <a:gd name="connsiteX2" fmla="*/ 1427680 w 1645413"/>
                <a:gd name="connsiteY2" fmla="*/ 1576001 h 1787202"/>
                <a:gd name="connsiteX3" fmla="*/ 1549041 w 1645413"/>
                <a:gd name="connsiteY3" fmla="*/ 410953 h 1787202"/>
                <a:gd name="connsiteX4" fmla="*/ 803240 w 1645413"/>
                <a:gd name="connsiteY4" fmla="*/ 191 h 1787202"/>
                <a:gd name="connsiteX5" fmla="*/ 166756 w 1645413"/>
                <a:gd name="connsiteY5" fmla="*/ 376036 h 1787202"/>
                <a:gd name="connsiteX0" fmla="*/ 166756 w 1638948"/>
                <a:gd name="connsiteY0" fmla="*/ 376036 h 1862934"/>
                <a:gd name="connsiteX1" fmla="*/ 105827 w 1638948"/>
                <a:gd name="connsiteY1" fmla="*/ 1527236 h 1862934"/>
                <a:gd name="connsiteX2" fmla="*/ 1427680 w 1638948"/>
                <a:gd name="connsiteY2" fmla="*/ 1576001 h 1862934"/>
                <a:gd name="connsiteX3" fmla="*/ 1549041 w 1638948"/>
                <a:gd name="connsiteY3" fmla="*/ 410953 h 1862934"/>
                <a:gd name="connsiteX4" fmla="*/ 803240 w 1638948"/>
                <a:gd name="connsiteY4" fmla="*/ 191 h 1862934"/>
                <a:gd name="connsiteX5" fmla="*/ 166756 w 1638948"/>
                <a:gd name="connsiteY5" fmla="*/ 376036 h 1862934"/>
                <a:gd name="connsiteX0" fmla="*/ 145066 w 1622316"/>
                <a:gd name="connsiteY0" fmla="*/ 376036 h 1786361"/>
                <a:gd name="connsiteX1" fmla="*/ 113838 w 1622316"/>
                <a:gd name="connsiteY1" fmla="*/ 1525921 h 1786361"/>
                <a:gd name="connsiteX2" fmla="*/ 1405990 w 1622316"/>
                <a:gd name="connsiteY2" fmla="*/ 1576001 h 1786361"/>
                <a:gd name="connsiteX3" fmla="*/ 1527351 w 1622316"/>
                <a:gd name="connsiteY3" fmla="*/ 410953 h 1786361"/>
                <a:gd name="connsiteX4" fmla="*/ 781550 w 1622316"/>
                <a:gd name="connsiteY4" fmla="*/ 191 h 1786361"/>
                <a:gd name="connsiteX5" fmla="*/ 145066 w 1622316"/>
                <a:gd name="connsiteY5" fmla="*/ 376036 h 1786361"/>
                <a:gd name="connsiteX0" fmla="*/ 145066 w 1727292"/>
                <a:gd name="connsiteY0" fmla="*/ 376036 h 2065568"/>
                <a:gd name="connsiteX1" fmla="*/ 113838 w 1727292"/>
                <a:gd name="connsiteY1" fmla="*/ 1525921 h 2065568"/>
                <a:gd name="connsiteX2" fmla="*/ 1405990 w 1727292"/>
                <a:gd name="connsiteY2" fmla="*/ 1576001 h 2065568"/>
                <a:gd name="connsiteX3" fmla="*/ 1527351 w 1727292"/>
                <a:gd name="connsiteY3" fmla="*/ 410953 h 2065568"/>
                <a:gd name="connsiteX4" fmla="*/ 781550 w 1727292"/>
                <a:gd name="connsiteY4" fmla="*/ 191 h 2065568"/>
                <a:gd name="connsiteX5" fmla="*/ 145066 w 1727292"/>
                <a:gd name="connsiteY5" fmla="*/ 376036 h 2065568"/>
                <a:gd name="connsiteX0" fmla="*/ 66036 w 1825071"/>
                <a:gd name="connsiteY0" fmla="*/ 411686 h 2000774"/>
                <a:gd name="connsiteX1" fmla="*/ 211617 w 1825071"/>
                <a:gd name="connsiteY1" fmla="*/ 1525730 h 2000774"/>
                <a:gd name="connsiteX2" fmla="*/ 1503769 w 1825071"/>
                <a:gd name="connsiteY2" fmla="*/ 1575810 h 2000774"/>
                <a:gd name="connsiteX3" fmla="*/ 1625130 w 1825071"/>
                <a:gd name="connsiteY3" fmla="*/ 410762 h 2000774"/>
                <a:gd name="connsiteX4" fmla="*/ 879329 w 1825071"/>
                <a:gd name="connsiteY4" fmla="*/ 0 h 2000774"/>
                <a:gd name="connsiteX5" fmla="*/ 66036 w 1825071"/>
                <a:gd name="connsiteY5" fmla="*/ 411686 h 2000774"/>
                <a:gd name="connsiteX0" fmla="*/ 66036 w 1631514"/>
                <a:gd name="connsiteY0" fmla="*/ 411838 h 1697878"/>
                <a:gd name="connsiteX1" fmla="*/ 211617 w 1631514"/>
                <a:gd name="connsiteY1" fmla="*/ 1525882 h 1697878"/>
                <a:gd name="connsiteX2" fmla="*/ 1503769 w 1631514"/>
                <a:gd name="connsiteY2" fmla="*/ 1575962 h 1697878"/>
                <a:gd name="connsiteX3" fmla="*/ 1474526 w 1631514"/>
                <a:gd name="connsiteY3" fmla="*/ 375576 h 1697878"/>
                <a:gd name="connsiteX4" fmla="*/ 879329 w 1631514"/>
                <a:gd name="connsiteY4" fmla="*/ 152 h 1697878"/>
                <a:gd name="connsiteX5" fmla="*/ 66036 w 1631514"/>
                <a:gd name="connsiteY5" fmla="*/ 411838 h 1697878"/>
                <a:gd name="connsiteX0" fmla="*/ 59976 w 1559519"/>
                <a:gd name="connsiteY0" fmla="*/ 411838 h 1805696"/>
                <a:gd name="connsiteX1" fmla="*/ 205557 w 1559519"/>
                <a:gd name="connsiteY1" fmla="*/ 1525882 h 1805696"/>
                <a:gd name="connsiteX2" fmla="*/ 1356201 w 1559519"/>
                <a:gd name="connsiteY2" fmla="*/ 1722264 h 1805696"/>
                <a:gd name="connsiteX3" fmla="*/ 1468466 w 1559519"/>
                <a:gd name="connsiteY3" fmla="*/ 375576 h 1805696"/>
                <a:gd name="connsiteX4" fmla="*/ 873269 w 1559519"/>
                <a:gd name="connsiteY4" fmla="*/ 152 h 1805696"/>
                <a:gd name="connsiteX5" fmla="*/ 59976 w 1559519"/>
                <a:gd name="connsiteY5" fmla="*/ 411838 h 1805696"/>
                <a:gd name="connsiteX0" fmla="*/ 59976 w 1559519"/>
                <a:gd name="connsiteY0" fmla="*/ 411838 h 1805696"/>
                <a:gd name="connsiteX1" fmla="*/ 205557 w 1559519"/>
                <a:gd name="connsiteY1" fmla="*/ 1525882 h 1805696"/>
                <a:gd name="connsiteX2" fmla="*/ 1356201 w 1559519"/>
                <a:gd name="connsiteY2" fmla="*/ 1722264 h 1805696"/>
                <a:gd name="connsiteX3" fmla="*/ 1468466 w 1559519"/>
                <a:gd name="connsiteY3" fmla="*/ 375576 h 1805696"/>
                <a:gd name="connsiteX4" fmla="*/ 873269 w 1559519"/>
                <a:gd name="connsiteY4" fmla="*/ 152 h 1805696"/>
                <a:gd name="connsiteX5" fmla="*/ 59976 w 1559519"/>
                <a:gd name="connsiteY5" fmla="*/ 411838 h 1805696"/>
                <a:gd name="connsiteX0" fmla="*/ 59976 w 1559519"/>
                <a:gd name="connsiteY0" fmla="*/ 411838 h 1805696"/>
                <a:gd name="connsiteX1" fmla="*/ 205557 w 1559519"/>
                <a:gd name="connsiteY1" fmla="*/ 1525882 h 1805696"/>
                <a:gd name="connsiteX2" fmla="*/ 1356201 w 1559519"/>
                <a:gd name="connsiteY2" fmla="*/ 1722264 h 1805696"/>
                <a:gd name="connsiteX3" fmla="*/ 1468466 w 1559519"/>
                <a:gd name="connsiteY3" fmla="*/ 375576 h 1805696"/>
                <a:gd name="connsiteX4" fmla="*/ 873269 w 1559519"/>
                <a:gd name="connsiteY4" fmla="*/ 152 h 1805696"/>
                <a:gd name="connsiteX5" fmla="*/ 59976 w 1559519"/>
                <a:gd name="connsiteY5" fmla="*/ 411838 h 1805696"/>
                <a:gd name="connsiteX0" fmla="*/ 59976 w 1559519"/>
                <a:gd name="connsiteY0" fmla="*/ 411838 h 1805696"/>
                <a:gd name="connsiteX1" fmla="*/ 205557 w 1559519"/>
                <a:gd name="connsiteY1" fmla="*/ 1525882 h 1805696"/>
                <a:gd name="connsiteX2" fmla="*/ 1356201 w 1559519"/>
                <a:gd name="connsiteY2" fmla="*/ 1722264 h 1805696"/>
                <a:gd name="connsiteX3" fmla="*/ 1468466 w 1559519"/>
                <a:gd name="connsiteY3" fmla="*/ 375576 h 1805696"/>
                <a:gd name="connsiteX4" fmla="*/ 873269 w 1559519"/>
                <a:gd name="connsiteY4" fmla="*/ 152 h 1805696"/>
                <a:gd name="connsiteX5" fmla="*/ 59976 w 1559519"/>
                <a:gd name="connsiteY5" fmla="*/ 411838 h 1805696"/>
                <a:gd name="connsiteX0" fmla="*/ 59976 w 1559519"/>
                <a:gd name="connsiteY0" fmla="*/ 411838 h 2056456"/>
                <a:gd name="connsiteX1" fmla="*/ 205557 w 1559519"/>
                <a:gd name="connsiteY1" fmla="*/ 1525882 h 2056456"/>
                <a:gd name="connsiteX2" fmla="*/ 1356201 w 1559519"/>
                <a:gd name="connsiteY2" fmla="*/ 1722264 h 2056456"/>
                <a:gd name="connsiteX3" fmla="*/ 1468466 w 1559519"/>
                <a:gd name="connsiteY3" fmla="*/ 375576 h 2056456"/>
                <a:gd name="connsiteX4" fmla="*/ 873269 w 1559519"/>
                <a:gd name="connsiteY4" fmla="*/ 152 h 2056456"/>
                <a:gd name="connsiteX5" fmla="*/ 59976 w 1559519"/>
                <a:gd name="connsiteY5" fmla="*/ 411838 h 2056456"/>
                <a:gd name="connsiteX0" fmla="*/ 59976 w 1559519"/>
                <a:gd name="connsiteY0" fmla="*/ 411838 h 2056456"/>
                <a:gd name="connsiteX1" fmla="*/ 205557 w 1559519"/>
                <a:gd name="connsiteY1" fmla="*/ 1525882 h 2056456"/>
                <a:gd name="connsiteX2" fmla="*/ 1356201 w 1559519"/>
                <a:gd name="connsiteY2" fmla="*/ 1722264 h 2056456"/>
                <a:gd name="connsiteX3" fmla="*/ 1468466 w 1559519"/>
                <a:gd name="connsiteY3" fmla="*/ 375576 h 2056456"/>
                <a:gd name="connsiteX4" fmla="*/ 873269 w 1559519"/>
                <a:gd name="connsiteY4" fmla="*/ 152 h 2056456"/>
                <a:gd name="connsiteX5" fmla="*/ 59976 w 1559519"/>
                <a:gd name="connsiteY5" fmla="*/ 411838 h 2056456"/>
                <a:gd name="connsiteX0" fmla="*/ 59976 w 1669260"/>
                <a:gd name="connsiteY0" fmla="*/ 411838 h 2056456"/>
                <a:gd name="connsiteX1" fmla="*/ 205557 w 1669260"/>
                <a:gd name="connsiteY1" fmla="*/ 1525882 h 2056456"/>
                <a:gd name="connsiteX2" fmla="*/ 1356201 w 1669260"/>
                <a:gd name="connsiteY2" fmla="*/ 1722264 h 2056456"/>
                <a:gd name="connsiteX3" fmla="*/ 1468466 w 1669260"/>
                <a:gd name="connsiteY3" fmla="*/ 375576 h 2056456"/>
                <a:gd name="connsiteX4" fmla="*/ 873269 w 1669260"/>
                <a:gd name="connsiteY4" fmla="*/ 152 h 2056456"/>
                <a:gd name="connsiteX5" fmla="*/ 59976 w 1669260"/>
                <a:gd name="connsiteY5" fmla="*/ 411838 h 2056456"/>
                <a:gd name="connsiteX0" fmla="*/ 104588 w 1713872"/>
                <a:gd name="connsiteY0" fmla="*/ 411838 h 2056456"/>
                <a:gd name="connsiteX1" fmla="*/ 250169 w 1713872"/>
                <a:gd name="connsiteY1" fmla="*/ 1525882 h 2056456"/>
                <a:gd name="connsiteX2" fmla="*/ 1400813 w 1713872"/>
                <a:gd name="connsiteY2" fmla="*/ 1722264 h 2056456"/>
                <a:gd name="connsiteX3" fmla="*/ 1513078 w 1713872"/>
                <a:gd name="connsiteY3" fmla="*/ 375576 h 2056456"/>
                <a:gd name="connsiteX4" fmla="*/ 917881 w 1713872"/>
                <a:gd name="connsiteY4" fmla="*/ 152 h 2056456"/>
                <a:gd name="connsiteX5" fmla="*/ 104588 w 1713872"/>
                <a:gd name="connsiteY5" fmla="*/ 411838 h 2056456"/>
                <a:gd name="connsiteX0" fmla="*/ 104588 w 1713872"/>
                <a:gd name="connsiteY0" fmla="*/ 411838 h 2056456"/>
                <a:gd name="connsiteX1" fmla="*/ 250169 w 1713872"/>
                <a:gd name="connsiteY1" fmla="*/ 1525882 h 2056456"/>
                <a:gd name="connsiteX2" fmla="*/ 1400814 w 1713872"/>
                <a:gd name="connsiteY2" fmla="*/ 1722264 h 2056456"/>
                <a:gd name="connsiteX3" fmla="*/ 1513078 w 1713872"/>
                <a:gd name="connsiteY3" fmla="*/ 375576 h 2056456"/>
                <a:gd name="connsiteX4" fmla="*/ 917881 w 1713872"/>
                <a:gd name="connsiteY4" fmla="*/ 152 h 2056456"/>
                <a:gd name="connsiteX5" fmla="*/ 104588 w 1713872"/>
                <a:gd name="connsiteY5" fmla="*/ 411838 h 2056456"/>
                <a:gd name="connsiteX0" fmla="*/ 104588 w 1694832"/>
                <a:gd name="connsiteY0" fmla="*/ 411838 h 2068123"/>
                <a:gd name="connsiteX1" fmla="*/ 250169 w 1694832"/>
                <a:gd name="connsiteY1" fmla="*/ 1525882 h 2068123"/>
                <a:gd name="connsiteX2" fmla="*/ 1400814 w 1694832"/>
                <a:gd name="connsiteY2" fmla="*/ 1722264 h 2068123"/>
                <a:gd name="connsiteX3" fmla="*/ 1513078 w 1694832"/>
                <a:gd name="connsiteY3" fmla="*/ 375576 h 2068123"/>
                <a:gd name="connsiteX4" fmla="*/ 917881 w 1694832"/>
                <a:gd name="connsiteY4" fmla="*/ 152 h 2068123"/>
                <a:gd name="connsiteX5" fmla="*/ 104588 w 1694832"/>
                <a:gd name="connsiteY5" fmla="*/ 411838 h 2068123"/>
                <a:gd name="connsiteX0" fmla="*/ 104588 w 1747622"/>
                <a:gd name="connsiteY0" fmla="*/ 411838 h 2067634"/>
                <a:gd name="connsiteX1" fmla="*/ 250169 w 1747622"/>
                <a:gd name="connsiteY1" fmla="*/ 1525882 h 2067634"/>
                <a:gd name="connsiteX2" fmla="*/ 1400814 w 1747622"/>
                <a:gd name="connsiteY2" fmla="*/ 1722264 h 2067634"/>
                <a:gd name="connsiteX3" fmla="*/ 1513078 w 1747622"/>
                <a:gd name="connsiteY3" fmla="*/ 375576 h 2067634"/>
                <a:gd name="connsiteX4" fmla="*/ 917881 w 1747622"/>
                <a:gd name="connsiteY4" fmla="*/ 152 h 2067634"/>
                <a:gd name="connsiteX5" fmla="*/ 104588 w 1747622"/>
                <a:gd name="connsiteY5" fmla="*/ 411838 h 2067634"/>
                <a:gd name="connsiteX0" fmla="*/ 104588 w 1737482"/>
                <a:gd name="connsiteY0" fmla="*/ 411838 h 2111466"/>
                <a:gd name="connsiteX1" fmla="*/ 250169 w 1737482"/>
                <a:gd name="connsiteY1" fmla="*/ 1525882 h 2111466"/>
                <a:gd name="connsiteX2" fmla="*/ 1371631 w 1737482"/>
                <a:gd name="connsiteY2" fmla="*/ 1823038 h 2111466"/>
                <a:gd name="connsiteX3" fmla="*/ 1513078 w 1737482"/>
                <a:gd name="connsiteY3" fmla="*/ 375576 h 2111466"/>
                <a:gd name="connsiteX4" fmla="*/ 917881 w 1737482"/>
                <a:gd name="connsiteY4" fmla="*/ 152 h 2111466"/>
                <a:gd name="connsiteX5" fmla="*/ 104588 w 1737482"/>
                <a:gd name="connsiteY5" fmla="*/ 411838 h 2111466"/>
                <a:gd name="connsiteX0" fmla="*/ 104588 w 1730889"/>
                <a:gd name="connsiteY0" fmla="*/ 411883 h 2101572"/>
                <a:gd name="connsiteX1" fmla="*/ 250169 w 1730889"/>
                <a:gd name="connsiteY1" fmla="*/ 1525927 h 2101572"/>
                <a:gd name="connsiteX2" fmla="*/ 1371631 w 1730889"/>
                <a:gd name="connsiteY2" fmla="*/ 1823083 h 2101572"/>
                <a:gd name="connsiteX3" fmla="*/ 1545524 w 1730889"/>
                <a:gd name="connsiteY3" fmla="*/ 334469 h 2101572"/>
                <a:gd name="connsiteX4" fmla="*/ 917881 w 1730889"/>
                <a:gd name="connsiteY4" fmla="*/ 197 h 2101572"/>
                <a:gd name="connsiteX5" fmla="*/ 104588 w 1730889"/>
                <a:gd name="connsiteY5" fmla="*/ 411883 h 210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0889" h="2101572">
                  <a:moveTo>
                    <a:pt x="104588" y="411883"/>
                  </a:moveTo>
                  <a:cubicBezTo>
                    <a:pt x="-107292" y="730006"/>
                    <a:pt x="34131" y="1307523"/>
                    <a:pt x="250169" y="1525927"/>
                  </a:cubicBezTo>
                  <a:cubicBezTo>
                    <a:pt x="1023052" y="2461819"/>
                    <a:pt x="1155739" y="2021659"/>
                    <a:pt x="1371631" y="1823083"/>
                  </a:cubicBezTo>
                  <a:cubicBezTo>
                    <a:pt x="1587523" y="1624507"/>
                    <a:pt x="1955987" y="650863"/>
                    <a:pt x="1545524" y="334469"/>
                  </a:cubicBezTo>
                  <a:cubicBezTo>
                    <a:pt x="1383914" y="127491"/>
                    <a:pt x="1152629" y="-5847"/>
                    <a:pt x="917881" y="197"/>
                  </a:cubicBezTo>
                  <a:cubicBezTo>
                    <a:pt x="683133" y="6241"/>
                    <a:pt x="215873" y="157595"/>
                    <a:pt x="104588" y="411883"/>
                  </a:cubicBezTo>
                  <a:close/>
                </a:path>
              </a:pathLst>
            </a:custGeom>
            <a:blipFill dpi="0" rotWithShape="1">
              <a:blip r:embed="rId8" cstate="email">
                <a:extLst>
                  <a:ext uri="{28A0092B-C50C-407E-A947-70E740481C1C}">
                    <a14:useLocalDpi xmlns:a14="http://schemas.microsoft.com/office/drawing/2010/main"/>
                  </a:ext>
                </a:extLst>
              </a:blip>
              <a:srcRect/>
              <a:stretch>
                <a:fillRect l="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a粉嘟嘟 (非商业使用)" pitchFamily="2" charset="-122"/>
                <a:ea typeface="Aa粉嘟嘟 (非商业使用)" pitchFamily="2" charset="-122"/>
              </a:endParaRPr>
            </a:p>
          </p:txBody>
        </p:sp>
      </p:grpSp>
      <p:sp>
        <p:nvSpPr>
          <p:cNvPr id="10" name="矩形 9">
            <a:extLst>
              <a:ext uri="{FF2B5EF4-FFF2-40B4-BE49-F238E27FC236}">
                <a16:creationId xmlns:a16="http://schemas.microsoft.com/office/drawing/2014/main" id="{EE7F4327-0044-4EE4-8F03-751EBCA84CD2}"/>
              </a:ext>
            </a:extLst>
          </p:cNvPr>
          <p:cNvSpPr/>
          <p:nvPr/>
        </p:nvSpPr>
        <p:spPr>
          <a:xfrm>
            <a:off x="227548" y="5230888"/>
            <a:ext cx="4560925" cy="1135054"/>
          </a:xfrm>
          <a:prstGeom prst="rect">
            <a:avLst/>
          </a:prstGeom>
        </p:spPr>
        <p:txBody>
          <a:bodyPr wrap="square">
            <a:spAutoFit/>
          </a:bodyPr>
          <a:lstStyle/>
          <a:p>
            <a:pPr>
              <a:lnSpc>
                <a:spcPct val="150000"/>
              </a:lnSpc>
            </a:pPr>
            <a:r>
              <a:rPr lang="en-US" altLang="zh-CN" sz="2400" dirty="0">
                <a:latin typeface="Aa粉嘟嘟 (非商业使用)" pitchFamily="2" charset="-122"/>
                <a:ea typeface="Aa粉嘟嘟 (非商业使用)" pitchFamily="2" charset="-122"/>
              </a:rPr>
              <a:t>I wish to accept the teachings of time with a sincere heart.</a:t>
            </a:r>
            <a:endParaRPr lang="zh-CN" altLang="en-US" sz="2400" dirty="0">
              <a:latin typeface="Aa粉嘟嘟 (非商业使用)" pitchFamily="2" charset="-122"/>
              <a:ea typeface="Aa粉嘟嘟 (非商业使用)" pitchFamily="2" charset="-122"/>
            </a:endParaRPr>
          </a:p>
        </p:txBody>
      </p:sp>
      <p:pic>
        <p:nvPicPr>
          <p:cNvPr id="12" name="图片 11">
            <a:extLst>
              <a:ext uri="{FF2B5EF4-FFF2-40B4-BE49-F238E27FC236}">
                <a16:creationId xmlns:a16="http://schemas.microsoft.com/office/drawing/2014/main" id="{B1B6D562-F04A-46B5-9E3E-F6B6C00AC7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17419" y="407194"/>
            <a:ext cx="6858000" cy="6858000"/>
          </a:xfrm>
          <a:prstGeom prst="rect">
            <a:avLst/>
          </a:prstGeom>
        </p:spPr>
      </p:pic>
      <p:sp>
        <p:nvSpPr>
          <p:cNvPr id="9" name="矩形 8">
            <a:extLst>
              <a:ext uri="{FF2B5EF4-FFF2-40B4-BE49-F238E27FC236}">
                <a16:creationId xmlns:a16="http://schemas.microsoft.com/office/drawing/2014/main" id="{7D6452BD-4286-4217-A939-E1091342D7F8}"/>
              </a:ext>
            </a:extLst>
          </p:cNvPr>
          <p:cNvSpPr/>
          <p:nvPr/>
        </p:nvSpPr>
        <p:spPr>
          <a:xfrm>
            <a:off x="4171300" y="304016"/>
            <a:ext cx="4911249" cy="2243050"/>
          </a:xfrm>
          <a:prstGeom prst="rect">
            <a:avLst/>
          </a:prstGeom>
        </p:spPr>
        <p:txBody>
          <a:bodyPr wrap="square">
            <a:spAutoFit/>
          </a:bodyPr>
          <a:lstStyle/>
          <a:p>
            <a:pPr>
              <a:lnSpc>
                <a:spcPct val="150000"/>
              </a:lnSpc>
            </a:pPr>
            <a:r>
              <a:rPr lang="en-US" altLang="zh-CN" sz="2400" dirty="0">
                <a:latin typeface="Aa粉嘟嘟 (非商业使用)" pitchFamily="2" charset="-122"/>
                <a:ea typeface="Aa粉嘟嘟 (非商业使用)" pitchFamily="2" charset="-122"/>
              </a:rPr>
              <a:t>May you stay like a young man, never forgetting your original intention and enjoying knowing each other.</a:t>
            </a:r>
            <a:endParaRPr lang="zh-CN" altLang="en-US" sz="2400" dirty="0">
              <a:latin typeface="Aa粉嘟嘟 (非商业使用)" pitchFamily="2" charset="-122"/>
              <a:ea typeface="Aa粉嘟嘟 (非商业使用)" pitchFamily="2" charset="-122"/>
            </a:endParaRPr>
          </a:p>
        </p:txBody>
      </p:sp>
    </p:spTree>
    <p:extLst>
      <p:ext uri="{BB962C8B-B14F-4D97-AF65-F5344CB8AC3E}">
        <p14:creationId xmlns:p14="http://schemas.microsoft.com/office/powerpoint/2010/main" val="239147358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de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2000" fill="hold"/>
                                        <p:tgtEl>
                                          <p:spTgt spid="3"/>
                                        </p:tgtEl>
                                        <p:attrNameLst>
                                          <p:attrName>ppt_x</p:attrName>
                                        </p:attrNameLst>
                                      </p:cBhvr>
                                      <p:tavLst>
                                        <p:tav tm="0">
                                          <p:val>
                                            <p:strVal val="#ppt_x"/>
                                          </p:val>
                                        </p:tav>
                                        <p:tav tm="100000">
                                          <p:val>
                                            <p:strVal val="#ppt_x"/>
                                          </p:val>
                                        </p:tav>
                                      </p:tavLst>
                                    </p:anim>
                                    <p:anim calcmode="lin" valueType="num">
                                      <p:cBhvr additive="base">
                                        <p:cTn id="14" dur="20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decel="100000" fill="hold" nodeType="withEffect">
                                  <p:stCondLst>
                                    <p:cond delay="5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2000" fill="hold"/>
                                        <p:tgtEl>
                                          <p:spTgt spid="6"/>
                                        </p:tgtEl>
                                        <p:attrNameLst>
                                          <p:attrName>ppt_x</p:attrName>
                                        </p:attrNameLst>
                                      </p:cBhvr>
                                      <p:tavLst>
                                        <p:tav tm="0">
                                          <p:val>
                                            <p:strVal val="#ppt_x"/>
                                          </p:val>
                                        </p:tav>
                                        <p:tav tm="100000">
                                          <p:val>
                                            <p:strVal val="#ppt_x"/>
                                          </p:val>
                                        </p:tav>
                                      </p:tavLst>
                                    </p:anim>
                                    <p:anim calcmode="lin" valueType="num">
                                      <p:cBhvr additive="base">
                                        <p:cTn id="18" dur="20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53" presetClass="entr" presetSubtype="16"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par>
                          <p:cTn id="25" fill="hold">
                            <p:stCondLst>
                              <p:cond delay="8350"/>
                            </p:stCondLst>
                            <p:childTnLst>
                              <p:par>
                                <p:cTn id="26" presetID="53" presetClass="entr" presetSubtype="16" fill="hold" grpId="0" nodeType="afterEffect">
                                  <p:stCondLst>
                                    <p:cond delay="0"/>
                                  </p:stCondLst>
                                  <p:iterate type="lt">
                                    <p:tmPct val="10000"/>
                                  </p:iterate>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6E63FB19-5E8F-40C7-9747-E18FB0610094}"/>
              </a:ext>
            </a:extLst>
          </p:cNvPr>
          <p:cNvGrpSpPr/>
          <p:nvPr/>
        </p:nvGrpSpPr>
        <p:grpSpPr>
          <a:xfrm>
            <a:off x="2712099" y="2179736"/>
            <a:ext cx="9345799" cy="3127077"/>
            <a:chOff x="3248513" y="2173759"/>
            <a:chExt cx="8417864" cy="2816593"/>
          </a:xfrm>
        </p:grpSpPr>
        <p:sp>
          <p:nvSpPr>
            <p:cNvPr id="14" name="矩形 13">
              <a:extLst>
                <a:ext uri="{FF2B5EF4-FFF2-40B4-BE49-F238E27FC236}">
                  <a16:creationId xmlns:a16="http://schemas.microsoft.com/office/drawing/2014/main" id="{6D39AC22-2EEF-4A03-B3D1-0242346E23F6}"/>
                </a:ext>
              </a:extLst>
            </p:cNvPr>
            <p:cNvSpPr/>
            <p:nvPr/>
          </p:nvSpPr>
          <p:spPr>
            <a:xfrm>
              <a:off x="3566160" y="2426447"/>
              <a:ext cx="2278380" cy="2294965"/>
            </a:xfrm>
            <a:prstGeom prst="rect">
              <a:avLst/>
            </a:prstGeom>
            <a:blipFill dpi="0" rotWithShape="1">
              <a:blip r:embed="rId2" cstate="email">
                <a:extLst>
                  <a:ext uri="{BEBA8EAE-BF5A-486C-A8C5-ECC9F3942E4B}">
                    <a14:imgProps xmlns:a14="http://schemas.microsoft.com/office/drawing/2010/main">
                      <a14:imgLayer r:embed="rId3">
                        <a14:imgEffect>
                          <a14:artisticBlur radius="3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75C435A0-5145-439E-878F-14BE0E59F85A}"/>
                </a:ext>
              </a:extLst>
            </p:cNvPr>
            <p:cNvSpPr/>
            <p:nvPr/>
          </p:nvSpPr>
          <p:spPr>
            <a:xfrm>
              <a:off x="6339840" y="2449307"/>
              <a:ext cx="2286000" cy="2294965"/>
            </a:xfrm>
            <a:prstGeom prst="rect">
              <a:avLst/>
            </a:prstGeom>
            <a:blipFill dpi="0" rotWithShape="1">
              <a:blip r:embed="rId4" cstate="email">
                <a:extLst>
                  <a:ext uri="{BEBA8EAE-BF5A-486C-A8C5-ECC9F3942E4B}">
                    <a14:imgProps xmlns:a14="http://schemas.microsoft.com/office/drawing/2010/main">
                      <a14:imgLayer r:embed="rId5">
                        <a14:imgEffect>
                          <a14:artisticBlur radius="3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D5DC4DD0-E5C8-4650-AB10-16CDFFE9A6ED}"/>
                </a:ext>
              </a:extLst>
            </p:cNvPr>
            <p:cNvSpPr/>
            <p:nvPr/>
          </p:nvSpPr>
          <p:spPr>
            <a:xfrm>
              <a:off x="9083040" y="2449307"/>
              <a:ext cx="2339340" cy="2294965"/>
            </a:xfrm>
            <a:prstGeom prst="rect">
              <a:avLst/>
            </a:prstGeom>
            <a:blipFill dpi="0" rotWithShape="1">
              <a:blip r:embed="rId6" cstate="email">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CD9E6FAC-C554-44A6-B424-EF14EE4576A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48513" y="2173759"/>
              <a:ext cx="8417864" cy="2816593"/>
            </a:xfrm>
            <a:prstGeom prst="rect">
              <a:avLst/>
            </a:prstGeom>
          </p:spPr>
        </p:pic>
      </p:grpSp>
      <p:pic>
        <p:nvPicPr>
          <p:cNvPr id="3" name="图片 2">
            <a:extLst>
              <a:ext uri="{FF2B5EF4-FFF2-40B4-BE49-F238E27FC236}">
                <a16:creationId xmlns:a16="http://schemas.microsoft.com/office/drawing/2014/main" id="{7885164F-A0CF-4A7A-9E6D-FBA33F8AD5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4029" y="173319"/>
            <a:ext cx="3945825" cy="4518213"/>
          </a:xfrm>
          <a:prstGeom prst="rect">
            <a:avLst/>
          </a:prstGeom>
        </p:spPr>
      </p:pic>
      <p:pic>
        <p:nvPicPr>
          <p:cNvPr id="6" name="图片 5">
            <a:extLst>
              <a:ext uri="{FF2B5EF4-FFF2-40B4-BE49-F238E27FC236}">
                <a16:creationId xmlns:a16="http://schemas.microsoft.com/office/drawing/2014/main" id="{DDF417FC-8C91-42DB-AF85-35089443BD46}"/>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0084377" y="5507939"/>
            <a:ext cx="1918448" cy="1241786"/>
          </a:xfrm>
          <a:prstGeom prst="rect">
            <a:avLst/>
          </a:prstGeom>
        </p:spPr>
      </p:pic>
      <p:sp>
        <p:nvSpPr>
          <p:cNvPr id="7" name="矩形 6">
            <a:extLst>
              <a:ext uri="{FF2B5EF4-FFF2-40B4-BE49-F238E27FC236}">
                <a16:creationId xmlns:a16="http://schemas.microsoft.com/office/drawing/2014/main" id="{84FE8E7E-CD3E-476B-8D4D-32294930113D}"/>
              </a:ext>
            </a:extLst>
          </p:cNvPr>
          <p:cNvSpPr/>
          <p:nvPr/>
        </p:nvSpPr>
        <p:spPr>
          <a:xfrm>
            <a:off x="1168064" y="5240736"/>
            <a:ext cx="8852465" cy="1422954"/>
          </a:xfrm>
          <a:prstGeom prst="rect">
            <a:avLst/>
          </a:prstGeom>
        </p:spPr>
        <p:txBody>
          <a:bodyPr wrap="square">
            <a:spAutoFit/>
          </a:bodyPr>
          <a:lstStyle/>
          <a:p>
            <a:pPr algn="r">
              <a:lnSpc>
                <a:spcPct val="150000"/>
              </a:lnSpc>
            </a:pPr>
            <a:r>
              <a:rPr lang="en-US" altLang="zh-CN" sz="2000" dirty="0">
                <a:latin typeface="Aa粉嘟嘟 (非商业使用)" pitchFamily="2" charset="-122"/>
                <a:ea typeface="Aa粉嘟嘟 (非商业使用)" pitchFamily="2" charset="-122"/>
              </a:rPr>
              <a:t>The most beautiful day, the cutest you, the most perfect gift, the happiest encounter, the most wonderful being yourself, the happiest all for you, the best thing is that all your wishes come true.</a:t>
            </a:r>
            <a:endParaRPr lang="zh-CN" altLang="en-US" sz="2000" dirty="0">
              <a:latin typeface="Aa粉嘟嘟 (非商业使用)" pitchFamily="2" charset="-122"/>
              <a:ea typeface="Aa粉嘟嘟 (非商业使用)" pitchFamily="2" charset="-122"/>
            </a:endParaRPr>
          </a:p>
        </p:txBody>
      </p:sp>
      <p:pic>
        <p:nvPicPr>
          <p:cNvPr id="9" name="图片 8">
            <a:extLst>
              <a:ext uri="{FF2B5EF4-FFF2-40B4-BE49-F238E27FC236}">
                <a16:creationId xmlns:a16="http://schemas.microsoft.com/office/drawing/2014/main" id="{7810D53F-5AA0-4624-9EAE-0ED0740CAD1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580782" y="-87156"/>
            <a:ext cx="4155887" cy="2770591"/>
          </a:xfrm>
          <a:prstGeom prst="rect">
            <a:avLst/>
          </a:prstGeom>
        </p:spPr>
      </p:pic>
      <p:sp>
        <p:nvSpPr>
          <p:cNvPr id="18" name="矩形 17">
            <a:extLst>
              <a:ext uri="{FF2B5EF4-FFF2-40B4-BE49-F238E27FC236}">
                <a16:creationId xmlns:a16="http://schemas.microsoft.com/office/drawing/2014/main" id="{1A6EBE82-2B9C-4D07-8298-F37169F758C3}"/>
              </a:ext>
            </a:extLst>
          </p:cNvPr>
          <p:cNvSpPr/>
          <p:nvPr/>
        </p:nvSpPr>
        <p:spPr>
          <a:xfrm>
            <a:off x="2131828" y="129561"/>
            <a:ext cx="5550195" cy="2243050"/>
          </a:xfrm>
          <a:prstGeom prst="rect">
            <a:avLst/>
          </a:prstGeom>
        </p:spPr>
        <p:txBody>
          <a:bodyPr wrap="square">
            <a:spAutoFit/>
          </a:bodyPr>
          <a:lstStyle/>
          <a:p>
            <a:pPr algn="r">
              <a:lnSpc>
                <a:spcPct val="150000"/>
              </a:lnSpc>
            </a:pPr>
            <a:r>
              <a:rPr lang="en-US" altLang="zh-CN" sz="2400" dirty="0">
                <a:latin typeface="Aa粉嘟嘟 (非商业使用)" pitchFamily="2" charset="-122"/>
                <a:ea typeface="Aa粉嘟嘟 (非商业使用)" pitchFamily="2" charset="-122"/>
              </a:rPr>
              <a:t>May you stay like a young man, never forgetting your original intention and enjoying knowing each other.</a:t>
            </a:r>
            <a:endParaRPr lang="zh-CN" altLang="en-US" sz="2400" dirty="0">
              <a:latin typeface="Aa粉嘟嘟 (非商业使用)" pitchFamily="2" charset="-122"/>
              <a:ea typeface="Aa粉嘟嘟 (非商业使用)" pitchFamily="2" charset="-122"/>
            </a:endParaRPr>
          </a:p>
        </p:txBody>
      </p:sp>
    </p:spTree>
    <p:extLst>
      <p:ext uri="{BB962C8B-B14F-4D97-AF65-F5344CB8AC3E}">
        <p14:creationId xmlns:p14="http://schemas.microsoft.com/office/powerpoint/2010/main" val="173291826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par>
                          <p:cTn id="21" fill="hold">
                            <p:stCondLst>
                              <p:cond delay="1500"/>
                            </p:stCondLst>
                            <p:childTnLst>
                              <p:par>
                                <p:cTn id="22" presetID="53" presetClass="entr" presetSubtype="16"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10150"/>
                            </p:stCondLst>
                            <p:childTnLst>
                              <p:par>
                                <p:cTn id="28" presetID="53" presetClass="entr" presetSubtype="16"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fltVal val="0"/>
                                          </p:val>
                                        </p:tav>
                                        <p:tav tm="100000">
                                          <p:val>
                                            <p:strVal val="#ppt_h"/>
                                          </p:val>
                                        </p:tav>
                                      </p:tavLst>
                                    </p:anim>
                                    <p:animEffect transition="in" filter="fade">
                                      <p:cBhvr>
                                        <p:cTn id="32" dur="500"/>
                                        <p:tgtEl>
                                          <p:spTgt spid="9"/>
                                        </p:tgtEl>
                                      </p:cBhvr>
                                    </p:animEffect>
                                  </p:childTnLst>
                                </p:cTn>
                              </p:par>
                            </p:childTnLst>
                          </p:cTn>
                        </p:par>
                        <p:par>
                          <p:cTn id="33" fill="hold">
                            <p:stCondLst>
                              <p:cond delay="10650"/>
                            </p:stCondLst>
                            <p:childTnLst>
                              <p:par>
                                <p:cTn id="34" presetID="53" presetClass="entr" presetSubtype="16" fill="hold" grpId="0" nodeType="afterEffect">
                                  <p:stCondLst>
                                    <p:cond delay="0"/>
                                  </p:stCondLst>
                                  <p:iterate type="lt">
                                    <p:tmPct val="10000"/>
                                  </p:iterate>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KSO_Img1">
            <a:extLst>
              <a:ext uri="{FF2B5EF4-FFF2-40B4-BE49-F238E27FC236}">
                <a16:creationId xmlns:a16="http://schemas.microsoft.com/office/drawing/2014/main" id="{AD940B8A-7B39-437B-94D2-BDA2714C06DA}"/>
              </a:ext>
            </a:extLst>
          </p:cNvPr>
          <p:cNvSpPr/>
          <p:nvPr>
            <p:custDataLst>
              <p:tags r:id="rId1"/>
            </p:custDataLst>
          </p:nvPr>
        </p:nvSpPr>
        <p:spPr>
          <a:xfrm>
            <a:off x="423543" y="3303495"/>
            <a:ext cx="4051236" cy="3080112"/>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4864" h="1464370">
                <a:moveTo>
                  <a:pt x="78583" y="321893"/>
                </a:moveTo>
                <a:cubicBezTo>
                  <a:pt x="22291" y="549807"/>
                  <a:pt x="-91265" y="1214668"/>
                  <a:pt x="136248" y="1368100"/>
                </a:cubicBezTo>
                <a:cubicBezTo>
                  <a:pt x="363761" y="1521533"/>
                  <a:pt x="1328265" y="1499961"/>
                  <a:pt x="1443658" y="1242488"/>
                </a:cubicBezTo>
                <a:cubicBezTo>
                  <a:pt x="1559051" y="985015"/>
                  <a:pt x="1533533" y="479446"/>
                  <a:pt x="1371923" y="272468"/>
                </a:cubicBezTo>
                <a:cubicBezTo>
                  <a:pt x="1210313" y="65490"/>
                  <a:pt x="689555" y="-7619"/>
                  <a:pt x="473998" y="618"/>
                </a:cubicBezTo>
                <a:cubicBezTo>
                  <a:pt x="258441" y="8855"/>
                  <a:pt x="134875" y="93979"/>
                  <a:pt x="78583" y="321893"/>
                </a:cubicBezTo>
                <a:close/>
              </a:path>
            </a:pathLst>
          </a:custGeom>
          <a:blipFill dpi="0" rotWithShape="1">
            <a:blip r:embed="rId4" cstate="email">
              <a:extLst>
                <a:ext uri="{28A0092B-C50C-407E-A947-70E740481C1C}">
                  <a14:useLocalDpi xmlns:a14="http://schemas.microsoft.com/office/drawing/2010/main"/>
                </a:ext>
              </a:extLst>
            </a:blip>
            <a:srcRect/>
            <a:stretch>
              <a:fillRect/>
            </a:stretch>
          </a:blipFill>
          <a:ln w="38100">
            <a:solidFill>
              <a:srgbClr val="CEBD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latin typeface="Bradley Hand ITC" panose="03070402050302030203" pitchFamily="66" charset="0"/>
            </a:endParaRPr>
          </a:p>
        </p:txBody>
      </p:sp>
      <p:pic>
        <p:nvPicPr>
          <p:cNvPr id="2" name="图片占位符 14">
            <a:extLst>
              <a:ext uri="{FF2B5EF4-FFF2-40B4-BE49-F238E27FC236}">
                <a16:creationId xmlns:a16="http://schemas.microsoft.com/office/drawing/2014/main" id="{B5941A11-8217-442C-A9E9-4577442514AA}"/>
              </a:ext>
            </a:extLst>
          </p:cNvPr>
          <p:cNvPicPr>
            <a:picLocks noChangeAspect="1"/>
          </p:cNvPicPr>
          <p:nvPr/>
        </p:nvPicPr>
        <p:blipFill>
          <a:blip r:embed="rId5" cstate="email">
            <a:extLst>
              <a:ext uri="{BEBA8EAE-BF5A-486C-A8C5-ECC9F3942E4B}">
                <a14:imgProps xmlns:a14="http://schemas.microsoft.com/office/drawing/2010/main">
                  <a14:imgLayer r:embed="rId6">
                    <a14:imgEffect>
                      <a14:artisticBlur radius="30"/>
                    </a14:imgEffect>
                  </a14:imgLayer>
                </a14:imgProps>
              </a:ext>
              <a:ext uri="{28A0092B-C50C-407E-A947-70E740481C1C}">
                <a14:useLocalDpi xmlns:a14="http://schemas.microsoft.com/office/drawing/2010/main"/>
              </a:ext>
            </a:extLst>
          </a:blip>
          <a:srcRect/>
          <a:stretch/>
        </p:blipFill>
        <p:spPr>
          <a:xfrm>
            <a:off x="3943351" y="398562"/>
            <a:ext cx="7840663" cy="6060879"/>
          </a:xfrm>
          <a:custGeom>
            <a:avLst/>
            <a:gdLst>
              <a:gd name="connsiteX0" fmla="*/ 1725352 w 12719049"/>
              <a:gd name="connsiteY0" fmla="*/ 5470838 h 9831901"/>
              <a:gd name="connsiteX1" fmla="*/ 1725352 w 12719049"/>
              <a:gd name="connsiteY1" fmla="*/ 5652910 h 9831901"/>
              <a:gd name="connsiteX2" fmla="*/ 1907424 w 12719049"/>
              <a:gd name="connsiteY2" fmla="*/ 5965034 h 9831901"/>
              <a:gd name="connsiteX3" fmla="*/ 2150187 w 12719049"/>
              <a:gd name="connsiteY3" fmla="*/ 5904343 h 9831901"/>
              <a:gd name="connsiteX4" fmla="*/ 2219548 w 12719049"/>
              <a:gd name="connsiteY4" fmla="*/ 5531528 h 9831901"/>
              <a:gd name="connsiteX5" fmla="*/ 2089496 w 12719049"/>
              <a:gd name="connsiteY5" fmla="*/ 5470838 h 9831901"/>
              <a:gd name="connsiteX6" fmla="*/ 2028805 w 12719049"/>
              <a:gd name="connsiteY6" fmla="*/ 5652910 h 9831901"/>
              <a:gd name="connsiteX7" fmla="*/ 2028805 w 12719049"/>
              <a:gd name="connsiteY7" fmla="*/ 5774291 h 9831901"/>
              <a:gd name="connsiteX8" fmla="*/ 1968115 w 12719049"/>
              <a:gd name="connsiteY8" fmla="*/ 5774291 h 9831901"/>
              <a:gd name="connsiteX9" fmla="*/ 4430425 w 12719049"/>
              <a:gd name="connsiteY9" fmla="*/ 0 h 9831901"/>
              <a:gd name="connsiteX10" fmla="*/ 4794570 w 12719049"/>
              <a:gd name="connsiteY10" fmla="*/ 190743 h 9831901"/>
              <a:gd name="connsiteX11" fmla="*/ 5228075 w 12719049"/>
              <a:gd name="connsiteY11" fmla="*/ 736959 h 9831901"/>
              <a:gd name="connsiteX12" fmla="*/ 5228075 w 12719049"/>
              <a:gd name="connsiteY12" fmla="*/ 927702 h 9831901"/>
              <a:gd name="connsiteX13" fmla="*/ 5288766 w 12719049"/>
              <a:gd name="connsiteY13" fmla="*/ 988392 h 9831901"/>
              <a:gd name="connsiteX14" fmla="*/ 6389870 w 12719049"/>
              <a:gd name="connsiteY14" fmla="*/ 1413228 h 9831901"/>
              <a:gd name="connsiteX15" fmla="*/ 6944757 w 12719049"/>
              <a:gd name="connsiteY15" fmla="*/ 1413228 h 9831901"/>
              <a:gd name="connsiteX16" fmla="*/ 8600747 w 12719049"/>
              <a:gd name="connsiteY16" fmla="*/ 1231155 h 9831901"/>
              <a:gd name="connsiteX17" fmla="*/ 9710521 w 12719049"/>
              <a:gd name="connsiteY17" fmla="*/ 1170465 h 9831901"/>
              <a:gd name="connsiteX18" fmla="*/ 10144027 w 12719049"/>
              <a:gd name="connsiteY18" fmla="*/ 1413228 h 9831901"/>
              <a:gd name="connsiteX19" fmla="*/ 10820295 w 12719049"/>
              <a:gd name="connsiteY19" fmla="*/ 1786042 h 9831901"/>
              <a:gd name="connsiteX20" fmla="*/ 11678635 w 12719049"/>
              <a:gd name="connsiteY20" fmla="*/ 2462310 h 9831901"/>
              <a:gd name="connsiteX21" fmla="*/ 12415595 w 12719049"/>
              <a:gd name="connsiteY21" fmla="*/ 3381342 h 9831901"/>
              <a:gd name="connsiteX22" fmla="*/ 12536977 w 12719049"/>
              <a:gd name="connsiteY22" fmla="*/ 4794569 h 9831901"/>
              <a:gd name="connsiteX23" fmla="*/ 12597667 w 12719049"/>
              <a:gd name="connsiteY23" fmla="*/ 6450560 h 9831901"/>
              <a:gd name="connsiteX24" fmla="*/ 12597667 w 12719049"/>
              <a:gd name="connsiteY24" fmla="*/ 6762683 h 9831901"/>
              <a:gd name="connsiteX25" fmla="*/ 12719049 w 12719049"/>
              <a:gd name="connsiteY25" fmla="*/ 7005446 h 9831901"/>
              <a:gd name="connsiteX26" fmla="*/ 12719049 w 12719049"/>
              <a:gd name="connsiteY26" fmla="*/ 7560333 h 9831901"/>
              <a:gd name="connsiteX27" fmla="*/ 12536977 w 12719049"/>
              <a:gd name="connsiteY27" fmla="*/ 7863787 h 9831901"/>
              <a:gd name="connsiteX28" fmla="*/ 12294215 w 12719049"/>
              <a:gd name="connsiteY28" fmla="*/ 8054529 h 9831901"/>
              <a:gd name="connsiteX29" fmla="*/ 12415595 w 12719049"/>
              <a:gd name="connsiteY29" fmla="*/ 7924478 h 9831901"/>
              <a:gd name="connsiteX30" fmla="*/ 12476287 w 12719049"/>
              <a:gd name="connsiteY30" fmla="*/ 7681714 h 9831901"/>
              <a:gd name="connsiteX31" fmla="*/ 12354903 w 12719049"/>
              <a:gd name="connsiteY31" fmla="*/ 7248209 h 9831901"/>
              <a:gd name="connsiteX32" fmla="*/ 12415595 w 12719049"/>
              <a:gd name="connsiteY32" fmla="*/ 6762683 h 9831901"/>
              <a:gd name="connsiteX33" fmla="*/ 12476287 w 12719049"/>
              <a:gd name="connsiteY33" fmla="*/ 6762683 h 9831901"/>
              <a:gd name="connsiteX34" fmla="*/ 12415595 w 12719049"/>
              <a:gd name="connsiteY34" fmla="*/ 6025724 h 9831901"/>
              <a:gd name="connsiteX35" fmla="*/ 12233523 w 12719049"/>
              <a:gd name="connsiteY35" fmla="*/ 4239682 h 9831901"/>
              <a:gd name="connsiteX36" fmla="*/ 12233523 w 12719049"/>
              <a:gd name="connsiteY36" fmla="*/ 4361064 h 9831901"/>
              <a:gd name="connsiteX37" fmla="*/ 11921399 w 12719049"/>
              <a:gd name="connsiteY37" fmla="*/ 5349456 h 9831901"/>
              <a:gd name="connsiteX38" fmla="*/ 11860707 w 12719049"/>
              <a:gd name="connsiteY38" fmla="*/ 5904343 h 9831901"/>
              <a:gd name="connsiteX39" fmla="*/ 11982091 w 12719049"/>
              <a:gd name="connsiteY39" fmla="*/ 6944756 h 9831901"/>
              <a:gd name="connsiteX40" fmla="*/ 11800019 w 12719049"/>
              <a:gd name="connsiteY40" fmla="*/ 7438952 h 9831901"/>
              <a:gd name="connsiteX41" fmla="*/ 11678635 w 12719049"/>
              <a:gd name="connsiteY41" fmla="*/ 7621024 h 9831901"/>
              <a:gd name="connsiteX42" fmla="*/ 11739327 w 12719049"/>
              <a:gd name="connsiteY42" fmla="*/ 8297292 h 9831901"/>
              <a:gd name="connsiteX43" fmla="*/ 11860707 w 12719049"/>
              <a:gd name="connsiteY43" fmla="*/ 9155633 h 9831901"/>
              <a:gd name="connsiteX44" fmla="*/ 12042781 w 12719049"/>
              <a:gd name="connsiteY44" fmla="*/ 9467757 h 9831901"/>
              <a:gd name="connsiteX45" fmla="*/ 11982091 w 12719049"/>
              <a:gd name="connsiteY45" fmla="*/ 9710520 h 9831901"/>
              <a:gd name="connsiteX46" fmla="*/ 11557255 w 12719049"/>
              <a:gd name="connsiteY46" fmla="*/ 9831901 h 9831901"/>
              <a:gd name="connsiteX47" fmla="*/ 11427203 w 12719049"/>
              <a:gd name="connsiteY47" fmla="*/ 9831901 h 9831901"/>
              <a:gd name="connsiteX48" fmla="*/ 11123749 w 12719049"/>
              <a:gd name="connsiteY48" fmla="*/ 9831901 h 9831901"/>
              <a:gd name="connsiteX49" fmla="*/ 10880987 w 12719049"/>
              <a:gd name="connsiteY49" fmla="*/ 9831901 h 9831901"/>
              <a:gd name="connsiteX50" fmla="*/ 10820295 w 12719049"/>
              <a:gd name="connsiteY50" fmla="*/ 9831901 h 9831901"/>
              <a:gd name="connsiteX51" fmla="*/ 10568863 w 12719049"/>
              <a:gd name="connsiteY51" fmla="*/ 9831901 h 9831901"/>
              <a:gd name="connsiteX52" fmla="*/ 10386791 w 12719049"/>
              <a:gd name="connsiteY52" fmla="*/ 9831901 h 9831901"/>
              <a:gd name="connsiteX53" fmla="*/ 10326099 w 12719049"/>
              <a:gd name="connsiteY53" fmla="*/ 9589138 h 9831901"/>
              <a:gd name="connsiteX54" fmla="*/ 10568863 w 12719049"/>
              <a:gd name="connsiteY54" fmla="*/ 9337705 h 9831901"/>
              <a:gd name="connsiteX55" fmla="*/ 10690243 w 12719049"/>
              <a:gd name="connsiteY55" fmla="*/ 9034251 h 9831901"/>
              <a:gd name="connsiteX56" fmla="*/ 10629553 w 12719049"/>
              <a:gd name="connsiteY56" fmla="*/ 8236602 h 9831901"/>
              <a:gd name="connsiteX57" fmla="*/ 10326099 w 12719049"/>
              <a:gd name="connsiteY57" fmla="*/ 7317570 h 9831901"/>
              <a:gd name="connsiteX58" fmla="*/ 10144027 w 12719049"/>
              <a:gd name="connsiteY58" fmla="*/ 7499642 h 9831901"/>
              <a:gd name="connsiteX59" fmla="*/ 9953283 w 12719049"/>
              <a:gd name="connsiteY59" fmla="*/ 8236602 h 9831901"/>
              <a:gd name="connsiteX60" fmla="*/ 9953283 w 12719049"/>
              <a:gd name="connsiteY60" fmla="*/ 8661437 h 9831901"/>
              <a:gd name="connsiteX61" fmla="*/ 10144027 w 12719049"/>
              <a:gd name="connsiteY61" fmla="*/ 9277014 h 9831901"/>
              <a:gd name="connsiteX62" fmla="*/ 10083335 w 12719049"/>
              <a:gd name="connsiteY62" fmla="*/ 9398396 h 9831901"/>
              <a:gd name="connsiteX63" fmla="*/ 9034253 w 12719049"/>
              <a:gd name="connsiteY63" fmla="*/ 9467757 h 9831901"/>
              <a:gd name="connsiteX64" fmla="*/ 8670107 w 12719049"/>
              <a:gd name="connsiteY64" fmla="*/ 9398396 h 9831901"/>
              <a:gd name="connsiteX65" fmla="*/ 8600747 w 12719049"/>
              <a:gd name="connsiteY65" fmla="*/ 9398396 h 9831901"/>
              <a:gd name="connsiteX66" fmla="*/ 8479367 w 12719049"/>
              <a:gd name="connsiteY66" fmla="*/ 9155633 h 9831901"/>
              <a:gd name="connsiteX67" fmla="*/ 8600747 w 12719049"/>
              <a:gd name="connsiteY67" fmla="*/ 8973560 h 9831901"/>
              <a:gd name="connsiteX68" fmla="*/ 8730799 w 12719049"/>
              <a:gd name="connsiteY68" fmla="*/ 8540055 h 9831901"/>
              <a:gd name="connsiteX69" fmla="*/ 8791491 w 12719049"/>
              <a:gd name="connsiteY69" fmla="*/ 7560333 h 9831901"/>
              <a:gd name="connsiteX70" fmla="*/ 8912871 w 12719049"/>
              <a:gd name="connsiteY70" fmla="*/ 6511250 h 9831901"/>
              <a:gd name="connsiteX71" fmla="*/ 7621025 w 12719049"/>
              <a:gd name="connsiteY71" fmla="*/ 6641302 h 9831901"/>
              <a:gd name="connsiteX72" fmla="*/ 6519921 w 12719049"/>
              <a:gd name="connsiteY72" fmla="*/ 6389868 h 9831901"/>
              <a:gd name="connsiteX73" fmla="*/ 5167385 w 12719049"/>
              <a:gd name="connsiteY73" fmla="*/ 5843652 h 9831901"/>
              <a:gd name="connsiteX74" fmla="*/ 5037333 w 12719049"/>
              <a:gd name="connsiteY74" fmla="*/ 6329178 h 9831901"/>
              <a:gd name="connsiteX75" fmla="*/ 5037333 w 12719049"/>
              <a:gd name="connsiteY75" fmla="*/ 6762683 h 9831901"/>
              <a:gd name="connsiteX76" fmla="*/ 4915951 w 12719049"/>
              <a:gd name="connsiteY76" fmla="*/ 7560333 h 9831901"/>
              <a:gd name="connsiteX77" fmla="*/ 4976642 w 12719049"/>
              <a:gd name="connsiteY77" fmla="*/ 8791488 h 9831901"/>
              <a:gd name="connsiteX78" fmla="*/ 5106694 w 12719049"/>
              <a:gd name="connsiteY78" fmla="*/ 9216323 h 9831901"/>
              <a:gd name="connsiteX79" fmla="*/ 5167385 w 12719049"/>
              <a:gd name="connsiteY79" fmla="*/ 9710520 h 9831901"/>
              <a:gd name="connsiteX80" fmla="*/ 3996920 w 12719049"/>
              <a:gd name="connsiteY80" fmla="*/ 9831901 h 9831901"/>
              <a:gd name="connsiteX81" fmla="*/ 3563415 w 12719049"/>
              <a:gd name="connsiteY81" fmla="*/ 9771210 h 9831901"/>
              <a:gd name="connsiteX82" fmla="*/ 3502724 w 12719049"/>
              <a:gd name="connsiteY82" fmla="*/ 9398396 h 9831901"/>
              <a:gd name="connsiteX83" fmla="*/ 3442033 w 12719049"/>
              <a:gd name="connsiteY83" fmla="*/ 9398396 h 9831901"/>
              <a:gd name="connsiteX84" fmla="*/ 3017198 w 12719049"/>
              <a:gd name="connsiteY84" fmla="*/ 9337705 h 9831901"/>
              <a:gd name="connsiteX85" fmla="*/ 3017198 w 12719049"/>
              <a:gd name="connsiteY85" fmla="*/ 9034251 h 9831901"/>
              <a:gd name="connsiteX86" fmla="*/ 3199270 w 12719049"/>
              <a:gd name="connsiteY86" fmla="*/ 8540055 h 9831901"/>
              <a:gd name="connsiteX87" fmla="*/ 3320651 w 12719049"/>
              <a:gd name="connsiteY87" fmla="*/ 7560333 h 9831901"/>
              <a:gd name="connsiteX88" fmla="*/ 3442033 w 12719049"/>
              <a:gd name="connsiteY88" fmla="*/ 6389868 h 9831901"/>
              <a:gd name="connsiteX89" fmla="*/ 3502724 w 12719049"/>
              <a:gd name="connsiteY89" fmla="*/ 5652910 h 9831901"/>
              <a:gd name="connsiteX90" fmla="*/ 3442033 w 12719049"/>
              <a:gd name="connsiteY90" fmla="*/ 5167384 h 9831901"/>
              <a:gd name="connsiteX91" fmla="*/ 3259961 w 12719049"/>
              <a:gd name="connsiteY91" fmla="*/ 4300373 h 9831901"/>
              <a:gd name="connsiteX92" fmla="*/ 3077889 w 12719049"/>
              <a:gd name="connsiteY92" fmla="*/ 3624105 h 9831901"/>
              <a:gd name="connsiteX93" fmla="*/ 2887146 w 12719049"/>
              <a:gd name="connsiteY93" fmla="*/ 3684795 h 9831901"/>
              <a:gd name="connsiteX94" fmla="*/ 2462311 w 12719049"/>
              <a:gd name="connsiteY94" fmla="*/ 4057610 h 9831901"/>
              <a:gd name="connsiteX95" fmla="*/ 2280239 w 12719049"/>
              <a:gd name="connsiteY95" fmla="*/ 4057610 h 9831901"/>
              <a:gd name="connsiteX96" fmla="*/ 2150187 w 12719049"/>
              <a:gd name="connsiteY96" fmla="*/ 4057610 h 9831901"/>
              <a:gd name="connsiteX97" fmla="*/ 1968115 w 12719049"/>
              <a:gd name="connsiteY97" fmla="*/ 4178992 h 9831901"/>
              <a:gd name="connsiteX98" fmla="*/ 1846733 w 12719049"/>
              <a:gd name="connsiteY98" fmla="*/ 4239682 h 9831901"/>
              <a:gd name="connsiteX99" fmla="*/ 1786042 w 12719049"/>
              <a:gd name="connsiteY99" fmla="*/ 4491116 h 9831901"/>
              <a:gd name="connsiteX100" fmla="*/ 1725352 w 12719049"/>
              <a:gd name="connsiteY100" fmla="*/ 5037332 h 9831901"/>
              <a:gd name="connsiteX101" fmla="*/ 1725352 w 12719049"/>
              <a:gd name="connsiteY101" fmla="*/ 5228075 h 9831901"/>
              <a:gd name="connsiteX102" fmla="*/ 1968115 w 12719049"/>
              <a:gd name="connsiteY102" fmla="*/ 5228075 h 9831901"/>
              <a:gd name="connsiteX103" fmla="*/ 2280239 w 12719049"/>
              <a:gd name="connsiteY103" fmla="*/ 5167384 h 9831901"/>
              <a:gd name="connsiteX104" fmla="*/ 2583692 w 12719049"/>
              <a:gd name="connsiteY104" fmla="*/ 5531528 h 9831901"/>
              <a:gd name="connsiteX105" fmla="*/ 2583692 w 12719049"/>
              <a:gd name="connsiteY105" fmla="*/ 6025724 h 9831901"/>
              <a:gd name="connsiteX106" fmla="*/ 2401620 w 12719049"/>
              <a:gd name="connsiteY106" fmla="*/ 6450560 h 9831901"/>
              <a:gd name="connsiteX107" fmla="*/ 1725352 w 12719049"/>
              <a:gd name="connsiteY107" fmla="*/ 6580611 h 9831901"/>
              <a:gd name="connsiteX108" fmla="*/ 1231155 w 12719049"/>
              <a:gd name="connsiteY108" fmla="*/ 5965034 h 9831901"/>
              <a:gd name="connsiteX109" fmla="*/ 1049083 w 12719049"/>
              <a:gd name="connsiteY109" fmla="*/ 5228075 h 9831901"/>
              <a:gd name="connsiteX110" fmla="*/ 1109774 w 12719049"/>
              <a:gd name="connsiteY110" fmla="*/ 4430425 h 9831901"/>
              <a:gd name="connsiteX111" fmla="*/ 676268 w 12719049"/>
              <a:gd name="connsiteY111" fmla="*/ 4491116 h 9831901"/>
              <a:gd name="connsiteX112" fmla="*/ 190742 w 12719049"/>
              <a:gd name="connsiteY112" fmla="*/ 4491116 h 9831901"/>
              <a:gd name="connsiteX113" fmla="*/ 0 w 12719049"/>
              <a:gd name="connsiteY113" fmla="*/ 4361064 h 9831901"/>
              <a:gd name="connsiteX114" fmla="*/ 0 w 12719049"/>
              <a:gd name="connsiteY114" fmla="*/ 4239682 h 9831901"/>
              <a:gd name="connsiteX115" fmla="*/ 251433 w 12719049"/>
              <a:gd name="connsiteY115" fmla="*/ 4300373 h 9831901"/>
              <a:gd name="connsiteX116" fmla="*/ 806320 w 12719049"/>
              <a:gd name="connsiteY116" fmla="*/ 4239682 h 9831901"/>
              <a:gd name="connsiteX117" fmla="*/ 1170465 w 12719049"/>
              <a:gd name="connsiteY117" fmla="*/ 4118301 h 9831901"/>
              <a:gd name="connsiteX118" fmla="*/ 1231155 w 12719049"/>
              <a:gd name="connsiteY118" fmla="*/ 3754156 h 9831901"/>
              <a:gd name="connsiteX119" fmla="*/ 1352537 w 12719049"/>
              <a:gd name="connsiteY119" fmla="*/ 3138579 h 9831901"/>
              <a:gd name="connsiteX120" fmla="*/ 1603970 w 12719049"/>
              <a:gd name="connsiteY120" fmla="*/ 2462310 h 9831901"/>
              <a:gd name="connsiteX121" fmla="*/ 1664661 w 12719049"/>
              <a:gd name="connsiteY121" fmla="*/ 1846733 h 9831901"/>
              <a:gd name="connsiteX122" fmla="*/ 1786042 w 12719049"/>
              <a:gd name="connsiteY122" fmla="*/ 1473918 h 9831901"/>
              <a:gd name="connsiteX123" fmla="*/ 1907424 w 12719049"/>
              <a:gd name="connsiteY123" fmla="*/ 1291846 h 9831901"/>
              <a:gd name="connsiteX124" fmla="*/ 1968115 w 12719049"/>
              <a:gd name="connsiteY124" fmla="*/ 1109774 h 9831901"/>
              <a:gd name="connsiteX125" fmla="*/ 2150187 w 12719049"/>
              <a:gd name="connsiteY125" fmla="*/ 927702 h 9831901"/>
              <a:gd name="connsiteX126" fmla="*/ 2401620 w 12719049"/>
              <a:gd name="connsiteY126" fmla="*/ 736959 h 9831901"/>
              <a:gd name="connsiteX127" fmla="*/ 3754157 w 12719049"/>
              <a:gd name="connsiteY127" fmla="*/ 372815 h 9831901"/>
              <a:gd name="connsiteX128" fmla="*/ 4118301 w 12719049"/>
              <a:gd name="connsiteY128" fmla="*/ 312124 h 9831901"/>
              <a:gd name="connsiteX129" fmla="*/ 4239683 w 12719049"/>
              <a:gd name="connsiteY129" fmla="*/ 190743 h 9831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2719049" h="9831901">
                <a:moveTo>
                  <a:pt x="1725352" y="5470838"/>
                </a:moveTo>
                <a:lnTo>
                  <a:pt x="1725352" y="5652910"/>
                </a:lnTo>
                <a:lnTo>
                  <a:pt x="1907424" y="5965034"/>
                </a:lnTo>
                <a:lnTo>
                  <a:pt x="2150187" y="5904343"/>
                </a:lnTo>
                <a:lnTo>
                  <a:pt x="2219548" y="5531528"/>
                </a:lnTo>
                <a:lnTo>
                  <a:pt x="2089496" y="5470838"/>
                </a:lnTo>
                <a:lnTo>
                  <a:pt x="2028805" y="5652910"/>
                </a:lnTo>
                <a:lnTo>
                  <a:pt x="2028805" y="5774291"/>
                </a:lnTo>
                <a:lnTo>
                  <a:pt x="1968115" y="5774291"/>
                </a:lnTo>
                <a:close/>
                <a:moveTo>
                  <a:pt x="4430425" y="0"/>
                </a:moveTo>
                <a:lnTo>
                  <a:pt x="4794570" y="190743"/>
                </a:lnTo>
                <a:lnTo>
                  <a:pt x="5228075" y="736959"/>
                </a:lnTo>
                <a:lnTo>
                  <a:pt x="5228075" y="927702"/>
                </a:lnTo>
                <a:lnTo>
                  <a:pt x="5288766" y="988392"/>
                </a:lnTo>
                <a:lnTo>
                  <a:pt x="6389870" y="1413228"/>
                </a:lnTo>
                <a:lnTo>
                  <a:pt x="6944757" y="1413228"/>
                </a:lnTo>
                <a:lnTo>
                  <a:pt x="8600747" y="1231155"/>
                </a:lnTo>
                <a:lnTo>
                  <a:pt x="9710521" y="1170465"/>
                </a:lnTo>
                <a:lnTo>
                  <a:pt x="10144027" y="1413228"/>
                </a:lnTo>
                <a:lnTo>
                  <a:pt x="10820295" y="1786042"/>
                </a:lnTo>
                <a:lnTo>
                  <a:pt x="11678635" y="2462310"/>
                </a:lnTo>
                <a:lnTo>
                  <a:pt x="12415595" y="3381342"/>
                </a:lnTo>
                <a:lnTo>
                  <a:pt x="12536977" y="4794569"/>
                </a:lnTo>
                <a:lnTo>
                  <a:pt x="12597667" y="6450560"/>
                </a:lnTo>
                <a:lnTo>
                  <a:pt x="12597667" y="6762683"/>
                </a:lnTo>
                <a:lnTo>
                  <a:pt x="12719049" y="7005446"/>
                </a:lnTo>
                <a:lnTo>
                  <a:pt x="12719049" y="7560333"/>
                </a:lnTo>
                <a:lnTo>
                  <a:pt x="12536977" y="7863787"/>
                </a:lnTo>
                <a:lnTo>
                  <a:pt x="12294215" y="8054529"/>
                </a:lnTo>
                <a:lnTo>
                  <a:pt x="12415595" y="7924478"/>
                </a:lnTo>
                <a:lnTo>
                  <a:pt x="12476287" y="7681714"/>
                </a:lnTo>
                <a:lnTo>
                  <a:pt x="12354903" y="7248209"/>
                </a:lnTo>
                <a:lnTo>
                  <a:pt x="12415595" y="6762683"/>
                </a:lnTo>
                <a:lnTo>
                  <a:pt x="12476287" y="6762683"/>
                </a:lnTo>
                <a:lnTo>
                  <a:pt x="12415595" y="6025724"/>
                </a:lnTo>
                <a:lnTo>
                  <a:pt x="12233523" y="4239682"/>
                </a:lnTo>
                <a:lnTo>
                  <a:pt x="12233523" y="4361064"/>
                </a:lnTo>
                <a:lnTo>
                  <a:pt x="11921399" y="5349456"/>
                </a:lnTo>
                <a:lnTo>
                  <a:pt x="11860707" y="5904343"/>
                </a:lnTo>
                <a:lnTo>
                  <a:pt x="11982091" y="6944756"/>
                </a:lnTo>
                <a:lnTo>
                  <a:pt x="11800019" y="7438952"/>
                </a:lnTo>
                <a:lnTo>
                  <a:pt x="11678635" y="7621024"/>
                </a:lnTo>
                <a:lnTo>
                  <a:pt x="11739327" y="8297292"/>
                </a:lnTo>
                <a:lnTo>
                  <a:pt x="11860707" y="9155633"/>
                </a:lnTo>
                <a:lnTo>
                  <a:pt x="12042781" y="9467757"/>
                </a:lnTo>
                <a:lnTo>
                  <a:pt x="11982091" y="9710520"/>
                </a:lnTo>
                <a:lnTo>
                  <a:pt x="11557255" y="9831901"/>
                </a:lnTo>
                <a:lnTo>
                  <a:pt x="11427203" y="9831901"/>
                </a:lnTo>
                <a:lnTo>
                  <a:pt x="11123749" y="9831901"/>
                </a:lnTo>
                <a:lnTo>
                  <a:pt x="10880987" y="9831901"/>
                </a:lnTo>
                <a:lnTo>
                  <a:pt x="10820295" y="9831901"/>
                </a:lnTo>
                <a:lnTo>
                  <a:pt x="10568863" y="9831901"/>
                </a:lnTo>
                <a:lnTo>
                  <a:pt x="10386791" y="9831901"/>
                </a:lnTo>
                <a:lnTo>
                  <a:pt x="10326099" y="9589138"/>
                </a:lnTo>
                <a:lnTo>
                  <a:pt x="10568863" y="9337705"/>
                </a:lnTo>
                <a:lnTo>
                  <a:pt x="10690243" y="9034251"/>
                </a:lnTo>
                <a:lnTo>
                  <a:pt x="10629553" y="8236602"/>
                </a:lnTo>
                <a:lnTo>
                  <a:pt x="10326099" y="7317570"/>
                </a:lnTo>
                <a:lnTo>
                  <a:pt x="10144027" y="7499642"/>
                </a:lnTo>
                <a:lnTo>
                  <a:pt x="9953283" y="8236602"/>
                </a:lnTo>
                <a:lnTo>
                  <a:pt x="9953283" y="8661437"/>
                </a:lnTo>
                <a:lnTo>
                  <a:pt x="10144027" y="9277014"/>
                </a:lnTo>
                <a:lnTo>
                  <a:pt x="10083335" y="9398396"/>
                </a:lnTo>
                <a:lnTo>
                  <a:pt x="9034253" y="9467757"/>
                </a:lnTo>
                <a:lnTo>
                  <a:pt x="8670107" y="9398396"/>
                </a:lnTo>
                <a:lnTo>
                  <a:pt x="8600747" y="9398396"/>
                </a:lnTo>
                <a:lnTo>
                  <a:pt x="8479367" y="9155633"/>
                </a:lnTo>
                <a:lnTo>
                  <a:pt x="8600747" y="8973560"/>
                </a:lnTo>
                <a:lnTo>
                  <a:pt x="8730799" y="8540055"/>
                </a:lnTo>
                <a:lnTo>
                  <a:pt x="8791491" y="7560333"/>
                </a:lnTo>
                <a:lnTo>
                  <a:pt x="8912871" y="6511250"/>
                </a:lnTo>
                <a:lnTo>
                  <a:pt x="7621025" y="6641302"/>
                </a:lnTo>
                <a:lnTo>
                  <a:pt x="6519921" y="6389868"/>
                </a:lnTo>
                <a:lnTo>
                  <a:pt x="5167385" y="5843652"/>
                </a:lnTo>
                <a:lnTo>
                  <a:pt x="5037333" y="6329178"/>
                </a:lnTo>
                <a:lnTo>
                  <a:pt x="5037333" y="6762683"/>
                </a:lnTo>
                <a:lnTo>
                  <a:pt x="4915951" y="7560333"/>
                </a:lnTo>
                <a:lnTo>
                  <a:pt x="4976642" y="8791488"/>
                </a:lnTo>
                <a:lnTo>
                  <a:pt x="5106694" y="9216323"/>
                </a:lnTo>
                <a:lnTo>
                  <a:pt x="5167385" y="9710520"/>
                </a:lnTo>
                <a:lnTo>
                  <a:pt x="3996920" y="9831901"/>
                </a:lnTo>
                <a:lnTo>
                  <a:pt x="3563415" y="9771210"/>
                </a:lnTo>
                <a:lnTo>
                  <a:pt x="3502724" y="9398396"/>
                </a:lnTo>
                <a:lnTo>
                  <a:pt x="3442033" y="9398396"/>
                </a:lnTo>
                <a:lnTo>
                  <a:pt x="3017198" y="9337705"/>
                </a:lnTo>
                <a:lnTo>
                  <a:pt x="3017198" y="9034251"/>
                </a:lnTo>
                <a:lnTo>
                  <a:pt x="3199270" y="8540055"/>
                </a:lnTo>
                <a:lnTo>
                  <a:pt x="3320651" y="7560333"/>
                </a:lnTo>
                <a:lnTo>
                  <a:pt x="3442033" y="6389868"/>
                </a:lnTo>
                <a:lnTo>
                  <a:pt x="3502724" y="5652910"/>
                </a:lnTo>
                <a:lnTo>
                  <a:pt x="3442033" y="5167384"/>
                </a:lnTo>
                <a:lnTo>
                  <a:pt x="3259961" y="4300373"/>
                </a:lnTo>
                <a:lnTo>
                  <a:pt x="3077889" y="3624105"/>
                </a:lnTo>
                <a:lnTo>
                  <a:pt x="2887146" y="3684795"/>
                </a:lnTo>
                <a:lnTo>
                  <a:pt x="2462311" y="4057610"/>
                </a:lnTo>
                <a:lnTo>
                  <a:pt x="2280239" y="4057610"/>
                </a:lnTo>
                <a:lnTo>
                  <a:pt x="2150187" y="4057610"/>
                </a:lnTo>
                <a:lnTo>
                  <a:pt x="1968115" y="4178992"/>
                </a:lnTo>
                <a:lnTo>
                  <a:pt x="1846733" y="4239682"/>
                </a:lnTo>
                <a:lnTo>
                  <a:pt x="1786042" y="4491116"/>
                </a:lnTo>
                <a:lnTo>
                  <a:pt x="1725352" y="5037332"/>
                </a:lnTo>
                <a:lnTo>
                  <a:pt x="1725352" y="5228075"/>
                </a:lnTo>
                <a:lnTo>
                  <a:pt x="1968115" y="5228075"/>
                </a:lnTo>
                <a:lnTo>
                  <a:pt x="2280239" y="5167384"/>
                </a:lnTo>
                <a:lnTo>
                  <a:pt x="2583692" y="5531528"/>
                </a:lnTo>
                <a:lnTo>
                  <a:pt x="2583692" y="6025724"/>
                </a:lnTo>
                <a:lnTo>
                  <a:pt x="2401620" y="6450560"/>
                </a:lnTo>
                <a:lnTo>
                  <a:pt x="1725352" y="6580611"/>
                </a:lnTo>
                <a:lnTo>
                  <a:pt x="1231155" y="5965034"/>
                </a:lnTo>
                <a:lnTo>
                  <a:pt x="1049083" y="5228075"/>
                </a:lnTo>
                <a:lnTo>
                  <a:pt x="1109774" y="4430425"/>
                </a:lnTo>
                <a:lnTo>
                  <a:pt x="676268" y="4491116"/>
                </a:lnTo>
                <a:lnTo>
                  <a:pt x="190742" y="4491116"/>
                </a:lnTo>
                <a:lnTo>
                  <a:pt x="0" y="4361064"/>
                </a:lnTo>
                <a:lnTo>
                  <a:pt x="0" y="4239682"/>
                </a:lnTo>
                <a:lnTo>
                  <a:pt x="251433" y="4300373"/>
                </a:lnTo>
                <a:lnTo>
                  <a:pt x="806320" y="4239682"/>
                </a:lnTo>
                <a:lnTo>
                  <a:pt x="1170465" y="4118301"/>
                </a:lnTo>
                <a:lnTo>
                  <a:pt x="1231155" y="3754156"/>
                </a:lnTo>
                <a:lnTo>
                  <a:pt x="1352537" y="3138579"/>
                </a:lnTo>
                <a:lnTo>
                  <a:pt x="1603970" y="2462310"/>
                </a:lnTo>
                <a:lnTo>
                  <a:pt x="1664661" y="1846733"/>
                </a:lnTo>
                <a:lnTo>
                  <a:pt x="1786042" y="1473918"/>
                </a:lnTo>
                <a:lnTo>
                  <a:pt x="1907424" y="1291846"/>
                </a:lnTo>
                <a:lnTo>
                  <a:pt x="1968115" y="1109774"/>
                </a:lnTo>
                <a:lnTo>
                  <a:pt x="2150187" y="927702"/>
                </a:lnTo>
                <a:lnTo>
                  <a:pt x="2401620" y="736959"/>
                </a:lnTo>
                <a:lnTo>
                  <a:pt x="3754157" y="372815"/>
                </a:lnTo>
                <a:lnTo>
                  <a:pt x="4118301" y="312124"/>
                </a:lnTo>
                <a:lnTo>
                  <a:pt x="4239683" y="190743"/>
                </a:lnTo>
                <a:close/>
              </a:path>
            </a:pathLst>
          </a:custGeom>
        </p:spPr>
      </p:pic>
      <p:sp>
        <p:nvSpPr>
          <p:cNvPr id="4" name="矩形 3">
            <a:extLst>
              <a:ext uri="{FF2B5EF4-FFF2-40B4-BE49-F238E27FC236}">
                <a16:creationId xmlns:a16="http://schemas.microsoft.com/office/drawing/2014/main" id="{D8CAE675-E6B9-4778-A12D-56BEB82A0500}"/>
              </a:ext>
            </a:extLst>
          </p:cNvPr>
          <p:cNvSpPr/>
          <p:nvPr/>
        </p:nvSpPr>
        <p:spPr>
          <a:xfrm>
            <a:off x="508822" y="336834"/>
            <a:ext cx="4807457" cy="1689052"/>
          </a:xfrm>
          <a:prstGeom prst="rect">
            <a:avLst/>
          </a:prstGeom>
        </p:spPr>
        <p:txBody>
          <a:bodyPr wrap="square">
            <a:spAutoFit/>
          </a:bodyPr>
          <a:lstStyle/>
          <a:p>
            <a:pPr>
              <a:lnSpc>
                <a:spcPct val="150000"/>
              </a:lnSpc>
            </a:pPr>
            <a:r>
              <a:rPr lang="en-US" altLang="zh-CN" sz="2400" dirty="0">
                <a:latin typeface="Aa粉嘟嘟 (非商业使用)" pitchFamily="2" charset="-122"/>
                <a:ea typeface="Aa粉嘟嘟 (非商业使用)" pitchFamily="2" charset="-122"/>
              </a:rPr>
              <a:t>No matter how old you are, you should always love fairy tales, heroes and magic.</a:t>
            </a:r>
            <a:endParaRPr lang="zh-CN" altLang="en-US" sz="2400" dirty="0">
              <a:latin typeface="Aa粉嘟嘟 (非商业使用)" pitchFamily="2" charset="-122"/>
              <a:ea typeface="Aa粉嘟嘟 (非商业使用)" pitchFamily="2" charset="-122"/>
            </a:endParaRPr>
          </a:p>
        </p:txBody>
      </p:sp>
      <p:pic>
        <p:nvPicPr>
          <p:cNvPr id="5" name="图片 4">
            <a:extLst>
              <a:ext uri="{FF2B5EF4-FFF2-40B4-BE49-F238E27FC236}">
                <a16:creationId xmlns:a16="http://schemas.microsoft.com/office/drawing/2014/main" id="{CA55618B-78EC-486E-AE3E-67515C6746E7}"/>
              </a:ext>
            </a:extLst>
          </p:cNvPr>
          <p:cNvPicPr>
            <a:picLocks noChangeAspect="1"/>
          </p:cNvPicPr>
          <p:nvPr>
            <p:custDataLst>
              <p:tags r:id="rId2"/>
            </p:custDataLst>
          </p:nvPr>
        </p:nvPicPr>
        <p:blipFill rotWithShape="1">
          <a:blip r:embed="rId7" cstate="email">
            <a:extLst>
              <a:ext uri="{28A0092B-C50C-407E-A947-70E740481C1C}">
                <a14:useLocalDpi xmlns:a14="http://schemas.microsoft.com/office/drawing/2010/main"/>
              </a:ext>
            </a:extLst>
          </a:blip>
          <a:srcRect r="40988"/>
          <a:stretch/>
        </p:blipFill>
        <p:spPr>
          <a:xfrm>
            <a:off x="10363202" y="336834"/>
            <a:ext cx="1235879" cy="1462501"/>
          </a:xfrm>
          <a:prstGeom prst="rect">
            <a:avLst/>
          </a:prstGeom>
        </p:spPr>
      </p:pic>
      <p:pic>
        <p:nvPicPr>
          <p:cNvPr id="7" name="图片 6">
            <a:extLst>
              <a:ext uri="{FF2B5EF4-FFF2-40B4-BE49-F238E27FC236}">
                <a16:creationId xmlns:a16="http://schemas.microsoft.com/office/drawing/2014/main" id="{AA54CFEF-CBCB-4670-B7E1-EC9DD486FA1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flipH="1">
            <a:off x="694263" y="2157507"/>
            <a:ext cx="3373200" cy="1876612"/>
          </a:xfrm>
          <a:prstGeom prst="rect">
            <a:avLst/>
          </a:prstGeom>
        </p:spPr>
      </p:pic>
    </p:spTree>
    <p:extLst>
      <p:ext uri="{BB962C8B-B14F-4D97-AF65-F5344CB8AC3E}">
        <p14:creationId xmlns:p14="http://schemas.microsoft.com/office/powerpoint/2010/main" val="22440315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1"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par>
                          <p:cTn id="16" fill="hold">
                            <p:stCondLst>
                              <p:cond delay="20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par>
                          <p:cTn id="22" fill="hold">
                            <p:stCondLst>
                              <p:cond delay="575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2" presetClass="entr" presetSubtype="12" decel="10000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000" fill="hold"/>
                                        <p:tgtEl>
                                          <p:spTgt spid="7"/>
                                        </p:tgtEl>
                                        <p:attrNameLst>
                                          <p:attrName>ppt_x</p:attrName>
                                        </p:attrNameLst>
                                      </p:cBhvr>
                                      <p:tavLst>
                                        <p:tav tm="0">
                                          <p:val>
                                            <p:strVal val="0-#ppt_w/2"/>
                                          </p:val>
                                        </p:tav>
                                        <p:tav tm="100000">
                                          <p:val>
                                            <p:strVal val="#ppt_x"/>
                                          </p:val>
                                        </p:tav>
                                      </p:tavLst>
                                    </p:anim>
                                    <p:anim calcmode="lin" valueType="num">
                                      <p:cBhvr additive="base">
                                        <p:cTn id="29"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9FC006F8-D37D-4E87-8A1A-E53247B16080}"/>
              </a:ext>
            </a:extLst>
          </p:cNvPr>
          <p:cNvGrpSpPr/>
          <p:nvPr/>
        </p:nvGrpSpPr>
        <p:grpSpPr>
          <a:xfrm>
            <a:off x="3773703" y="57620"/>
            <a:ext cx="8399248" cy="6857530"/>
            <a:chOff x="4514271" y="-120974"/>
            <a:chExt cx="7363983" cy="6156973"/>
          </a:xfrm>
        </p:grpSpPr>
        <p:pic>
          <p:nvPicPr>
            <p:cNvPr id="3" name="图片 2">
              <a:extLst>
                <a:ext uri="{FF2B5EF4-FFF2-40B4-BE49-F238E27FC236}">
                  <a16:creationId xmlns:a16="http://schemas.microsoft.com/office/drawing/2014/main" id="{5E945259-1C0C-4166-8604-83C264610D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14271" y="-120974"/>
              <a:ext cx="7363983" cy="6156973"/>
            </a:xfrm>
            <a:prstGeom prst="rect">
              <a:avLst/>
            </a:prstGeom>
          </p:spPr>
        </p:pic>
        <p:sp>
          <p:nvSpPr>
            <p:cNvPr id="5" name="任意多边形: 形状 4">
              <a:extLst>
                <a:ext uri="{FF2B5EF4-FFF2-40B4-BE49-F238E27FC236}">
                  <a16:creationId xmlns:a16="http://schemas.microsoft.com/office/drawing/2014/main" id="{F3BA726A-CA5A-41EB-B590-59F41A69DF7A}"/>
                </a:ext>
              </a:extLst>
            </p:cNvPr>
            <p:cNvSpPr/>
            <p:nvPr/>
          </p:nvSpPr>
          <p:spPr>
            <a:xfrm>
              <a:off x="8151019" y="1993106"/>
              <a:ext cx="2557462" cy="2293144"/>
            </a:xfrm>
            <a:custGeom>
              <a:avLst/>
              <a:gdLst>
                <a:gd name="connsiteX0" fmla="*/ 114300 w 2557462"/>
                <a:gd name="connsiteY0" fmla="*/ 0 h 2293144"/>
                <a:gd name="connsiteX1" fmla="*/ 114300 w 2557462"/>
                <a:gd name="connsiteY1" fmla="*/ 0 h 2293144"/>
                <a:gd name="connsiteX2" fmla="*/ 221456 w 2557462"/>
                <a:gd name="connsiteY2" fmla="*/ 7144 h 2293144"/>
                <a:gd name="connsiteX3" fmla="*/ 2557462 w 2557462"/>
                <a:gd name="connsiteY3" fmla="*/ 157163 h 2293144"/>
                <a:gd name="connsiteX4" fmla="*/ 2457450 w 2557462"/>
                <a:gd name="connsiteY4" fmla="*/ 2293144 h 2293144"/>
                <a:gd name="connsiteX5" fmla="*/ 0 w 2557462"/>
                <a:gd name="connsiteY5" fmla="*/ 2100263 h 2293144"/>
                <a:gd name="connsiteX6" fmla="*/ 114300 w 2557462"/>
                <a:gd name="connsiteY6" fmla="*/ 0 h 2293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7462" h="2293144">
                  <a:moveTo>
                    <a:pt x="114300" y="0"/>
                  </a:moveTo>
                  <a:lnTo>
                    <a:pt x="114300" y="0"/>
                  </a:lnTo>
                  <a:lnTo>
                    <a:pt x="221456" y="7144"/>
                  </a:lnTo>
                  <a:lnTo>
                    <a:pt x="2557462" y="157163"/>
                  </a:lnTo>
                  <a:lnTo>
                    <a:pt x="2457450" y="2293144"/>
                  </a:lnTo>
                  <a:lnTo>
                    <a:pt x="0" y="2100263"/>
                  </a:lnTo>
                  <a:lnTo>
                    <a:pt x="114300" y="0"/>
                  </a:lnTo>
                  <a:close/>
                </a:path>
              </a:pathLst>
            </a:custGeom>
            <a:blipFill dpi="0" rotWithShape="1">
              <a:blip r:embed="rId3" cstate="email">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a:extLst>
                <a:ext uri="{FF2B5EF4-FFF2-40B4-BE49-F238E27FC236}">
                  <a16:creationId xmlns:a16="http://schemas.microsoft.com/office/drawing/2014/main" id="{628B458F-4857-41B1-874C-64EF7448E2F8}"/>
                </a:ext>
              </a:extLst>
            </p:cNvPr>
            <p:cNvSpPr/>
            <p:nvPr/>
          </p:nvSpPr>
          <p:spPr>
            <a:xfrm>
              <a:off x="5108713" y="1421296"/>
              <a:ext cx="3339548" cy="3081130"/>
            </a:xfrm>
            <a:custGeom>
              <a:avLst/>
              <a:gdLst>
                <a:gd name="connsiteX0" fmla="*/ 0 w 3339548"/>
                <a:gd name="connsiteY0" fmla="*/ 159026 h 3081130"/>
                <a:gd name="connsiteX1" fmla="*/ 3279913 w 3339548"/>
                <a:gd name="connsiteY1" fmla="*/ 0 h 3081130"/>
                <a:gd name="connsiteX2" fmla="*/ 3339548 w 3339548"/>
                <a:gd name="connsiteY2" fmla="*/ 318052 h 3081130"/>
                <a:gd name="connsiteX3" fmla="*/ 2961861 w 3339548"/>
                <a:gd name="connsiteY3" fmla="*/ 278295 h 3081130"/>
                <a:gd name="connsiteX4" fmla="*/ 2802835 w 3339548"/>
                <a:gd name="connsiteY4" fmla="*/ 2872408 h 3081130"/>
                <a:gd name="connsiteX5" fmla="*/ 278296 w 3339548"/>
                <a:gd name="connsiteY5" fmla="*/ 3081130 h 3081130"/>
                <a:gd name="connsiteX6" fmla="*/ 0 w 3339548"/>
                <a:gd name="connsiteY6" fmla="*/ 159026 h 3081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9548" h="3081130">
                  <a:moveTo>
                    <a:pt x="0" y="159026"/>
                  </a:moveTo>
                  <a:lnTo>
                    <a:pt x="3279913" y="0"/>
                  </a:lnTo>
                  <a:lnTo>
                    <a:pt x="3339548" y="318052"/>
                  </a:lnTo>
                  <a:lnTo>
                    <a:pt x="2961861" y="278295"/>
                  </a:lnTo>
                  <a:lnTo>
                    <a:pt x="2802835" y="2872408"/>
                  </a:lnTo>
                  <a:lnTo>
                    <a:pt x="278296" y="3081130"/>
                  </a:lnTo>
                  <a:lnTo>
                    <a:pt x="0" y="159026"/>
                  </a:lnTo>
                  <a:close/>
                </a:path>
              </a:pathLst>
            </a:custGeom>
            <a:blipFill dpi="0" rotWithShape="1">
              <a:blip r:embed="rId5" cstate="email">
                <a:extLst>
                  <a:ext uri="{BEBA8EAE-BF5A-486C-A8C5-ECC9F3942E4B}">
                    <a14:imgProps xmlns:a14="http://schemas.microsoft.com/office/drawing/2010/main">
                      <a14:imgLayer r:embed="rId6">
                        <a14:imgEffect>
                          <a14:artisticBlur radius="5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1" name="图片 10">
            <a:extLst>
              <a:ext uri="{FF2B5EF4-FFF2-40B4-BE49-F238E27FC236}">
                <a16:creationId xmlns:a16="http://schemas.microsoft.com/office/drawing/2014/main" id="{DE67AA25-A5C8-4DFA-BE17-82C83885CAE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259" y="442915"/>
            <a:ext cx="4438775" cy="3328987"/>
          </a:xfrm>
          <a:prstGeom prst="rect">
            <a:avLst/>
          </a:prstGeom>
        </p:spPr>
      </p:pic>
      <p:sp>
        <p:nvSpPr>
          <p:cNvPr id="12" name="矩形 11">
            <a:extLst>
              <a:ext uri="{FF2B5EF4-FFF2-40B4-BE49-F238E27FC236}">
                <a16:creationId xmlns:a16="http://schemas.microsoft.com/office/drawing/2014/main" id="{555A47C3-F5E0-4F02-9E50-558A31B352DD}"/>
              </a:ext>
            </a:extLst>
          </p:cNvPr>
          <p:cNvSpPr/>
          <p:nvPr/>
        </p:nvSpPr>
        <p:spPr>
          <a:xfrm>
            <a:off x="694377" y="3573594"/>
            <a:ext cx="3106099" cy="2807948"/>
          </a:xfrm>
          <a:prstGeom prst="rect">
            <a:avLst/>
          </a:prstGeom>
        </p:spPr>
        <p:txBody>
          <a:bodyPr wrap="square">
            <a:spAutoFit/>
          </a:bodyPr>
          <a:lstStyle/>
          <a:p>
            <a:pPr>
              <a:lnSpc>
                <a:spcPct val="150000"/>
              </a:lnSpc>
            </a:pPr>
            <a:r>
              <a:rPr lang="en-US" altLang="zh-CN" sz="2000" dirty="0">
                <a:latin typeface="Aa粉嘟嘟 (非商业使用)" pitchFamily="2" charset="-122"/>
                <a:ea typeface="Aa粉嘟嘟 (非商业使用)" pitchFamily="2" charset="-122"/>
              </a:rPr>
              <a:t>The most beautiful day, the cutest you, the most perfect gift, the happiest encounter, the most wonderful being yourself, the h</a:t>
            </a:r>
            <a:endParaRPr lang="zh-CN" altLang="en-US" sz="2000" dirty="0">
              <a:latin typeface="Aa粉嘟嘟 (非商业使用)" pitchFamily="2" charset="-122"/>
              <a:ea typeface="Aa粉嘟嘟 (非商业使用)" pitchFamily="2" charset="-122"/>
            </a:endParaRPr>
          </a:p>
        </p:txBody>
      </p:sp>
      <p:pic>
        <p:nvPicPr>
          <p:cNvPr id="14" name="图片 13">
            <a:extLst>
              <a:ext uri="{FF2B5EF4-FFF2-40B4-BE49-F238E27FC236}">
                <a16:creationId xmlns:a16="http://schemas.microsoft.com/office/drawing/2014/main" id="{3D513AE7-051D-4815-ABCF-CD4E53371B9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579769" y="0"/>
            <a:ext cx="1821656" cy="2156580"/>
          </a:xfrm>
          <a:prstGeom prst="rect">
            <a:avLst/>
          </a:prstGeom>
        </p:spPr>
      </p:pic>
      <p:pic>
        <p:nvPicPr>
          <p:cNvPr id="15" name="图片 14">
            <a:extLst>
              <a:ext uri="{FF2B5EF4-FFF2-40B4-BE49-F238E27FC236}">
                <a16:creationId xmlns:a16="http://schemas.microsoft.com/office/drawing/2014/main" id="{005486EE-58A2-4904-9E9B-F3F713F7019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19662156">
            <a:off x="3960020" y="-326232"/>
            <a:ext cx="1821656" cy="2156580"/>
          </a:xfrm>
          <a:prstGeom prst="rect">
            <a:avLst/>
          </a:prstGeom>
        </p:spPr>
      </p:pic>
    </p:spTree>
    <p:extLst>
      <p:ext uri="{BB962C8B-B14F-4D97-AF65-F5344CB8AC3E}">
        <p14:creationId xmlns:p14="http://schemas.microsoft.com/office/powerpoint/2010/main" val="318139070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2" presetClass="entr" presetSubtype="1" decel="10000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ppt_x"/>
                                          </p:val>
                                        </p:tav>
                                        <p:tav tm="100000">
                                          <p:val>
                                            <p:strVal val="#ppt_x"/>
                                          </p:val>
                                        </p:tav>
                                      </p:tavLst>
                                    </p:anim>
                                    <p:anim calcmode="lin" valueType="num">
                                      <p:cBhvr additive="base">
                                        <p:cTn id="25" dur="1000" fill="hold"/>
                                        <p:tgtEl>
                                          <p:spTgt spid="14"/>
                                        </p:tgtEl>
                                        <p:attrNameLst>
                                          <p:attrName>ppt_y</p:attrName>
                                        </p:attrNameLst>
                                      </p:cBhvr>
                                      <p:tavLst>
                                        <p:tav tm="0">
                                          <p:val>
                                            <p:strVal val="0-#ppt_h/2"/>
                                          </p:val>
                                        </p:tav>
                                        <p:tav tm="100000">
                                          <p:val>
                                            <p:strVal val="#ppt_y"/>
                                          </p:val>
                                        </p:tav>
                                      </p:tavLst>
                                    </p:anim>
                                  </p:childTnLst>
                                </p:cTn>
                              </p:par>
                              <p:par>
                                <p:cTn id="26" presetID="2" presetClass="entr" presetSubtype="1" decel="10000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1000" fill="hold"/>
                                        <p:tgtEl>
                                          <p:spTgt spid="15"/>
                                        </p:tgtEl>
                                        <p:attrNameLst>
                                          <p:attrName>ppt_x</p:attrName>
                                        </p:attrNameLst>
                                      </p:cBhvr>
                                      <p:tavLst>
                                        <p:tav tm="0">
                                          <p:val>
                                            <p:strVal val="#ppt_x"/>
                                          </p:val>
                                        </p:tav>
                                        <p:tav tm="100000">
                                          <p:val>
                                            <p:strVal val="#ppt_x"/>
                                          </p:val>
                                        </p:tav>
                                      </p:tavLst>
                                    </p:anim>
                                    <p:anim calcmode="lin" valueType="num">
                                      <p:cBhvr additive="base">
                                        <p:cTn id="29"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B9C0BDC5-09E8-464F-99C8-160E45E11C6B}"/>
              </a:ext>
            </a:extLst>
          </p:cNvPr>
          <p:cNvGrpSpPr/>
          <p:nvPr/>
        </p:nvGrpSpPr>
        <p:grpSpPr>
          <a:xfrm rot="21444143">
            <a:off x="511793" y="447338"/>
            <a:ext cx="5319865" cy="4677910"/>
            <a:chOff x="3299012" y="824752"/>
            <a:chExt cx="5695576" cy="5008283"/>
          </a:xfrm>
        </p:grpSpPr>
        <p:sp>
          <p:nvSpPr>
            <p:cNvPr id="4" name="矩形 3">
              <a:extLst>
                <a:ext uri="{FF2B5EF4-FFF2-40B4-BE49-F238E27FC236}">
                  <a16:creationId xmlns:a16="http://schemas.microsoft.com/office/drawing/2014/main" id="{8AEB8C61-F56A-4D9A-9DAA-FBF9B1005773}"/>
                </a:ext>
              </a:extLst>
            </p:cNvPr>
            <p:cNvSpPr/>
            <p:nvPr/>
          </p:nvSpPr>
          <p:spPr>
            <a:xfrm>
              <a:off x="3478306" y="1255059"/>
              <a:ext cx="5307106" cy="4458447"/>
            </a:xfrm>
            <a:prstGeom prst="rect">
              <a:avLst/>
            </a:prstGeom>
            <a:blipFill dpi="0" rotWithShape="1">
              <a:blip r:embed="rId2" cstate="email">
                <a:extLst>
                  <a:ext uri="{BEBA8EAE-BF5A-486C-A8C5-ECC9F3942E4B}">
                    <a14:imgProps xmlns:a14="http://schemas.microsoft.com/office/drawing/2010/main">
                      <a14:imgLayer r:embed="rId3">
                        <a14:imgEffect>
                          <a14:artisticBlur radius="3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912D8B76-026C-4765-AECA-E4F068A0EE8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99012" y="824752"/>
              <a:ext cx="5695576" cy="5008283"/>
            </a:xfrm>
            <a:prstGeom prst="rect">
              <a:avLst/>
            </a:prstGeom>
          </p:spPr>
        </p:pic>
      </p:grpSp>
      <p:grpSp>
        <p:nvGrpSpPr>
          <p:cNvPr id="6" name="组合 5">
            <a:extLst>
              <a:ext uri="{FF2B5EF4-FFF2-40B4-BE49-F238E27FC236}">
                <a16:creationId xmlns:a16="http://schemas.microsoft.com/office/drawing/2014/main" id="{0257D893-A84E-46FF-994C-4060AD21748E}"/>
              </a:ext>
            </a:extLst>
          </p:cNvPr>
          <p:cNvGrpSpPr/>
          <p:nvPr/>
        </p:nvGrpSpPr>
        <p:grpSpPr>
          <a:xfrm rot="21444143">
            <a:off x="6097730" y="1758929"/>
            <a:ext cx="5319865" cy="4677910"/>
            <a:chOff x="3299012" y="824752"/>
            <a:chExt cx="5695576" cy="5008283"/>
          </a:xfrm>
        </p:grpSpPr>
        <p:sp>
          <p:nvSpPr>
            <p:cNvPr id="7" name="矩形 6">
              <a:extLst>
                <a:ext uri="{FF2B5EF4-FFF2-40B4-BE49-F238E27FC236}">
                  <a16:creationId xmlns:a16="http://schemas.microsoft.com/office/drawing/2014/main" id="{4D9DC23C-3CDA-4F50-A3B9-BB5EF9CAEC11}"/>
                </a:ext>
              </a:extLst>
            </p:cNvPr>
            <p:cNvSpPr/>
            <p:nvPr/>
          </p:nvSpPr>
          <p:spPr>
            <a:xfrm>
              <a:off x="3478306" y="1255059"/>
              <a:ext cx="5307106" cy="4458447"/>
            </a:xfrm>
            <a:prstGeom prst="rect">
              <a:avLst/>
            </a:prstGeom>
            <a:blipFill dpi="0" rotWithShape="1">
              <a:blip r:embed="rId5" cstate="email">
                <a:extLst>
                  <a:ext uri="{BEBA8EAE-BF5A-486C-A8C5-ECC9F3942E4B}">
                    <a14:imgProps xmlns:a14="http://schemas.microsoft.com/office/drawing/2010/main">
                      <a14:imgLayer r:embed="rId6">
                        <a14:imgEffect>
                          <a14:artisticBlur radius="3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6B4A8AB7-CD26-468C-B811-7DB74320B34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99012" y="824752"/>
              <a:ext cx="5695576" cy="5008283"/>
            </a:xfrm>
            <a:prstGeom prst="rect">
              <a:avLst/>
            </a:prstGeom>
          </p:spPr>
        </p:pic>
      </p:grpSp>
      <p:pic>
        <p:nvPicPr>
          <p:cNvPr id="10" name="图片 9">
            <a:extLst>
              <a:ext uri="{FF2B5EF4-FFF2-40B4-BE49-F238E27FC236}">
                <a16:creationId xmlns:a16="http://schemas.microsoft.com/office/drawing/2014/main" id="{A9486905-CB9A-48C5-A788-5C784EC3B5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6945" y="0"/>
            <a:ext cx="2102644" cy="2102644"/>
          </a:xfrm>
          <a:prstGeom prst="rect">
            <a:avLst/>
          </a:prstGeom>
        </p:spPr>
      </p:pic>
      <p:pic>
        <p:nvPicPr>
          <p:cNvPr id="16" name="图片 15">
            <a:extLst>
              <a:ext uri="{FF2B5EF4-FFF2-40B4-BE49-F238E27FC236}">
                <a16:creationId xmlns:a16="http://schemas.microsoft.com/office/drawing/2014/main" id="{0BF824CF-BB4E-4EAF-91F7-FD6CF658DE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67000" y="0"/>
            <a:ext cx="6858000" cy="6858000"/>
          </a:xfrm>
          <a:prstGeom prst="rect">
            <a:avLst/>
          </a:prstGeom>
        </p:spPr>
      </p:pic>
      <p:sp>
        <p:nvSpPr>
          <p:cNvPr id="11" name="矩形 10">
            <a:extLst>
              <a:ext uri="{FF2B5EF4-FFF2-40B4-BE49-F238E27FC236}">
                <a16:creationId xmlns:a16="http://schemas.microsoft.com/office/drawing/2014/main" id="{743781E1-96DE-42A0-8A16-2A81306FF79F}"/>
              </a:ext>
            </a:extLst>
          </p:cNvPr>
          <p:cNvSpPr/>
          <p:nvPr/>
        </p:nvSpPr>
        <p:spPr>
          <a:xfrm>
            <a:off x="6415706" y="423008"/>
            <a:ext cx="3706991" cy="1422954"/>
          </a:xfrm>
          <a:prstGeom prst="rect">
            <a:avLst/>
          </a:prstGeom>
        </p:spPr>
        <p:txBody>
          <a:bodyPr wrap="square">
            <a:spAutoFit/>
          </a:bodyPr>
          <a:lstStyle/>
          <a:p>
            <a:pPr>
              <a:lnSpc>
                <a:spcPct val="150000"/>
              </a:lnSpc>
            </a:pPr>
            <a:r>
              <a:rPr lang="en-US" altLang="zh-CN" sz="2000" dirty="0">
                <a:latin typeface="Aa粉嘟嘟 (非商业使用)" pitchFamily="2" charset="-122"/>
                <a:ea typeface="Aa粉嘟嘟 (非商业使用)" pitchFamily="2" charset="-122"/>
              </a:rPr>
              <a:t>No matter how old you are, you should always love fairy tales, heroes and magic.</a:t>
            </a:r>
            <a:endParaRPr lang="zh-CN" altLang="en-US" sz="2000" dirty="0">
              <a:latin typeface="Aa粉嘟嘟 (非商业使用)" pitchFamily="2" charset="-122"/>
              <a:ea typeface="Aa粉嘟嘟 (非商业使用)" pitchFamily="2" charset="-122"/>
            </a:endParaRPr>
          </a:p>
        </p:txBody>
      </p:sp>
      <p:sp>
        <p:nvSpPr>
          <p:cNvPr id="12" name="矩形 11">
            <a:extLst>
              <a:ext uri="{FF2B5EF4-FFF2-40B4-BE49-F238E27FC236}">
                <a16:creationId xmlns:a16="http://schemas.microsoft.com/office/drawing/2014/main" id="{2EAB730F-C161-4850-AE00-1BCCD9D6B32F}"/>
              </a:ext>
            </a:extLst>
          </p:cNvPr>
          <p:cNvSpPr/>
          <p:nvPr/>
        </p:nvSpPr>
        <p:spPr>
          <a:xfrm>
            <a:off x="1045434" y="5243397"/>
            <a:ext cx="4377171" cy="1422954"/>
          </a:xfrm>
          <a:prstGeom prst="rect">
            <a:avLst/>
          </a:prstGeom>
        </p:spPr>
        <p:txBody>
          <a:bodyPr wrap="square">
            <a:spAutoFit/>
          </a:bodyPr>
          <a:lstStyle/>
          <a:p>
            <a:pPr>
              <a:lnSpc>
                <a:spcPct val="150000"/>
              </a:lnSpc>
            </a:pPr>
            <a:r>
              <a:rPr lang="en-US" altLang="zh-CN" sz="2000" dirty="0">
                <a:latin typeface="Aa粉嘟嘟 (非商业使用)" pitchFamily="2" charset="-122"/>
                <a:ea typeface="Aa粉嘟嘟 (非商业使用)" pitchFamily="2" charset="-122"/>
              </a:rPr>
              <a:t>No matter how old you are, you should always love fairy tales, heroes and magic.</a:t>
            </a:r>
            <a:endParaRPr lang="zh-CN" altLang="en-US" sz="2000" dirty="0">
              <a:latin typeface="Aa粉嘟嘟 (非商业使用)" pitchFamily="2" charset="-122"/>
              <a:ea typeface="Aa粉嘟嘟 (非商业使用)" pitchFamily="2" charset="-122"/>
            </a:endParaRPr>
          </a:p>
        </p:txBody>
      </p:sp>
    </p:spTree>
    <p:extLst>
      <p:ext uri="{BB962C8B-B14F-4D97-AF65-F5344CB8AC3E}">
        <p14:creationId xmlns:p14="http://schemas.microsoft.com/office/powerpoint/2010/main" val="180469956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5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500" decel="50000" fill="hold">
                                          <p:stCondLst>
                                            <p:cond delay="0"/>
                                          </p:stCondLst>
                                        </p:cTn>
                                        <p:tgtEl>
                                          <p:spTgt spid="5"/>
                                        </p:tgtEl>
                                        <p:attrNameLst>
                                          <p:attrName>ppt_x</p:attrName>
                                          <p:attrName>ppt_y</p:attrName>
                                        </p:attrNameLst>
                                      </p:cBhvr>
                                    </p:animMotion>
                                    <p:animEffect transition="in" filter="fade">
                                      <p:cBhvr>
                                        <p:cTn id="9" dur="1500"/>
                                        <p:tgtEl>
                                          <p:spTgt spid="5"/>
                                        </p:tgtEl>
                                      </p:cBhvr>
                                    </p:animEffect>
                                  </p:childTnLst>
                                </p:cTn>
                              </p:par>
                              <p:par>
                                <p:cTn id="10" presetID="52"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Scale>
                                      <p:cBhvr>
                                        <p:cTn id="12" dur="15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500" decel="50000" fill="hold">
                                          <p:stCondLst>
                                            <p:cond delay="0"/>
                                          </p:stCondLst>
                                        </p:cTn>
                                        <p:tgtEl>
                                          <p:spTgt spid="6"/>
                                        </p:tgtEl>
                                        <p:attrNameLst>
                                          <p:attrName>ppt_x</p:attrName>
                                          <p:attrName>ppt_y</p:attrName>
                                        </p:attrNameLst>
                                      </p:cBhvr>
                                    </p:animMotion>
                                    <p:animEffect transition="in" filter="fade">
                                      <p:cBhvr>
                                        <p:cTn id="14" dur="1500"/>
                                        <p:tgtEl>
                                          <p:spTgt spid="6"/>
                                        </p:tgtEl>
                                      </p:cBhvr>
                                    </p:animEffect>
                                  </p:childTnLst>
                                </p:cTn>
                              </p:par>
                            </p:childTnLst>
                          </p:cTn>
                        </p:par>
                        <p:par>
                          <p:cTn id="15" fill="hold">
                            <p:stCondLst>
                              <p:cond delay="2000"/>
                            </p:stCondLst>
                            <p:childTnLst>
                              <p:par>
                                <p:cTn id="16" presetID="53" presetClass="entr" presetSubtype="16" fill="hold" grpId="0" nodeType="afterEffect">
                                  <p:stCondLst>
                                    <p:cond delay="0"/>
                                  </p:stCondLst>
                                  <p:iterate type="lt">
                                    <p:tmPct val="10000"/>
                                  </p:iterate>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par>
                          <p:cTn id="21" fill="hold">
                            <p:stCondLst>
                              <p:cond delay="5750"/>
                            </p:stCondLst>
                            <p:childTnLst>
                              <p:par>
                                <p:cTn id="22" presetID="53" presetClass="entr" presetSubtype="16" fill="hold" grpId="0" nodeType="afterEffect">
                                  <p:stCondLst>
                                    <p:cond delay="0"/>
                                  </p:stCondLst>
                                  <p:iterate type="lt">
                                    <p:tmPct val="10000"/>
                                  </p:iterate>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2B38882-E6BC-4541-8119-662804F4D33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8966" y="657227"/>
            <a:ext cx="8273953" cy="6200775"/>
          </a:xfrm>
          <a:prstGeom prst="rect">
            <a:avLst/>
          </a:prstGeom>
        </p:spPr>
      </p:pic>
      <p:grpSp>
        <p:nvGrpSpPr>
          <p:cNvPr id="6" name="组合 5">
            <a:extLst>
              <a:ext uri="{FF2B5EF4-FFF2-40B4-BE49-F238E27FC236}">
                <a16:creationId xmlns:a16="http://schemas.microsoft.com/office/drawing/2014/main" id="{73708E3F-D477-43E3-8C2E-75C5F2DFC6A5}"/>
              </a:ext>
            </a:extLst>
          </p:cNvPr>
          <p:cNvGrpSpPr/>
          <p:nvPr/>
        </p:nvGrpSpPr>
        <p:grpSpPr>
          <a:xfrm rot="21238543">
            <a:off x="208699" y="1278371"/>
            <a:ext cx="6160707" cy="4301261"/>
            <a:chOff x="478632" y="1131093"/>
            <a:chExt cx="5048250" cy="3438525"/>
          </a:xfrm>
        </p:grpSpPr>
        <p:sp>
          <p:nvSpPr>
            <p:cNvPr id="5" name="任意多边形: 形状 4">
              <a:extLst>
                <a:ext uri="{FF2B5EF4-FFF2-40B4-BE49-F238E27FC236}">
                  <a16:creationId xmlns:a16="http://schemas.microsoft.com/office/drawing/2014/main" id="{17394173-FA91-4D53-8325-DA8B0C6965B1}"/>
                </a:ext>
              </a:extLst>
            </p:cNvPr>
            <p:cNvSpPr/>
            <p:nvPr/>
          </p:nvSpPr>
          <p:spPr>
            <a:xfrm>
              <a:off x="728663" y="1357313"/>
              <a:ext cx="4529137" cy="2993231"/>
            </a:xfrm>
            <a:custGeom>
              <a:avLst/>
              <a:gdLst>
                <a:gd name="connsiteX0" fmla="*/ 0 w 4529137"/>
                <a:gd name="connsiteY0" fmla="*/ 78581 h 2993231"/>
                <a:gd name="connsiteX1" fmla="*/ 4471987 w 4529137"/>
                <a:gd name="connsiteY1" fmla="*/ 0 h 2993231"/>
                <a:gd name="connsiteX2" fmla="*/ 4529137 w 4529137"/>
                <a:gd name="connsiteY2" fmla="*/ 2821781 h 2993231"/>
                <a:gd name="connsiteX3" fmla="*/ 7143 w 4529137"/>
                <a:gd name="connsiteY3" fmla="*/ 2993231 h 2993231"/>
                <a:gd name="connsiteX4" fmla="*/ 0 w 4529137"/>
                <a:gd name="connsiteY4" fmla="*/ 78581 h 29932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9137" h="2993231">
                  <a:moveTo>
                    <a:pt x="0" y="78581"/>
                  </a:moveTo>
                  <a:lnTo>
                    <a:pt x="4471987" y="0"/>
                  </a:lnTo>
                  <a:lnTo>
                    <a:pt x="4529137" y="2821781"/>
                  </a:lnTo>
                  <a:lnTo>
                    <a:pt x="7143" y="2993231"/>
                  </a:lnTo>
                  <a:lnTo>
                    <a:pt x="0" y="78581"/>
                  </a:lnTo>
                  <a:close/>
                </a:path>
              </a:pathLst>
            </a:custGeom>
            <a:blipFill dpi="0" rotWithShape="1">
              <a:blip r:embed="rId3" cstate="email">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C746838C-5028-4682-A733-1C8792E315C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8632" y="1131093"/>
              <a:ext cx="5048250" cy="3438525"/>
            </a:xfrm>
            <a:prstGeom prst="rect">
              <a:avLst/>
            </a:prstGeom>
          </p:spPr>
        </p:pic>
      </p:grpSp>
      <p:sp>
        <p:nvSpPr>
          <p:cNvPr id="9" name="矩形 8">
            <a:extLst>
              <a:ext uri="{FF2B5EF4-FFF2-40B4-BE49-F238E27FC236}">
                <a16:creationId xmlns:a16="http://schemas.microsoft.com/office/drawing/2014/main" id="{F4B59815-9806-424F-B5ED-17A25B412C1F}"/>
              </a:ext>
            </a:extLst>
          </p:cNvPr>
          <p:cNvSpPr/>
          <p:nvPr/>
        </p:nvSpPr>
        <p:spPr>
          <a:xfrm>
            <a:off x="6872290" y="2509032"/>
            <a:ext cx="3943351" cy="1422954"/>
          </a:xfrm>
          <a:prstGeom prst="rect">
            <a:avLst/>
          </a:prstGeom>
        </p:spPr>
        <p:txBody>
          <a:bodyPr wrap="square">
            <a:spAutoFit/>
          </a:bodyPr>
          <a:lstStyle/>
          <a:p>
            <a:pPr algn="ctr">
              <a:lnSpc>
                <a:spcPct val="150000"/>
              </a:lnSpc>
            </a:pPr>
            <a:r>
              <a:rPr lang="en-US" altLang="zh-CN" sz="2000" dirty="0">
                <a:latin typeface="Aa粉嘟嘟 (非商业使用)" pitchFamily="2" charset="-122"/>
                <a:ea typeface="Aa粉嘟嘟 (非商业使用)" pitchFamily="2" charset="-122"/>
              </a:rPr>
              <a:t>No matter how old you are, you should always love fairy tales, heroes and magic.</a:t>
            </a:r>
            <a:endParaRPr lang="zh-CN" altLang="en-US" sz="2000" dirty="0">
              <a:latin typeface="Aa粉嘟嘟 (非商业使用)" pitchFamily="2" charset="-122"/>
              <a:ea typeface="Aa粉嘟嘟 (非商业使用)" pitchFamily="2" charset="-122"/>
            </a:endParaRPr>
          </a:p>
        </p:txBody>
      </p:sp>
      <p:pic>
        <p:nvPicPr>
          <p:cNvPr id="11" name="图片 10">
            <a:extLst>
              <a:ext uri="{FF2B5EF4-FFF2-40B4-BE49-F238E27FC236}">
                <a16:creationId xmlns:a16="http://schemas.microsoft.com/office/drawing/2014/main" id="{27CC678B-980C-42D6-B74E-8DD80B7433E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765134" y="603708"/>
            <a:ext cx="4386263" cy="1453692"/>
          </a:xfrm>
          <a:prstGeom prst="rect">
            <a:avLst/>
          </a:prstGeom>
        </p:spPr>
      </p:pic>
    </p:spTree>
    <p:extLst>
      <p:ext uri="{BB962C8B-B14F-4D97-AF65-F5344CB8AC3E}">
        <p14:creationId xmlns:p14="http://schemas.microsoft.com/office/powerpoint/2010/main" val="284100596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ppt_x"/>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2000" fill="hold"/>
                                        <p:tgtEl>
                                          <p:spTgt spid="8"/>
                                        </p:tgtEl>
                                        <p:attrNameLst>
                                          <p:attrName>ppt_x</p:attrName>
                                        </p:attrNameLst>
                                      </p:cBhvr>
                                      <p:tavLst>
                                        <p:tav tm="0">
                                          <p:val>
                                            <p:strVal val="#ppt_x"/>
                                          </p:val>
                                        </p:tav>
                                        <p:tav tm="100000">
                                          <p:val>
                                            <p:strVal val="#ppt_x"/>
                                          </p:val>
                                        </p:tav>
                                      </p:tavLst>
                                    </p:anim>
                                    <p:anim calcmode="lin" valueType="num">
                                      <p:cBhvr additive="base">
                                        <p:cTn id="12" dur="2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2500"/>
                            </p:stCondLst>
                            <p:childTnLst>
                              <p:par>
                                <p:cTn id="14" presetID="53" presetClass="entr" presetSubtype="16"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animEffect transition="in" filter="fade">
                                      <p:cBhvr>
                                        <p:cTn id="18" dur="500"/>
                                        <p:tgtEl>
                                          <p:spTgt spid="11"/>
                                        </p:tgtEl>
                                      </p:cBhvr>
                                    </p:animEffect>
                                  </p:childTnLst>
                                </p:cTn>
                              </p:par>
                            </p:childTnLst>
                          </p:cTn>
                        </p:par>
                        <p:par>
                          <p:cTn id="19" fill="hold">
                            <p:stCondLst>
                              <p:cond delay="3000"/>
                            </p:stCondLst>
                            <p:childTnLst>
                              <p:par>
                                <p:cTn id="20" presetID="53" presetClass="entr" presetSubtype="16" fill="hold" grpId="0" nodeType="afterEffect">
                                  <p:stCondLst>
                                    <p:cond delay="0"/>
                                  </p:stCondLst>
                                  <p:iterate type="lt">
                                    <p:tmPct val="10000"/>
                                  </p:iterate>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0C985751-597C-4E54-AB27-46D3730B2D15}"/>
              </a:ext>
            </a:extLst>
          </p:cNvPr>
          <p:cNvGrpSpPr/>
          <p:nvPr/>
        </p:nvGrpSpPr>
        <p:grpSpPr>
          <a:xfrm>
            <a:off x="746449" y="625307"/>
            <a:ext cx="3513371" cy="3502393"/>
            <a:chOff x="746448" y="625305"/>
            <a:chExt cx="3513371" cy="3502393"/>
          </a:xfrm>
        </p:grpSpPr>
        <p:sp>
          <p:nvSpPr>
            <p:cNvPr id="10" name="矩形 9">
              <a:extLst>
                <a:ext uri="{FF2B5EF4-FFF2-40B4-BE49-F238E27FC236}">
                  <a16:creationId xmlns:a16="http://schemas.microsoft.com/office/drawing/2014/main" id="{47772795-3706-4AB3-93AC-6581567F4E6A}"/>
                </a:ext>
              </a:extLst>
            </p:cNvPr>
            <p:cNvSpPr/>
            <p:nvPr/>
          </p:nvSpPr>
          <p:spPr>
            <a:xfrm>
              <a:off x="895739" y="802433"/>
              <a:ext cx="3184849" cy="314752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B3E5A316-2524-49BA-BBAE-3DDCBFD15417}"/>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746448" y="625305"/>
              <a:ext cx="3513371" cy="3502393"/>
            </a:xfrm>
            <a:prstGeom prst="rect">
              <a:avLst/>
            </a:prstGeom>
          </p:spPr>
        </p:pic>
      </p:grpSp>
      <p:grpSp>
        <p:nvGrpSpPr>
          <p:cNvPr id="12" name="组合 11">
            <a:extLst>
              <a:ext uri="{FF2B5EF4-FFF2-40B4-BE49-F238E27FC236}">
                <a16:creationId xmlns:a16="http://schemas.microsoft.com/office/drawing/2014/main" id="{A22F31A7-C35D-485A-8ACD-43555EFD86E2}"/>
              </a:ext>
            </a:extLst>
          </p:cNvPr>
          <p:cNvGrpSpPr/>
          <p:nvPr/>
        </p:nvGrpSpPr>
        <p:grpSpPr>
          <a:xfrm rot="21214329">
            <a:off x="3181739" y="2618948"/>
            <a:ext cx="3513371" cy="3502393"/>
            <a:chOff x="746448" y="625305"/>
            <a:chExt cx="3513371" cy="3502393"/>
          </a:xfrm>
        </p:grpSpPr>
        <p:sp>
          <p:nvSpPr>
            <p:cNvPr id="13" name="矩形 12">
              <a:extLst>
                <a:ext uri="{FF2B5EF4-FFF2-40B4-BE49-F238E27FC236}">
                  <a16:creationId xmlns:a16="http://schemas.microsoft.com/office/drawing/2014/main" id="{E8FB636F-EBFC-4B69-8C45-BB12C45C5BA2}"/>
                </a:ext>
              </a:extLst>
            </p:cNvPr>
            <p:cNvSpPr/>
            <p:nvPr/>
          </p:nvSpPr>
          <p:spPr>
            <a:xfrm>
              <a:off x="899481" y="802434"/>
              <a:ext cx="3154812" cy="3147526"/>
            </a:xfrm>
            <a:prstGeom prst="rect">
              <a:avLst/>
            </a:prstGeom>
            <a:blipFill dpi="0" rotWithShape="1">
              <a:blip r:embed="rId5" cstate="email">
                <a:extLst>
                  <a:ext uri="{BEBA8EAE-BF5A-486C-A8C5-ECC9F3942E4B}">
                    <a14:imgProps xmlns:a14="http://schemas.microsoft.com/office/drawing/2010/main">
                      <a14:imgLayer r:embed="rId6">
                        <a14:imgEffect>
                          <a14:artisticBlur radius="5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B354A4E6-503F-498F-A0A9-62561EBD30DA}"/>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746448" y="625305"/>
              <a:ext cx="3513371" cy="3502393"/>
            </a:xfrm>
            <a:prstGeom prst="rect">
              <a:avLst/>
            </a:prstGeom>
          </p:spPr>
        </p:pic>
      </p:grpSp>
      <p:pic>
        <p:nvPicPr>
          <p:cNvPr id="6" name="图片 5">
            <a:extLst>
              <a:ext uri="{FF2B5EF4-FFF2-40B4-BE49-F238E27FC236}">
                <a16:creationId xmlns:a16="http://schemas.microsoft.com/office/drawing/2014/main" id="{ACC125D2-0AE2-43C4-90F4-A0C416A0414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77664" y="0"/>
            <a:ext cx="6858000" cy="6858000"/>
          </a:xfrm>
          <a:prstGeom prst="rect">
            <a:avLst/>
          </a:prstGeom>
        </p:spPr>
      </p:pic>
      <p:sp>
        <p:nvSpPr>
          <p:cNvPr id="15" name="矩形 14">
            <a:extLst>
              <a:ext uri="{FF2B5EF4-FFF2-40B4-BE49-F238E27FC236}">
                <a16:creationId xmlns:a16="http://schemas.microsoft.com/office/drawing/2014/main" id="{1AC0D70F-6459-48FF-9D72-5D5B0A22A082}"/>
              </a:ext>
            </a:extLst>
          </p:cNvPr>
          <p:cNvSpPr/>
          <p:nvPr/>
        </p:nvSpPr>
        <p:spPr>
          <a:xfrm>
            <a:off x="4409111" y="378272"/>
            <a:ext cx="6098195" cy="1436355"/>
          </a:xfrm>
          <a:prstGeom prst="rect">
            <a:avLst/>
          </a:prstGeom>
        </p:spPr>
        <p:txBody>
          <a:bodyPr wrap="square">
            <a:spAutoFit/>
          </a:bodyPr>
          <a:lstStyle/>
          <a:p>
            <a:pPr>
              <a:lnSpc>
                <a:spcPct val="150000"/>
              </a:lnSpc>
            </a:pPr>
            <a:r>
              <a:rPr lang="en-US" altLang="zh-CN" sz="6600" dirty="0">
                <a:solidFill>
                  <a:srgbClr val="FE517D"/>
                </a:solidFill>
                <a:effectLst>
                  <a:outerShdw dist="50800" dir="2700000" algn="tl" rotWithShape="0">
                    <a:srgbClr val="00B050"/>
                  </a:outerShdw>
                </a:effectLst>
                <a:latin typeface="Aa粉嘟嘟 (非商业使用)" pitchFamily="2" charset="-122"/>
                <a:ea typeface="Aa粉嘟嘟 (非商业使用)" pitchFamily="2" charset="-122"/>
              </a:rPr>
              <a:t>Children's Day</a:t>
            </a:r>
            <a:endParaRPr lang="zh-CN" altLang="en-US" sz="6600" dirty="0">
              <a:solidFill>
                <a:srgbClr val="FE517D"/>
              </a:solidFill>
              <a:effectLst>
                <a:outerShdw dist="50800" dir="2700000" algn="tl" rotWithShape="0">
                  <a:srgbClr val="00B050"/>
                </a:outerShdw>
              </a:effectLst>
              <a:latin typeface="Aa粉嘟嘟 (非商业使用)" pitchFamily="2" charset="-122"/>
              <a:ea typeface="Aa粉嘟嘟 (非商业使用)" pitchFamily="2" charset="-122"/>
            </a:endParaRPr>
          </a:p>
        </p:txBody>
      </p:sp>
      <p:sp>
        <p:nvSpPr>
          <p:cNvPr id="16" name="矩形 15">
            <a:extLst>
              <a:ext uri="{FF2B5EF4-FFF2-40B4-BE49-F238E27FC236}">
                <a16:creationId xmlns:a16="http://schemas.microsoft.com/office/drawing/2014/main" id="{C7960150-DADC-4741-85E1-CCDBFA5E2145}"/>
              </a:ext>
            </a:extLst>
          </p:cNvPr>
          <p:cNvSpPr/>
          <p:nvPr/>
        </p:nvSpPr>
        <p:spPr>
          <a:xfrm>
            <a:off x="766825" y="4337174"/>
            <a:ext cx="2315857" cy="1895519"/>
          </a:xfrm>
          <a:prstGeom prst="rect">
            <a:avLst/>
          </a:prstGeom>
        </p:spPr>
        <p:txBody>
          <a:bodyPr wrap="square">
            <a:spAutoFit/>
          </a:bodyPr>
          <a:lstStyle/>
          <a:p>
            <a:pPr>
              <a:lnSpc>
                <a:spcPct val="150000"/>
              </a:lnSpc>
            </a:pPr>
            <a:r>
              <a:rPr lang="en-US" altLang="zh-CN" sz="1600" dirty="0">
                <a:latin typeface="Aa粉嘟嘟 (非商业使用)" pitchFamily="2" charset="-122"/>
                <a:ea typeface="Aa粉嘟嘟 (非商业使用)" pitchFamily="2" charset="-122"/>
              </a:rPr>
              <a:t>May you have lights at night, someone in your dreams, peace and joy, and get what you want.</a:t>
            </a:r>
            <a:endParaRPr lang="zh-CN" altLang="en-US" sz="1600" dirty="0">
              <a:latin typeface="Aa粉嘟嘟 (非商业使用)" pitchFamily="2" charset="-122"/>
              <a:ea typeface="Aa粉嘟嘟 (非商业使用)" pitchFamily="2" charset="-122"/>
            </a:endParaRPr>
          </a:p>
        </p:txBody>
      </p:sp>
      <p:sp>
        <p:nvSpPr>
          <p:cNvPr id="17" name="TextBox 5">
            <a:extLst>
              <a:ext uri="{FF2B5EF4-FFF2-40B4-BE49-F238E27FC236}">
                <a16:creationId xmlns:a16="http://schemas.microsoft.com/office/drawing/2014/main" id="{BA9F0A7F-3885-E311-3130-3246071D6AFC}"/>
              </a:ext>
            </a:extLst>
          </p:cNvPr>
          <p:cNvSpPr txBox="1"/>
          <p:nvPr/>
        </p:nvSpPr>
        <p:spPr>
          <a:xfrm>
            <a:off x="63527" y="5132"/>
            <a:ext cx="432048" cy="149208"/>
          </a:xfrm>
          <a:prstGeom prst="rect">
            <a:avLst/>
          </a:prstGeom>
          <a:noFill/>
        </p:spPr>
        <p:txBody>
          <a:bodyPr wrap="square" rtlCol="0">
            <a:spAutoFit/>
          </a:bodyPr>
          <a:lstStyle/>
          <a:p>
            <a:pPr>
              <a:lnSpc>
                <a:spcPct val="200000"/>
              </a:lnSpc>
            </a:pPr>
            <a:r>
              <a:rPr lang="zh-CN" altLang="en-US" sz="100" dirty="0">
                <a:noFill/>
                <a:latin typeface="微软雅黑" panose="020B0503020204020204" pitchFamily="34" charset="-122"/>
                <a:ea typeface="微软雅黑" panose="020B0503020204020204" pitchFamily="34" charset="-122"/>
              </a:rPr>
              <a:t>节日</a:t>
            </a:r>
            <a:r>
              <a:rPr lang="en-US" altLang="zh-CN" sz="100" dirty="0">
                <a:noFill/>
                <a:latin typeface="微软雅黑" panose="020B0503020204020204" pitchFamily="34" charset="-122"/>
                <a:ea typeface="微软雅黑" panose="020B0503020204020204" pitchFamily="34" charset="-122"/>
              </a:rPr>
              <a:t>PPT</a:t>
            </a:r>
            <a:r>
              <a:rPr lang="zh-CN" altLang="en-US" sz="100" dirty="0">
                <a:noFill/>
                <a:latin typeface="微软雅黑" panose="020B0503020204020204" pitchFamily="34" charset="-122"/>
                <a:ea typeface="微软雅黑" panose="020B0503020204020204" pitchFamily="34" charset="-122"/>
              </a:rPr>
              <a:t>模板 </a:t>
            </a:r>
            <a:r>
              <a:rPr lang="en-US" altLang="zh-CN" sz="100" dirty="0">
                <a:noFill/>
                <a:latin typeface="微软雅黑" panose="020B0503020204020204" pitchFamily="34" charset="-122"/>
                <a:ea typeface="微软雅黑" panose="020B0503020204020204" pitchFamily="34" charset="-122"/>
              </a:rPr>
              <a:t>http://www.freeppt7.com/jieri/</a:t>
            </a:r>
          </a:p>
        </p:txBody>
      </p:sp>
    </p:spTree>
    <p:extLst>
      <p:ext uri="{BB962C8B-B14F-4D97-AF65-F5344CB8AC3E}">
        <p14:creationId xmlns:p14="http://schemas.microsoft.com/office/powerpoint/2010/main" val="11955475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53" presetClass="entr" presetSubtype="16" fill="hold" grpId="0" nodeType="after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3100"/>
                            </p:stCondLst>
                            <p:childTnLst>
                              <p:par>
                                <p:cTn id="24" presetID="53" presetClass="entr" presetSubtype="16" fill="hold" grpId="0" nodeType="afterEffect">
                                  <p:stCondLst>
                                    <p:cond delay="0"/>
                                  </p:stCondLst>
                                  <p:iterate type="lt">
                                    <p:tmPct val="10000"/>
                                  </p:iterate>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EE6C039-0492-4AD7-8675-5AF8257D13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5968" y="2436018"/>
            <a:ext cx="6858000" cy="6858000"/>
          </a:xfrm>
          <a:prstGeom prst="rect">
            <a:avLst/>
          </a:prstGeom>
        </p:spPr>
      </p:pic>
      <p:pic>
        <p:nvPicPr>
          <p:cNvPr id="3" name="图片占位符 14">
            <a:extLst>
              <a:ext uri="{FF2B5EF4-FFF2-40B4-BE49-F238E27FC236}">
                <a16:creationId xmlns:a16="http://schemas.microsoft.com/office/drawing/2014/main" id="{5A2A8CAE-FCB6-4C95-9560-4A08FEDF43FE}"/>
              </a:ext>
            </a:extLst>
          </p:cNvPr>
          <p:cNvPicPr>
            <a:picLocks noChangeAspect="1"/>
          </p:cNvPicPr>
          <p:nvPr/>
        </p:nvPicPr>
        <p:blipFill>
          <a:blip r:embed="rId3" cstate="email">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a:ext>
            </a:extLst>
          </a:blip>
          <a:srcRect/>
          <a:stretch/>
        </p:blipFill>
        <p:spPr>
          <a:xfrm>
            <a:off x="0" y="907256"/>
            <a:ext cx="8610928" cy="5829654"/>
          </a:xfrm>
          <a:custGeom>
            <a:avLst/>
            <a:gdLst>
              <a:gd name="connsiteX0" fmla="*/ 3347589 w 11804656"/>
              <a:gd name="connsiteY0" fmla="*/ 7580485 h 7991829"/>
              <a:gd name="connsiteX1" fmla="*/ 3406319 w 11804656"/>
              <a:gd name="connsiteY1" fmla="*/ 7580485 h 7991829"/>
              <a:gd name="connsiteX2" fmla="*/ 3406319 w 11804656"/>
              <a:gd name="connsiteY2" fmla="*/ 7639248 h 7991829"/>
              <a:gd name="connsiteX3" fmla="*/ 3347589 w 11804656"/>
              <a:gd name="connsiteY3" fmla="*/ 7580485 h 7991829"/>
              <a:gd name="connsiteX4" fmla="*/ 9090278 w 11804656"/>
              <a:gd name="connsiteY4" fmla="*/ 4292670 h 7991829"/>
              <a:gd name="connsiteX5" fmla="*/ 9014998 w 11804656"/>
              <a:gd name="connsiteY5" fmla="*/ 4353086 h 7991829"/>
              <a:gd name="connsiteX6" fmla="*/ 8926904 w 11804656"/>
              <a:gd name="connsiteY6" fmla="*/ 4407258 h 7991829"/>
              <a:gd name="connsiteX7" fmla="*/ 9044363 w 11804656"/>
              <a:gd name="connsiteY7" fmla="*/ 4319113 h 7991829"/>
              <a:gd name="connsiteX8" fmla="*/ 9079202 w 11804656"/>
              <a:gd name="connsiteY8" fmla="*/ 4295210 h 7991829"/>
              <a:gd name="connsiteX9" fmla="*/ 9103296 w 11804656"/>
              <a:gd name="connsiteY9" fmla="*/ 4282197 h 7991829"/>
              <a:gd name="connsiteX10" fmla="*/ 9103093 w 11804656"/>
              <a:gd name="connsiteY10" fmla="*/ 4289732 h 7991829"/>
              <a:gd name="connsiteX11" fmla="*/ 9090278 w 11804656"/>
              <a:gd name="connsiteY11" fmla="*/ 4292670 h 7991829"/>
              <a:gd name="connsiteX12" fmla="*/ 9103093 w 11804656"/>
              <a:gd name="connsiteY12" fmla="*/ 4282386 h 7991829"/>
              <a:gd name="connsiteX13" fmla="*/ 9131080 w 11804656"/>
              <a:gd name="connsiteY13" fmla="*/ 4256424 h 7991829"/>
              <a:gd name="connsiteX14" fmla="*/ 9103296 w 11804656"/>
              <a:gd name="connsiteY14" fmla="*/ 4282197 h 7991829"/>
              <a:gd name="connsiteX15" fmla="*/ 9103393 w 11804656"/>
              <a:gd name="connsiteY15" fmla="*/ 4278612 h 7991829"/>
              <a:gd name="connsiteX16" fmla="*/ 9108599 w 11804656"/>
              <a:gd name="connsiteY16" fmla="*/ 4275041 h 7991829"/>
              <a:gd name="connsiteX17" fmla="*/ 9161822 w 11804656"/>
              <a:gd name="connsiteY17" fmla="*/ 4230968 h 7991829"/>
              <a:gd name="connsiteX18" fmla="*/ 9131080 w 11804656"/>
              <a:gd name="connsiteY18" fmla="*/ 4256424 h 7991829"/>
              <a:gd name="connsiteX19" fmla="*/ 9158424 w 11804656"/>
              <a:gd name="connsiteY19" fmla="*/ 4231060 h 7991829"/>
              <a:gd name="connsiteX20" fmla="*/ 1630822 w 11804656"/>
              <a:gd name="connsiteY20" fmla="*/ 3992235 h 7991829"/>
              <a:gd name="connsiteX21" fmla="*/ 1644430 w 11804656"/>
              <a:gd name="connsiteY21" fmla="*/ 3995915 h 7991829"/>
              <a:gd name="connsiteX22" fmla="*/ 1585700 w 11804656"/>
              <a:gd name="connsiteY22" fmla="*/ 3995915 h 7991829"/>
              <a:gd name="connsiteX23" fmla="*/ 1620571 w 11804656"/>
              <a:gd name="connsiteY23" fmla="*/ 3994997 h 7991829"/>
              <a:gd name="connsiteX24" fmla="*/ 528567 w 11804656"/>
              <a:gd name="connsiteY24" fmla="*/ 3937151 h 7991829"/>
              <a:gd name="connsiteX25" fmla="*/ 528567 w 11804656"/>
              <a:gd name="connsiteY25" fmla="*/ 3937151 h 7991829"/>
              <a:gd name="connsiteX26" fmla="*/ 136424 w 11804656"/>
              <a:gd name="connsiteY26" fmla="*/ 3760861 h 7991829"/>
              <a:gd name="connsiteX27" fmla="*/ 142236 w 11804656"/>
              <a:gd name="connsiteY27" fmla="*/ 3760861 h 7991829"/>
              <a:gd name="connsiteX28" fmla="*/ 151412 w 11804656"/>
              <a:gd name="connsiteY28" fmla="*/ 3760861 h 7991829"/>
              <a:gd name="connsiteX29" fmla="*/ 175271 w 11804656"/>
              <a:gd name="connsiteY29" fmla="*/ 3760861 h 7991829"/>
              <a:gd name="connsiteX30" fmla="*/ 176189 w 11804656"/>
              <a:gd name="connsiteY30" fmla="*/ 3760861 h 7991829"/>
              <a:gd name="connsiteX31" fmla="*/ 117459 w 11804656"/>
              <a:gd name="connsiteY31" fmla="*/ 3878388 h 7991829"/>
              <a:gd name="connsiteX32" fmla="*/ 124801 w 11804656"/>
              <a:gd name="connsiteY32" fmla="*/ 3790243 h 7991829"/>
              <a:gd name="connsiteX33" fmla="*/ 2349185 w 11804656"/>
              <a:gd name="connsiteY33" fmla="*/ 3643334 h 7991829"/>
              <a:gd name="connsiteX34" fmla="*/ 2349185 w 11804656"/>
              <a:gd name="connsiteY34" fmla="*/ 3658943 h 7991829"/>
              <a:gd name="connsiteX35" fmla="*/ 2349185 w 11804656"/>
              <a:gd name="connsiteY35" fmla="*/ 3658943 h 7991829"/>
              <a:gd name="connsiteX36" fmla="*/ 2290455 w 11804656"/>
              <a:gd name="connsiteY36" fmla="*/ 3702097 h 7991829"/>
              <a:gd name="connsiteX37" fmla="*/ 2324409 w 11804656"/>
              <a:gd name="connsiteY37" fmla="*/ 3667207 h 7991829"/>
              <a:gd name="connsiteX38" fmla="*/ 2341696 w 11804656"/>
              <a:gd name="connsiteY38" fmla="*/ 3643537 h 7991829"/>
              <a:gd name="connsiteX39" fmla="*/ 292042 w 11804656"/>
              <a:gd name="connsiteY39" fmla="*/ 3414225 h 7991829"/>
              <a:gd name="connsiteX40" fmla="*/ 284472 w 11804656"/>
              <a:gd name="connsiteY40" fmla="*/ 3442253 h 7991829"/>
              <a:gd name="connsiteX41" fmla="*/ 234918 w 11804656"/>
              <a:gd name="connsiteY41" fmla="*/ 3467044 h 7991829"/>
              <a:gd name="connsiteX42" fmla="*/ 234918 w 11804656"/>
              <a:gd name="connsiteY42" fmla="*/ 3476226 h 7991829"/>
              <a:gd name="connsiteX43" fmla="*/ 234918 w 11804656"/>
              <a:gd name="connsiteY43" fmla="*/ 3486020 h 7991829"/>
              <a:gd name="connsiteX44" fmla="*/ 205554 w 11804656"/>
              <a:gd name="connsiteY44" fmla="*/ 3503771 h 7991829"/>
              <a:gd name="connsiteX45" fmla="*/ 117459 w 11804656"/>
              <a:gd name="connsiteY45" fmla="*/ 3584570 h 7991829"/>
              <a:gd name="connsiteX46" fmla="*/ 242260 w 11804656"/>
              <a:gd name="connsiteY46" fmla="*/ 3445007 h 7991829"/>
              <a:gd name="connsiteX47" fmla="*/ 293648 w 11804656"/>
              <a:gd name="connsiteY47" fmla="*/ 3408280 h 7991829"/>
              <a:gd name="connsiteX48" fmla="*/ 301657 w 11804656"/>
              <a:gd name="connsiteY48" fmla="*/ 3408280 h 7991829"/>
              <a:gd name="connsiteX49" fmla="*/ 292042 w 11804656"/>
              <a:gd name="connsiteY49" fmla="*/ 3414225 h 7991829"/>
              <a:gd name="connsiteX50" fmla="*/ 7282474 w 11804656"/>
              <a:gd name="connsiteY50" fmla="*/ 1469086 h 7991829"/>
              <a:gd name="connsiteX51" fmla="*/ 7341204 w 11804656"/>
              <a:gd name="connsiteY51" fmla="*/ 1469086 h 7991829"/>
              <a:gd name="connsiteX52" fmla="*/ 7282474 w 11804656"/>
              <a:gd name="connsiteY52" fmla="*/ 1527850 h 7991829"/>
              <a:gd name="connsiteX53" fmla="*/ 7282474 w 11804656"/>
              <a:gd name="connsiteY53" fmla="*/ 1469086 h 7991829"/>
              <a:gd name="connsiteX54" fmla="*/ 10277686 w 11804656"/>
              <a:gd name="connsiteY54" fmla="*/ 0 h 7991829"/>
              <a:gd name="connsiteX55" fmla="*/ 10336415 w 11804656"/>
              <a:gd name="connsiteY55" fmla="*/ 0 h 7991829"/>
              <a:gd name="connsiteX56" fmla="*/ 10923711 w 11804656"/>
              <a:gd name="connsiteY56" fmla="*/ 117527 h 7991829"/>
              <a:gd name="connsiteX57" fmla="*/ 11041171 w 11804656"/>
              <a:gd name="connsiteY57" fmla="*/ 176291 h 7991829"/>
              <a:gd name="connsiteX58" fmla="*/ 11041171 w 11804656"/>
              <a:gd name="connsiteY58" fmla="*/ 235054 h 7991829"/>
              <a:gd name="connsiteX59" fmla="*/ 11099900 w 11804656"/>
              <a:gd name="connsiteY59" fmla="*/ 293817 h 7991829"/>
              <a:gd name="connsiteX60" fmla="*/ 11099900 w 11804656"/>
              <a:gd name="connsiteY60" fmla="*/ 411344 h 7991829"/>
              <a:gd name="connsiteX61" fmla="*/ 11158630 w 11804656"/>
              <a:gd name="connsiteY61" fmla="*/ 470108 h 7991829"/>
              <a:gd name="connsiteX62" fmla="*/ 11452278 w 11804656"/>
              <a:gd name="connsiteY62" fmla="*/ 528871 h 7991829"/>
              <a:gd name="connsiteX63" fmla="*/ 11628467 w 11804656"/>
              <a:gd name="connsiteY63" fmla="*/ 587635 h 7991829"/>
              <a:gd name="connsiteX64" fmla="*/ 11687197 w 11804656"/>
              <a:gd name="connsiteY64" fmla="*/ 587635 h 7991829"/>
              <a:gd name="connsiteX65" fmla="*/ 11804656 w 11804656"/>
              <a:gd name="connsiteY65" fmla="*/ 705162 h 7991829"/>
              <a:gd name="connsiteX66" fmla="*/ 11745926 w 11804656"/>
              <a:gd name="connsiteY66" fmla="*/ 705162 h 7991829"/>
              <a:gd name="connsiteX67" fmla="*/ 11804656 w 11804656"/>
              <a:gd name="connsiteY67" fmla="*/ 822688 h 7991829"/>
              <a:gd name="connsiteX68" fmla="*/ 11804656 w 11804656"/>
              <a:gd name="connsiteY68" fmla="*/ 881452 h 7991829"/>
              <a:gd name="connsiteX69" fmla="*/ 11745926 w 11804656"/>
              <a:gd name="connsiteY69" fmla="*/ 881452 h 7991829"/>
              <a:gd name="connsiteX70" fmla="*/ 11745926 w 11804656"/>
              <a:gd name="connsiteY70" fmla="*/ 940215 h 7991829"/>
              <a:gd name="connsiteX71" fmla="*/ 11804656 w 11804656"/>
              <a:gd name="connsiteY71" fmla="*/ 1057742 h 7991829"/>
              <a:gd name="connsiteX72" fmla="*/ 11804656 w 11804656"/>
              <a:gd name="connsiteY72" fmla="*/ 1116506 h 7991829"/>
              <a:gd name="connsiteX73" fmla="*/ 11804656 w 11804656"/>
              <a:gd name="connsiteY73" fmla="*/ 1292796 h 7991829"/>
              <a:gd name="connsiteX74" fmla="*/ 11687197 w 11804656"/>
              <a:gd name="connsiteY74" fmla="*/ 1586613 h 7991829"/>
              <a:gd name="connsiteX75" fmla="*/ 11511008 w 11804656"/>
              <a:gd name="connsiteY75" fmla="*/ 1821667 h 7991829"/>
              <a:gd name="connsiteX76" fmla="*/ 11334819 w 11804656"/>
              <a:gd name="connsiteY76" fmla="*/ 1997957 h 7991829"/>
              <a:gd name="connsiteX77" fmla="*/ 11276089 w 11804656"/>
              <a:gd name="connsiteY77" fmla="*/ 1997957 h 7991829"/>
              <a:gd name="connsiteX78" fmla="*/ 11158630 w 11804656"/>
              <a:gd name="connsiteY78" fmla="*/ 2056721 h 7991829"/>
              <a:gd name="connsiteX79" fmla="*/ 11041171 w 11804656"/>
              <a:gd name="connsiteY79" fmla="*/ 2115484 h 7991829"/>
              <a:gd name="connsiteX80" fmla="*/ 10806252 w 11804656"/>
              <a:gd name="connsiteY80" fmla="*/ 2115484 h 7991829"/>
              <a:gd name="connsiteX81" fmla="*/ 10571334 w 11804656"/>
              <a:gd name="connsiteY81" fmla="*/ 2174248 h 7991829"/>
              <a:gd name="connsiteX82" fmla="*/ 10512604 w 11804656"/>
              <a:gd name="connsiteY82" fmla="*/ 2174248 h 7991829"/>
              <a:gd name="connsiteX83" fmla="*/ 10218956 w 11804656"/>
              <a:gd name="connsiteY83" fmla="*/ 2526828 h 7991829"/>
              <a:gd name="connsiteX84" fmla="*/ 9984037 w 11804656"/>
              <a:gd name="connsiteY84" fmla="*/ 2761882 h 7991829"/>
              <a:gd name="connsiteX85" fmla="*/ 9925308 w 11804656"/>
              <a:gd name="connsiteY85" fmla="*/ 2879409 h 7991829"/>
              <a:gd name="connsiteX86" fmla="*/ 9631660 w 11804656"/>
              <a:gd name="connsiteY86" fmla="*/ 3584570 h 7991829"/>
              <a:gd name="connsiteX87" fmla="*/ 9514200 w 11804656"/>
              <a:gd name="connsiteY87" fmla="*/ 3878388 h 7991829"/>
              <a:gd name="connsiteX88" fmla="*/ 9338011 w 11804656"/>
              <a:gd name="connsiteY88" fmla="*/ 4054678 h 7991829"/>
              <a:gd name="connsiteX89" fmla="*/ 9279282 w 11804656"/>
              <a:gd name="connsiteY89" fmla="*/ 4113442 h 7991829"/>
              <a:gd name="connsiteX90" fmla="*/ 9191187 w 11804656"/>
              <a:gd name="connsiteY90" fmla="*/ 4200668 h 7991829"/>
              <a:gd name="connsiteX91" fmla="*/ 9158424 w 11804656"/>
              <a:gd name="connsiteY91" fmla="*/ 4231060 h 7991829"/>
              <a:gd name="connsiteX92" fmla="*/ 9127869 w 11804656"/>
              <a:gd name="connsiteY92" fmla="*/ 4231886 h 7991829"/>
              <a:gd name="connsiteX93" fmla="*/ 9104011 w 11804656"/>
              <a:gd name="connsiteY93" fmla="*/ 4255759 h 7991829"/>
              <a:gd name="connsiteX94" fmla="*/ 9103393 w 11804656"/>
              <a:gd name="connsiteY94" fmla="*/ 4278612 h 7991829"/>
              <a:gd name="connsiteX95" fmla="*/ 9079202 w 11804656"/>
              <a:gd name="connsiteY95" fmla="*/ 4295210 h 7991829"/>
              <a:gd name="connsiteX96" fmla="*/ 9059046 w 11804656"/>
              <a:gd name="connsiteY96" fmla="*/ 4299832 h 7991829"/>
              <a:gd name="connsiteX97" fmla="*/ 8926904 w 11804656"/>
              <a:gd name="connsiteY97" fmla="*/ 4407258 h 7991829"/>
              <a:gd name="connsiteX98" fmla="*/ 8691985 w 11804656"/>
              <a:gd name="connsiteY98" fmla="*/ 4818603 h 7991829"/>
              <a:gd name="connsiteX99" fmla="*/ 8691985 w 11804656"/>
              <a:gd name="connsiteY99" fmla="*/ 4877366 h 7991829"/>
              <a:gd name="connsiteX100" fmla="*/ 8691985 w 11804656"/>
              <a:gd name="connsiteY100" fmla="*/ 4884712 h 7991829"/>
              <a:gd name="connsiteX101" fmla="*/ 8691985 w 11804656"/>
              <a:gd name="connsiteY101" fmla="*/ 4892057 h 7991829"/>
              <a:gd name="connsiteX102" fmla="*/ 8691985 w 11804656"/>
              <a:gd name="connsiteY102" fmla="*/ 4902157 h 7991829"/>
              <a:gd name="connsiteX103" fmla="*/ 8691985 w 11804656"/>
              <a:gd name="connsiteY103" fmla="*/ 4903075 h 7991829"/>
              <a:gd name="connsiteX104" fmla="*/ 8691985 w 11804656"/>
              <a:gd name="connsiteY104" fmla="*/ 4936130 h 7991829"/>
              <a:gd name="connsiteX105" fmla="*/ 8633256 w 11804656"/>
              <a:gd name="connsiteY105" fmla="*/ 5700054 h 7991829"/>
              <a:gd name="connsiteX106" fmla="*/ 8583703 w 11804656"/>
              <a:gd name="connsiteY106" fmla="*/ 6311562 h 7991829"/>
              <a:gd name="connsiteX107" fmla="*/ 8576639 w 11804656"/>
              <a:gd name="connsiteY107" fmla="*/ 6474126 h 7991829"/>
              <a:gd name="connsiteX108" fmla="*/ 8574526 w 11804656"/>
              <a:gd name="connsiteY108" fmla="*/ 6463980 h 7991829"/>
              <a:gd name="connsiteX109" fmla="*/ 8574526 w 11804656"/>
              <a:gd name="connsiteY109" fmla="*/ 6522743 h 7991829"/>
              <a:gd name="connsiteX110" fmla="*/ 8576639 w 11804656"/>
              <a:gd name="connsiteY110" fmla="*/ 6474126 h 7991829"/>
              <a:gd name="connsiteX111" fmla="*/ 8583703 w 11804656"/>
              <a:gd name="connsiteY111" fmla="*/ 6508052 h 7991829"/>
              <a:gd name="connsiteX112" fmla="*/ 8633256 w 11804656"/>
              <a:gd name="connsiteY112" fmla="*/ 6640270 h 7991829"/>
              <a:gd name="connsiteX113" fmla="*/ 8691985 w 11804656"/>
              <a:gd name="connsiteY113" fmla="*/ 6699033 h 7991829"/>
              <a:gd name="connsiteX114" fmla="*/ 8809445 w 11804656"/>
              <a:gd name="connsiteY114" fmla="*/ 6816560 h 7991829"/>
              <a:gd name="connsiteX115" fmla="*/ 8868174 w 11804656"/>
              <a:gd name="connsiteY115" fmla="*/ 6875324 h 7991829"/>
              <a:gd name="connsiteX116" fmla="*/ 8868174 w 11804656"/>
              <a:gd name="connsiteY116" fmla="*/ 6934087 h 7991829"/>
              <a:gd name="connsiteX117" fmla="*/ 8926904 w 11804656"/>
              <a:gd name="connsiteY117" fmla="*/ 6992850 h 7991829"/>
              <a:gd name="connsiteX118" fmla="*/ 8926904 w 11804656"/>
              <a:gd name="connsiteY118" fmla="*/ 7051614 h 7991829"/>
              <a:gd name="connsiteX119" fmla="*/ 8868174 w 11804656"/>
              <a:gd name="connsiteY119" fmla="*/ 7051614 h 7991829"/>
              <a:gd name="connsiteX120" fmla="*/ 8750715 w 11804656"/>
              <a:gd name="connsiteY120" fmla="*/ 7169140 h 7991829"/>
              <a:gd name="connsiteX121" fmla="*/ 8633256 w 11804656"/>
              <a:gd name="connsiteY121" fmla="*/ 7169140 h 7991829"/>
              <a:gd name="connsiteX122" fmla="*/ 8574526 w 11804656"/>
              <a:gd name="connsiteY122" fmla="*/ 7169140 h 7991829"/>
              <a:gd name="connsiteX123" fmla="*/ 8574526 w 11804656"/>
              <a:gd name="connsiteY123" fmla="*/ 7286668 h 7991829"/>
              <a:gd name="connsiteX124" fmla="*/ 8691985 w 11804656"/>
              <a:gd name="connsiteY124" fmla="*/ 7345431 h 7991829"/>
              <a:gd name="connsiteX125" fmla="*/ 8750715 w 11804656"/>
              <a:gd name="connsiteY125" fmla="*/ 7404194 h 7991829"/>
              <a:gd name="connsiteX126" fmla="*/ 8868174 w 11804656"/>
              <a:gd name="connsiteY126" fmla="*/ 7462958 h 7991829"/>
              <a:gd name="connsiteX127" fmla="*/ 8985634 w 11804656"/>
              <a:gd name="connsiteY127" fmla="*/ 7462958 h 7991829"/>
              <a:gd name="connsiteX128" fmla="*/ 9161822 w 11804656"/>
              <a:gd name="connsiteY128" fmla="*/ 7580485 h 7991829"/>
              <a:gd name="connsiteX129" fmla="*/ 9161822 w 11804656"/>
              <a:gd name="connsiteY129" fmla="*/ 7639248 h 7991829"/>
              <a:gd name="connsiteX130" fmla="*/ 9161822 w 11804656"/>
              <a:gd name="connsiteY130" fmla="*/ 7698012 h 7991829"/>
              <a:gd name="connsiteX131" fmla="*/ 9220552 w 11804656"/>
              <a:gd name="connsiteY131" fmla="*/ 7756775 h 7991829"/>
              <a:gd name="connsiteX132" fmla="*/ 9161822 w 11804656"/>
              <a:gd name="connsiteY132" fmla="*/ 7815538 h 7991829"/>
              <a:gd name="connsiteX133" fmla="*/ 8809445 w 11804656"/>
              <a:gd name="connsiteY133" fmla="*/ 7991829 h 7991829"/>
              <a:gd name="connsiteX134" fmla="*/ 8457067 w 11804656"/>
              <a:gd name="connsiteY134" fmla="*/ 7933066 h 7991829"/>
              <a:gd name="connsiteX135" fmla="*/ 8398337 w 11804656"/>
              <a:gd name="connsiteY135" fmla="*/ 7933066 h 7991829"/>
              <a:gd name="connsiteX136" fmla="*/ 8280878 w 11804656"/>
              <a:gd name="connsiteY136" fmla="*/ 7874302 h 7991829"/>
              <a:gd name="connsiteX137" fmla="*/ 8280878 w 11804656"/>
              <a:gd name="connsiteY137" fmla="*/ 7933066 h 7991829"/>
              <a:gd name="connsiteX138" fmla="*/ 8104689 w 11804656"/>
              <a:gd name="connsiteY138" fmla="*/ 7756775 h 7991829"/>
              <a:gd name="connsiteX139" fmla="*/ 8045959 w 11804656"/>
              <a:gd name="connsiteY139" fmla="*/ 7639248 h 7991829"/>
              <a:gd name="connsiteX140" fmla="*/ 8045959 w 11804656"/>
              <a:gd name="connsiteY140" fmla="*/ 7580485 h 7991829"/>
              <a:gd name="connsiteX141" fmla="*/ 7987230 w 11804656"/>
              <a:gd name="connsiteY141" fmla="*/ 7521722 h 7991829"/>
              <a:gd name="connsiteX142" fmla="*/ 7987230 w 11804656"/>
              <a:gd name="connsiteY142" fmla="*/ 7462958 h 7991829"/>
              <a:gd name="connsiteX143" fmla="*/ 7987230 w 11804656"/>
              <a:gd name="connsiteY143" fmla="*/ 7404194 h 7991829"/>
              <a:gd name="connsiteX144" fmla="*/ 7928500 w 11804656"/>
              <a:gd name="connsiteY144" fmla="*/ 7286668 h 7991829"/>
              <a:gd name="connsiteX145" fmla="*/ 7869771 w 11804656"/>
              <a:gd name="connsiteY145" fmla="*/ 7169140 h 7991829"/>
              <a:gd name="connsiteX146" fmla="*/ 7869771 w 11804656"/>
              <a:gd name="connsiteY146" fmla="*/ 7051614 h 7991829"/>
              <a:gd name="connsiteX147" fmla="*/ 7869771 w 11804656"/>
              <a:gd name="connsiteY147" fmla="*/ 6934087 h 7991829"/>
              <a:gd name="connsiteX148" fmla="*/ 7869771 w 11804656"/>
              <a:gd name="connsiteY148" fmla="*/ 6875324 h 7991829"/>
              <a:gd name="connsiteX149" fmla="*/ 7869771 w 11804656"/>
              <a:gd name="connsiteY149" fmla="*/ 6699033 h 7991829"/>
              <a:gd name="connsiteX150" fmla="*/ 7752311 w 11804656"/>
              <a:gd name="connsiteY150" fmla="*/ 6522743 h 7991829"/>
              <a:gd name="connsiteX151" fmla="*/ 7752311 w 11804656"/>
              <a:gd name="connsiteY151" fmla="*/ 6228926 h 7991829"/>
              <a:gd name="connsiteX152" fmla="*/ 7752311 w 11804656"/>
              <a:gd name="connsiteY152" fmla="*/ 5993872 h 7991829"/>
              <a:gd name="connsiteX153" fmla="*/ 7693581 w 11804656"/>
              <a:gd name="connsiteY153" fmla="*/ 5876345 h 7991829"/>
              <a:gd name="connsiteX154" fmla="*/ 7634852 w 11804656"/>
              <a:gd name="connsiteY154" fmla="*/ 5465000 h 7991829"/>
              <a:gd name="connsiteX155" fmla="*/ 7576123 w 11804656"/>
              <a:gd name="connsiteY155" fmla="*/ 5053656 h 7991829"/>
              <a:gd name="connsiteX156" fmla="*/ 7399933 w 11804656"/>
              <a:gd name="connsiteY156" fmla="*/ 4994893 h 7991829"/>
              <a:gd name="connsiteX157" fmla="*/ 7106285 w 11804656"/>
              <a:gd name="connsiteY157" fmla="*/ 4877366 h 7991829"/>
              <a:gd name="connsiteX158" fmla="*/ 7047555 w 11804656"/>
              <a:gd name="connsiteY158" fmla="*/ 4877366 h 7991829"/>
              <a:gd name="connsiteX159" fmla="*/ 6871367 w 11804656"/>
              <a:gd name="connsiteY159" fmla="*/ 4818603 h 7991829"/>
              <a:gd name="connsiteX160" fmla="*/ 6753907 w 11804656"/>
              <a:gd name="connsiteY160" fmla="*/ 4877366 h 7991829"/>
              <a:gd name="connsiteX161" fmla="*/ 6401529 w 11804656"/>
              <a:gd name="connsiteY161" fmla="*/ 4936130 h 7991829"/>
              <a:gd name="connsiteX162" fmla="*/ 6284071 w 11804656"/>
              <a:gd name="connsiteY162" fmla="*/ 4994893 h 7991829"/>
              <a:gd name="connsiteX163" fmla="*/ 5638045 w 11804656"/>
              <a:gd name="connsiteY163" fmla="*/ 4877366 h 7991829"/>
              <a:gd name="connsiteX164" fmla="*/ 5579315 w 11804656"/>
              <a:gd name="connsiteY164" fmla="*/ 4877366 h 7991829"/>
              <a:gd name="connsiteX165" fmla="*/ 5461856 w 11804656"/>
              <a:gd name="connsiteY165" fmla="*/ 4877366 h 7991829"/>
              <a:gd name="connsiteX166" fmla="*/ 5109478 w 11804656"/>
              <a:gd name="connsiteY166" fmla="*/ 4877366 h 7991829"/>
              <a:gd name="connsiteX167" fmla="*/ 4815830 w 11804656"/>
              <a:gd name="connsiteY167" fmla="*/ 4701076 h 7991829"/>
              <a:gd name="connsiteX168" fmla="*/ 4757100 w 11804656"/>
              <a:gd name="connsiteY168" fmla="*/ 4642312 h 7991829"/>
              <a:gd name="connsiteX169" fmla="*/ 4580911 w 11804656"/>
              <a:gd name="connsiteY169" fmla="*/ 4524786 h 7991829"/>
              <a:gd name="connsiteX170" fmla="*/ 4345993 w 11804656"/>
              <a:gd name="connsiteY170" fmla="*/ 4466022 h 7991829"/>
              <a:gd name="connsiteX171" fmla="*/ 4228534 w 11804656"/>
              <a:gd name="connsiteY171" fmla="*/ 4524786 h 7991829"/>
              <a:gd name="connsiteX172" fmla="*/ 4052344 w 11804656"/>
              <a:gd name="connsiteY172" fmla="*/ 4642312 h 7991829"/>
              <a:gd name="connsiteX173" fmla="*/ 3934886 w 11804656"/>
              <a:gd name="connsiteY173" fmla="*/ 4818603 h 7991829"/>
              <a:gd name="connsiteX174" fmla="*/ 3465048 w 11804656"/>
              <a:gd name="connsiteY174" fmla="*/ 5406238 h 7991829"/>
              <a:gd name="connsiteX175" fmla="*/ 3347589 w 11804656"/>
              <a:gd name="connsiteY175" fmla="*/ 5582528 h 7991829"/>
              <a:gd name="connsiteX176" fmla="*/ 3288859 w 11804656"/>
              <a:gd name="connsiteY176" fmla="*/ 5700054 h 7991829"/>
              <a:gd name="connsiteX177" fmla="*/ 3288859 w 11804656"/>
              <a:gd name="connsiteY177" fmla="*/ 6170162 h 7991829"/>
              <a:gd name="connsiteX178" fmla="*/ 3347589 w 11804656"/>
              <a:gd name="connsiteY178" fmla="*/ 6170162 h 7991829"/>
              <a:gd name="connsiteX179" fmla="*/ 3288859 w 11804656"/>
              <a:gd name="connsiteY179" fmla="*/ 6228926 h 7991829"/>
              <a:gd name="connsiteX180" fmla="*/ 3406319 w 11804656"/>
              <a:gd name="connsiteY180" fmla="*/ 6287689 h 7991829"/>
              <a:gd name="connsiteX181" fmla="*/ 3465048 w 11804656"/>
              <a:gd name="connsiteY181" fmla="*/ 6346452 h 7991829"/>
              <a:gd name="connsiteX182" fmla="*/ 3523778 w 11804656"/>
              <a:gd name="connsiteY182" fmla="*/ 6346452 h 7991829"/>
              <a:gd name="connsiteX183" fmla="*/ 3582508 w 11804656"/>
              <a:gd name="connsiteY183" fmla="*/ 6346452 h 7991829"/>
              <a:gd name="connsiteX184" fmla="*/ 3758697 w 11804656"/>
              <a:gd name="connsiteY184" fmla="*/ 6405216 h 7991829"/>
              <a:gd name="connsiteX185" fmla="*/ 3817426 w 11804656"/>
              <a:gd name="connsiteY185" fmla="*/ 6463980 h 7991829"/>
              <a:gd name="connsiteX186" fmla="*/ 3876156 w 11804656"/>
              <a:gd name="connsiteY186" fmla="*/ 6581506 h 7991829"/>
              <a:gd name="connsiteX187" fmla="*/ 3758697 w 11804656"/>
              <a:gd name="connsiteY187" fmla="*/ 6757796 h 7991829"/>
              <a:gd name="connsiteX188" fmla="*/ 3758697 w 11804656"/>
              <a:gd name="connsiteY188" fmla="*/ 6816560 h 7991829"/>
              <a:gd name="connsiteX189" fmla="*/ 3699967 w 11804656"/>
              <a:gd name="connsiteY189" fmla="*/ 6816560 h 7991829"/>
              <a:gd name="connsiteX190" fmla="*/ 3582508 w 11804656"/>
              <a:gd name="connsiteY190" fmla="*/ 6875324 h 7991829"/>
              <a:gd name="connsiteX191" fmla="*/ 3465048 w 11804656"/>
              <a:gd name="connsiteY191" fmla="*/ 6816560 h 7991829"/>
              <a:gd name="connsiteX192" fmla="*/ 3406319 w 11804656"/>
              <a:gd name="connsiteY192" fmla="*/ 6816560 h 7991829"/>
              <a:gd name="connsiteX193" fmla="*/ 3230130 w 11804656"/>
              <a:gd name="connsiteY193" fmla="*/ 6816560 h 7991829"/>
              <a:gd name="connsiteX194" fmla="*/ 3112670 w 11804656"/>
              <a:gd name="connsiteY194" fmla="*/ 6816560 h 7991829"/>
              <a:gd name="connsiteX195" fmla="*/ 2995211 w 11804656"/>
              <a:gd name="connsiteY195" fmla="*/ 6757796 h 7991829"/>
              <a:gd name="connsiteX196" fmla="*/ 2936481 w 11804656"/>
              <a:gd name="connsiteY196" fmla="*/ 6757796 h 7991829"/>
              <a:gd name="connsiteX197" fmla="*/ 2877752 w 11804656"/>
              <a:gd name="connsiteY197" fmla="*/ 6699033 h 7991829"/>
              <a:gd name="connsiteX198" fmla="*/ 2936481 w 11804656"/>
              <a:gd name="connsiteY198" fmla="*/ 6816560 h 7991829"/>
              <a:gd name="connsiteX199" fmla="*/ 3171400 w 11804656"/>
              <a:gd name="connsiteY199" fmla="*/ 7345431 h 7991829"/>
              <a:gd name="connsiteX200" fmla="*/ 3288859 w 11804656"/>
              <a:gd name="connsiteY200" fmla="*/ 7521722 h 7991829"/>
              <a:gd name="connsiteX201" fmla="*/ 3347589 w 11804656"/>
              <a:gd name="connsiteY201" fmla="*/ 7521722 h 7991829"/>
              <a:gd name="connsiteX202" fmla="*/ 3347589 w 11804656"/>
              <a:gd name="connsiteY202" fmla="*/ 7580485 h 7991829"/>
              <a:gd name="connsiteX203" fmla="*/ 3465048 w 11804656"/>
              <a:gd name="connsiteY203" fmla="*/ 7698012 h 7991829"/>
              <a:gd name="connsiteX204" fmla="*/ 3465048 w 11804656"/>
              <a:gd name="connsiteY204" fmla="*/ 7756775 h 7991829"/>
              <a:gd name="connsiteX205" fmla="*/ 3465048 w 11804656"/>
              <a:gd name="connsiteY205" fmla="*/ 7874302 h 7991829"/>
              <a:gd name="connsiteX206" fmla="*/ 3406319 w 11804656"/>
              <a:gd name="connsiteY206" fmla="*/ 7933066 h 7991829"/>
              <a:gd name="connsiteX207" fmla="*/ 3347589 w 11804656"/>
              <a:gd name="connsiteY207" fmla="*/ 7933066 h 7991829"/>
              <a:gd name="connsiteX208" fmla="*/ 3230130 w 11804656"/>
              <a:gd name="connsiteY208" fmla="*/ 7991829 h 7991829"/>
              <a:gd name="connsiteX209" fmla="*/ 2936481 w 11804656"/>
              <a:gd name="connsiteY209" fmla="*/ 7933066 h 7991829"/>
              <a:gd name="connsiteX210" fmla="*/ 2701563 w 11804656"/>
              <a:gd name="connsiteY210" fmla="*/ 7874302 h 7991829"/>
              <a:gd name="connsiteX211" fmla="*/ 2701563 w 11804656"/>
              <a:gd name="connsiteY211" fmla="*/ 7815538 h 7991829"/>
              <a:gd name="connsiteX212" fmla="*/ 2525374 w 11804656"/>
              <a:gd name="connsiteY212" fmla="*/ 7639248 h 7991829"/>
              <a:gd name="connsiteX213" fmla="*/ 2525374 w 11804656"/>
              <a:gd name="connsiteY213" fmla="*/ 7580485 h 7991829"/>
              <a:gd name="connsiteX214" fmla="*/ 2466644 w 11804656"/>
              <a:gd name="connsiteY214" fmla="*/ 7580485 h 7991829"/>
              <a:gd name="connsiteX215" fmla="*/ 2349185 w 11804656"/>
              <a:gd name="connsiteY215" fmla="*/ 6228926 h 7991829"/>
              <a:gd name="connsiteX216" fmla="*/ 2290455 w 11804656"/>
              <a:gd name="connsiteY216" fmla="*/ 6228926 h 7991829"/>
              <a:gd name="connsiteX217" fmla="*/ 2290455 w 11804656"/>
              <a:gd name="connsiteY217" fmla="*/ 5817582 h 7991829"/>
              <a:gd name="connsiteX218" fmla="*/ 2290455 w 11804656"/>
              <a:gd name="connsiteY218" fmla="*/ 5700054 h 7991829"/>
              <a:gd name="connsiteX219" fmla="*/ 2407915 w 11804656"/>
              <a:gd name="connsiteY219" fmla="*/ 5523764 h 7991829"/>
              <a:gd name="connsiteX220" fmla="*/ 2584104 w 11804656"/>
              <a:gd name="connsiteY220" fmla="*/ 5053656 h 7991829"/>
              <a:gd name="connsiteX221" fmla="*/ 2584104 w 11804656"/>
              <a:gd name="connsiteY221" fmla="*/ 4936130 h 7991829"/>
              <a:gd name="connsiteX222" fmla="*/ 2642833 w 11804656"/>
              <a:gd name="connsiteY222" fmla="*/ 4936130 h 7991829"/>
              <a:gd name="connsiteX223" fmla="*/ 2584104 w 11804656"/>
              <a:gd name="connsiteY223" fmla="*/ 4759840 h 7991829"/>
              <a:gd name="connsiteX224" fmla="*/ 2407915 w 11804656"/>
              <a:gd name="connsiteY224" fmla="*/ 4289732 h 7991829"/>
              <a:gd name="connsiteX225" fmla="*/ 2407915 w 11804656"/>
              <a:gd name="connsiteY225" fmla="*/ 3819624 h 7991829"/>
              <a:gd name="connsiteX226" fmla="*/ 2407915 w 11804656"/>
              <a:gd name="connsiteY226" fmla="*/ 3760861 h 7991829"/>
              <a:gd name="connsiteX227" fmla="*/ 2349185 w 11804656"/>
              <a:gd name="connsiteY227" fmla="*/ 3819624 h 7991829"/>
              <a:gd name="connsiteX228" fmla="*/ 2290455 w 11804656"/>
              <a:gd name="connsiteY228" fmla="*/ 3819624 h 7991829"/>
              <a:gd name="connsiteX229" fmla="*/ 2290455 w 11804656"/>
              <a:gd name="connsiteY229" fmla="*/ 3702097 h 7991829"/>
              <a:gd name="connsiteX230" fmla="*/ 2349185 w 11804656"/>
              <a:gd name="connsiteY230" fmla="*/ 3702097 h 7991829"/>
              <a:gd name="connsiteX231" fmla="*/ 2349185 w 11804656"/>
              <a:gd name="connsiteY231" fmla="*/ 3658943 h 7991829"/>
              <a:gd name="connsiteX232" fmla="*/ 2360656 w 11804656"/>
              <a:gd name="connsiteY232" fmla="*/ 3639087 h 7991829"/>
              <a:gd name="connsiteX233" fmla="*/ 2349185 w 11804656"/>
              <a:gd name="connsiteY233" fmla="*/ 3584570 h 7991829"/>
              <a:gd name="connsiteX234" fmla="*/ 2341844 w 11804656"/>
              <a:gd name="connsiteY234" fmla="*/ 3643334 h 7991829"/>
              <a:gd name="connsiteX235" fmla="*/ 2341696 w 11804656"/>
              <a:gd name="connsiteY235" fmla="*/ 3643537 h 7991829"/>
              <a:gd name="connsiteX236" fmla="*/ 2315232 w 11804656"/>
              <a:gd name="connsiteY236" fmla="*/ 3644253 h 7991829"/>
              <a:gd name="connsiteX237" fmla="*/ 2290455 w 11804656"/>
              <a:gd name="connsiteY237" fmla="*/ 3702097 h 7991829"/>
              <a:gd name="connsiteX238" fmla="*/ 2290455 w 11804656"/>
              <a:gd name="connsiteY238" fmla="*/ 3643334 h 7991829"/>
              <a:gd name="connsiteX239" fmla="*/ 2231726 w 11804656"/>
              <a:gd name="connsiteY239" fmla="*/ 3760861 h 7991829"/>
              <a:gd name="connsiteX240" fmla="*/ 2172996 w 11804656"/>
              <a:gd name="connsiteY240" fmla="*/ 3760861 h 7991829"/>
              <a:gd name="connsiteX241" fmla="*/ 2231726 w 11804656"/>
              <a:gd name="connsiteY241" fmla="*/ 3702097 h 7991829"/>
              <a:gd name="connsiteX242" fmla="*/ 1996807 w 11804656"/>
              <a:gd name="connsiteY242" fmla="*/ 3819624 h 7991829"/>
              <a:gd name="connsiteX243" fmla="*/ 1879348 w 11804656"/>
              <a:gd name="connsiteY243" fmla="*/ 3937151 h 7991829"/>
              <a:gd name="connsiteX244" fmla="*/ 1879348 w 11804656"/>
              <a:gd name="connsiteY244" fmla="*/ 3878388 h 7991829"/>
              <a:gd name="connsiteX245" fmla="*/ 1938078 w 11804656"/>
              <a:gd name="connsiteY245" fmla="*/ 3819624 h 7991829"/>
              <a:gd name="connsiteX246" fmla="*/ 1820619 w 11804656"/>
              <a:gd name="connsiteY246" fmla="*/ 3878388 h 7991829"/>
              <a:gd name="connsiteX247" fmla="*/ 1820619 w 11804656"/>
              <a:gd name="connsiteY247" fmla="*/ 3937151 h 7991829"/>
              <a:gd name="connsiteX248" fmla="*/ 1703159 w 11804656"/>
              <a:gd name="connsiteY248" fmla="*/ 3937151 h 7991829"/>
              <a:gd name="connsiteX249" fmla="*/ 1644430 w 11804656"/>
              <a:gd name="connsiteY249" fmla="*/ 3988569 h 7991829"/>
              <a:gd name="connsiteX250" fmla="*/ 1630822 w 11804656"/>
              <a:gd name="connsiteY250" fmla="*/ 3992235 h 7991829"/>
              <a:gd name="connsiteX251" fmla="*/ 1610477 w 11804656"/>
              <a:gd name="connsiteY251" fmla="*/ 3986733 h 7991829"/>
              <a:gd name="connsiteX252" fmla="*/ 1585700 w 11804656"/>
              <a:gd name="connsiteY252" fmla="*/ 3937151 h 7991829"/>
              <a:gd name="connsiteX253" fmla="*/ 1468241 w 11804656"/>
              <a:gd name="connsiteY253" fmla="*/ 3995915 h 7991829"/>
              <a:gd name="connsiteX254" fmla="*/ 1409511 w 11804656"/>
              <a:gd name="connsiteY254" fmla="*/ 3995915 h 7991829"/>
              <a:gd name="connsiteX255" fmla="*/ 1292052 w 11804656"/>
              <a:gd name="connsiteY255" fmla="*/ 3995915 h 7991829"/>
              <a:gd name="connsiteX256" fmla="*/ 1174593 w 11804656"/>
              <a:gd name="connsiteY256" fmla="*/ 3995915 h 7991829"/>
              <a:gd name="connsiteX257" fmla="*/ 939674 w 11804656"/>
              <a:gd name="connsiteY257" fmla="*/ 3937151 h 7991829"/>
              <a:gd name="connsiteX258" fmla="*/ 880944 w 11804656"/>
              <a:gd name="connsiteY258" fmla="*/ 3937151 h 7991829"/>
              <a:gd name="connsiteX259" fmla="*/ 822215 w 11804656"/>
              <a:gd name="connsiteY259" fmla="*/ 3878388 h 7991829"/>
              <a:gd name="connsiteX260" fmla="*/ 797438 w 11804656"/>
              <a:gd name="connsiteY260" fmla="*/ 3878388 h 7991829"/>
              <a:gd name="connsiteX261" fmla="*/ 788262 w 11804656"/>
              <a:gd name="connsiteY261" fmla="*/ 3878388 h 7991829"/>
              <a:gd name="connsiteX262" fmla="*/ 770827 w 11804656"/>
              <a:gd name="connsiteY262" fmla="*/ 3878388 h 7991829"/>
              <a:gd name="connsiteX263" fmla="*/ 764403 w 11804656"/>
              <a:gd name="connsiteY263" fmla="*/ 3878388 h 7991829"/>
              <a:gd name="connsiteX264" fmla="*/ 763485 w 11804656"/>
              <a:gd name="connsiteY264" fmla="*/ 3878388 h 7991829"/>
              <a:gd name="connsiteX265" fmla="*/ 704756 w 11804656"/>
              <a:gd name="connsiteY265" fmla="*/ 3878388 h 7991829"/>
              <a:gd name="connsiteX266" fmla="*/ 668049 w 11804656"/>
              <a:gd name="connsiteY266" fmla="*/ 3878388 h 7991829"/>
              <a:gd name="connsiteX267" fmla="*/ 646026 w 11804656"/>
              <a:gd name="connsiteY267" fmla="*/ 3878388 h 7991829"/>
              <a:gd name="connsiteX268" fmla="*/ 646026 w 11804656"/>
              <a:gd name="connsiteY268" fmla="*/ 3937151 h 7991829"/>
              <a:gd name="connsiteX269" fmla="*/ 528567 w 11804656"/>
              <a:gd name="connsiteY269" fmla="*/ 3878388 h 7991829"/>
              <a:gd name="connsiteX270" fmla="*/ 469837 w 11804656"/>
              <a:gd name="connsiteY270" fmla="*/ 3878388 h 7991829"/>
              <a:gd name="connsiteX271" fmla="*/ 528567 w 11804656"/>
              <a:gd name="connsiteY271" fmla="*/ 3937151 h 7991829"/>
              <a:gd name="connsiteX272" fmla="*/ 469837 w 11804656"/>
              <a:gd name="connsiteY272" fmla="*/ 3937151 h 7991829"/>
              <a:gd name="connsiteX273" fmla="*/ 411107 w 11804656"/>
              <a:gd name="connsiteY273" fmla="*/ 3937151 h 7991829"/>
              <a:gd name="connsiteX274" fmla="*/ 411107 w 11804656"/>
              <a:gd name="connsiteY274" fmla="*/ 3995915 h 7991829"/>
              <a:gd name="connsiteX275" fmla="*/ 234918 w 11804656"/>
              <a:gd name="connsiteY275" fmla="*/ 3878388 h 7991829"/>
              <a:gd name="connsiteX276" fmla="*/ 234918 w 11804656"/>
              <a:gd name="connsiteY276" fmla="*/ 3937151 h 7991829"/>
              <a:gd name="connsiteX277" fmla="*/ 176189 w 11804656"/>
              <a:gd name="connsiteY277" fmla="*/ 3937151 h 7991829"/>
              <a:gd name="connsiteX278" fmla="*/ 176189 w 11804656"/>
              <a:gd name="connsiteY278" fmla="*/ 3878388 h 7991829"/>
              <a:gd name="connsiteX279" fmla="*/ 176189 w 11804656"/>
              <a:gd name="connsiteY279" fmla="*/ 3760861 h 7991829"/>
              <a:gd name="connsiteX280" fmla="*/ 176189 w 11804656"/>
              <a:gd name="connsiteY280" fmla="*/ 3702097 h 7991829"/>
              <a:gd name="connsiteX281" fmla="*/ 142236 w 11804656"/>
              <a:gd name="connsiteY281" fmla="*/ 3746170 h 7991829"/>
              <a:gd name="connsiteX282" fmla="*/ 136424 w 11804656"/>
              <a:gd name="connsiteY282" fmla="*/ 3760861 h 7991829"/>
              <a:gd name="connsiteX283" fmla="*/ 124801 w 11804656"/>
              <a:gd name="connsiteY283" fmla="*/ 3760861 h 7991829"/>
              <a:gd name="connsiteX284" fmla="*/ 118377 w 11804656"/>
              <a:gd name="connsiteY284" fmla="*/ 3760861 h 7991829"/>
              <a:gd name="connsiteX285" fmla="*/ 117459 w 11804656"/>
              <a:gd name="connsiteY285" fmla="*/ 3760861 h 7991829"/>
              <a:gd name="connsiteX286" fmla="*/ 58729 w 11804656"/>
              <a:gd name="connsiteY286" fmla="*/ 3878388 h 7991829"/>
              <a:gd name="connsiteX287" fmla="*/ 58729 w 11804656"/>
              <a:gd name="connsiteY287" fmla="*/ 3841661 h 7991829"/>
              <a:gd name="connsiteX288" fmla="*/ 58729 w 11804656"/>
              <a:gd name="connsiteY288" fmla="*/ 3819624 h 7991829"/>
              <a:gd name="connsiteX289" fmla="*/ 0 w 11804656"/>
              <a:gd name="connsiteY289" fmla="*/ 3819624 h 7991829"/>
              <a:gd name="connsiteX290" fmla="*/ 0 w 11804656"/>
              <a:gd name="connsiteY290" fmla="*/ 3760861 h 7991829"/>
              <a:gd name="connsiteX291" fmla="*/ 0 w 11804656"/>
              <a:gd name="connsiteY291" fmla="*/ 3702097 h 7991829"/>
              <a:gd name="connsiteX292" fmla="*/ 58729 w 11804656"/>
              <a:gd name="connsiteY292" fmla="*/ 3584570 h 7991829"/>
              <a:gd name="connsiteX293" fmla="*/ 234918 w 11804656"/>
              <a:gd name="connsiteY293" fmla="*/ 3408280 h 7991829"/>
              <a:gd name="connsiteX294" fmla="*/ 58729 w 11804656"/>
              <a:gd name="connsiteY294" fmla="*/ 3643334 h 7991829"/>
              <a:gd name="connsiteX295" fmla="*/ 176189 w 11804656"/>
              <a:gd name="connsiteY295" fmla="*/ 3584570 h 7991829"/>
              <a:gd name="connsiteX296" fmla="*/ 234918 w 11804656"/>
              <a:gd name="connsiteY296" fmla="*/ 3525807 h 7991829"/>
              <a:gd name="connsiteX297" fmla="*/ 234918 w 11804656"/>
              <a:gd name="connsiteY297" fmla="*/ 3496426 h 7991829"/>
              <a:gd name="connsiteX298" fmla="*/ 234918 w 11804656"/>
              <a:gd name="connsiteY298" fmla="*/ 3486020 h 7991829"/>
              <a:gd name="connsiteX299" fmla="*/ 249601 w 11804656"/>
              <a:gd name="connsiteY299" fmla="*/ 3477144 h 7991829"/>
              <a:gd name="connsiteX300" fmla="*/ 293648 w 11804656"/>
              <a:gd name="connsiteY300" fmla="*/ 3467044 h 7991829"/>
              <a:gd name="connsiteX301" fmla="*/ 352378 w 11804656"/>
              <a:gd name="connsiteY301" fmla="*/ 3408280 h 7991829"/>
              <a:gd name="connsiteX302" fmla="*/ 327601 w 11804656"/>
              <a:gd name="connsiteY302" fmla="*/ 3408280 h 7991829"/>
              <a:gd name="connsiteX303" fmla="*/ 301657 w 11804656"/>
              <a:gd name="connsiteY303" fmla="*/ 3408280 h 7991829"/>
              <a:gd name="connsiteX304" fmla="*/ 323930 w 11804656"/>
              <a:gd name="connsiteY304" fmla="*/ 3394508 h 7991829"/>
              <a:gd name="connsiteX305" fmla="*/ 411107 w 11804656"/>
              <a:gd name="connsiteY305" fmla="*/ 3349517 h 7991829"/>
              <a:gd name="connsiteX306" fmla="*/ 293648 w 11804656"/>
              <a:gd name="connsiteY306" fmla="*/ 3349517 h 7991829"/>
              <a:gd name="connsiteX307" fmla="*/ 411107 w 11804656"/>
              <a:gd name="connsiteY307" fmla="*/ 3290753 h 7991829"/>
              <a:gd name="connsiteX308" fmla="*/ 435884 w 11804656"/>
              <a:gd name="connsiteY308" fmla="*/ 3290753 h 7991829"/>
              <a:gd name="connsiteX309" fmla="*/ 445060 w 11804656"/>
              <a:gd name="connsiteY309" fmla="*/ 3290753 h 7991829"/>
              <a:gd name="connsiteX310" fmla="*/ 445978 w 11804656"/>
              <a:gd name="connsiteY310" fmla="*/ 3290753 h 7991829"/>
              <a:gd name="connsiteX311" fmla="*/ 462496 w 11804656"/>
              <a:gd name="connsiteY311" fmla="*/ 3290753 h 7991829"/>
              <a:gd name="connsiteX312" fmla="*/ 468919 w 11804656"/>
              <a:gd name="connsiteY312" fmla="*/ 3290753 h 7991829"/>
              <a:gd name="connsiteX313" fmla="*/ 469837 w 11804656"/>
              <a:gd name="connsiteY313" fmla="*/ 3290753 h 7991829"/>
              <a:gd name="connsiteX314" fmla="*/ 479013 w 11804656"/>
              <a:gd name="connsiteY314" fmla="*/ 3290753 h 7991829"/>
              <a:gd name="connsiteX315" fmla="*/ 493696 w 11804656"/>
              <a:gd name="connsiteY315" fmla="*/ 3290753 h 7991829"/>
              <a:gd name="connsiteX316" fmla="*/ 499202 w 11804656"/>
              <a:gd name="connsiteY316" fmla="*/ 3290753 h 7991829"/>
              <a:gd name="connsiteX317" fmla="*/ 503790 w 11804656"/>
              <a:gd name="connsiteY317" fmla="*/ 3290753 h 7991829"/>
              <a:gd name="connsiteX318" fmla="*/ 519390 w 11804656"/>
              <a:gd name="connsiteY318" fmla="*/ 3290753 h 7991829"/>
              <a:gd name="connsiteX319" fmla="*/ 521225 w 11804656"/>
              <a:gd name="connsiteY319" fmla="*/ 3290753 h 7991829"/>
              <a:gd name="connsiteX320" fmla="*/ 528567 w 11804656"/>
              <a:gd name="connsiteY320" fmla="*/ 3290753 h 7991829"/>
              <a:gd name="connsiteX321" fmla="*/ 528567 w 11804656"/>
              <a:gd name="connsiteY321" fmla="*/ 3231990 h 7991829"/>
              <a:gd name="connsiteX322" fmla="*/ 537743 w 11804656"/>
              <a:gd name="connsiteY322" fmla="*/ 3231990 h 7991829"/>
              <a:gd name="connsiteX323" fmla="*/ 538661 w 11804656"/>
              <a:gd name="connsiteY323" fmla="*/ 3231990 h 7991829"/>
              <a:gd name="connsiteX324" fmla="*/ 557931 w 11804656"/>
              <a:gd name="connsiteY324" fmla="*/ 3231990 h 7991829"/>
              <a:gd name="connsiteX325" fmla="*/ 562520 w 11804656"/>
              <a:gd name="connsiteY325" fmla="*/ 3231990 h 7991829"/>
              <a:gd name="connsiteX326" fmla="*/ 565273 w 11804656"/>
              <a:gd name="connsiteY326" fmla="*/ 3231990 h 7991829"/>
              <a:gd name="connsiteX327" fmla="*/ 578120 w 11804656"/>
              <a:gd name="connsiteY327" fmla="*/ 3231990 h 7991829"/>
              <a:gd name="connsiteX328" fmla="*/ 579955 w 11804656"/>
              <a:gd name="connsiteY328" fmla="*/ 3231990 h 7991829"/>
              <a:gd name="connsiteX329" fmla="*/ 586379 w 11804656"/>
              <a:gd name="connsiteY329" fmla="*/ 3231990 h 7991829"/>
              <a:gd name="connsiteX330" fmla="*/ 587296 w 11804656"/>
              <a:gd name="connsiteY330" fmla="*/ 3231990 h 7991829"/>
              <a:gd name="connsiteX331" fmla="*/ 602896 w 11804656"/>
              <a:gd name="connsiteY331" fmla="*/ 3231990 h 7991829"/>
              <a:gd name="connsiteX332" fmla="*/ 646026 w 11804656"/>
              <a:gd name="connsiteY332" fmla="*/ 3231990 h 7991829"/>
              <a:gd name="connsiteX333" fmla="*/ 763485 w 11804656"/>
              <a:gd name="connsiteY333" fmla="*/ 3231990 h 7991829"/>
              <a:gd name="connsiteX334" fmla="*/ 704756 w 11804656"/>
              <a:gd name="connsiteY334" fmla="*/ 3173226 h 7991829"/>
              <a:gd name="connsiteX335" fmla="*/ 763485 w 11804656"/>
              <a:gd name="connsiteY335" fmla="*/ 3173226 h 7991829"/>
              <a:gd name="connsiteX336" fmla="*/ 1115863 w 11804656"/>
              <a:gd name="connsiteY336" fmla="*/ 3173226 h 7991829"/>
              <a:gd name="connsiteX337" fmla="*/ 1292052 w 11804656"/>
              <a:gd name="connsiteY337" fmla="*/ 3173226 h 7991829"/>
              <a:gd name="connsiteX338" fmla="*/ 1468241 w 11804656"/>
              <a:gd name="connsiteY338" fmla="*/ 3114463 h 7991829"/>
              <a:gd name="connsiteX339" fmla="*/ 1526970 w 11804656"/>
              <a:gd name="connsiteY339" fmla="*/ 3055699 h 7991829"/>
              <a:gd name="connsiteX340" fmla="*/ 1585700 w 11804656"/>
              <a:gd name="connsiteY340" fmla="*/ 3055699 h 7991829"/>
              <a:gd name="connsiteX341" fmla="*/ 1644430 w 11804656"/>
              <a:gd name="connsiteY341" fmla="*/ 3055699 h 7991829"/>
              <a:gd name="connsiteX342" fmla="*/ 1703159 w 11804656"/>
              <a:gd name="connsiteY342" fmla="*/ 3055699 h 7991829"/>
              <a:gd name="connsiteX343" fmla="*/ 1938078 w 11804656"/>
              <a:gd name="connsiteY343" fmla="*/ 2879409 h 7991829"/>
              <a:gd name="connsiteX344" fmla="*/ 1996807 w 11804656"/>
              <a:gd name="connsiteY344" fmla="*/ 2820646 h 7991829"/>
              <a:gd name="connsiteX345" fmla="*/ 2055537 w 11804656"/>
              <a:gd name="connsiteY345" fmla="*/ 2703119 h 7991829"/>
              <a:gd name="connsiteX346" fmla="*/ 2055537 w 11804656"/>
              <a:gd name="connsiteY346" fmla="*/ 2644355 h 7991829"/>
              <a:gd name="connsiteX347" fmla="*/ 2114267 w 11804656"/>
              <a:gd name="connsiteY347" fmla="*/ 2585592 h 7991829"/>
              <a:gd name="connsiteX348" fmla="*/ 2114267 w 11804656"/>
              <a:gd name="connsiteY348" fmla="*/ 2644355 h 7991829"/>
              <a:gd name="connsiteX349" fmla="*/ 2231726 w 11804656"/>
              <a:gd name="connsiteY349" fmla="*/ 2409302 h 7991829"/>
              <a:gd name="connsiteX350" fmla="*/ 2231726 w 11804656"/>
              <a:gd name="connsiteY350" fmla="*/ 2350538 h 7991829"/>
              <a:gd name="connsiteX351" fmla="*/ 2290455 w 11804656"/>
              <a:gd name="connsiteY351" fmla="*/ 2291775 h 7991829"/>
              <a:gd name="connsiteX352" fmla="*/ 2407915 w 11804656"/>
              <a:gd name="connsiteY352" fmla="*/ 2174248 h 7991829"/>
              <a:gd name="connsiteX353" fmla="*/ 2407915 w 11804656"/>
              <a:gd name="connsiteY353" fmla="*/ 2115484 h 7991829"/>
              <a:gd name="connsiteX354" fmla="*/ 2407915 w 11804656"/>
              <a:gd name="connsiteY354" fmla="*/ 2056721 h 7991829"/>
              <a:gd name="connsiteX355" fmla="*/ 2466644 w 11804656"/>
              <a:gd name="connsiteY355" fmla="*/ 2056721 h 7991829"/>
              <a:gd name="connsiteX356" fmla="*/ 2525374 w 11804656"/>
              <a:gd name="connsiteY356" fmla="*/ 1997957 h 7991829"/>
              <a:gd name="connsiteX357" fmla="*/ 2584104 w 11804656"/>
              <a:gd name="connsiteY357" fmla="*/ 1939194 h 7991829"/>
              <a:gd name="connsiteX358" fmla="*/ 2701563 w 11804656"/>
              <a:gd name="connsiteY358" fmla="*/ 1821667 h 7991829"/>
              <a:gd name="connsiteX359" fmla="*/ 2701563 w 11804656"/>
              <a:gd name="connsiteY359" fmla="*/ 1762904 h 7991829"/>
              <a:gd name="connsiteX360" fmla="*/ 2760293 w 11804656"/>
              <a:gd name="connsiteY360" fmla="*/ 1762904 h 7991829"/>
              <a:gd name="connsiteX361" fmla="*/ 2936481 w 11804656"/>
              <a:gd name="connsiteY361" fmla="*/ 1645377 h 7991829"/>
              <a:gd name="connsiteX362" fmla="*/ 3053941 w 11804656"/>
              <a:gd name="connsiteY362" fmla="*/ 1586613 h 7991829"/>
              <a:gd name="connsiteX363" fmla="*/ 3230130 w 11804656"/>
              <a:gd name="connsiteY363" fmla="*/ 1527850 h 7991829"/>
              <a:gd name="connsiteX364" fmla="*/ 3288859 w 11804656"/>
              <a:gd name="connsiteY364" fmla="*/ 1527850 h 7991829"/>
              <a:gd name="connsiteX365" fmla="*/ 3347589 w 11804656"/>
              <a:gd name="connsiteY365" fmla="*/ 1527850 h 7991829"/>
              <a:gd name="connsiteX366" fmla="*/ 3817426 w 11804656"/>
              <a:gd name="connsiteY366" fmla="*/ 1410323 h 7991829"/>
              <a:gd name="connsiteX367" fmla="*/ 3876156 w 11804656"/>
              <a:gd name="connsiteY367" fmla="*/ 1410323 h 7991829"/>
              <a:gd name="connsiteX368" fmla="*/ 4169804 w 11804656"/>
              <a:gd name="connsiteY368" fmla="*/ 1351560 h 7991829"/>
              <a:gd name="connsiteX369" fmla="*/ 4287264 w 11804656"/>
              <a:gd name="connsiteY369" fmla="*/ 1351560 h 7991829"/>
              <a:gd name="connsiteX370" fmla="*/ 4580911 w 11804656"/>
              <a:gd name="connsiteY370" fmla="*/ 1351560 h 7991829"/>
              <a:gd name="connsiteX371" fmla="*/ 4933289 w 11804656"/>
              <a:gd name="connsiteY371" fmla="*/ 1410323 h 7991829"/>
              <a:gd name="connsiteX372" fmla="*/ 5050748 w 11804656"/>
              <a:gd name="connsiteY372" fmla="*/ 1469086 h 7991829"/>
              <a:gd name="connsiteX373" fmla="*/ 5168208 w 11804656"/>
              <a:gd name="connsiteY373" fmla="*/ 1527850 h 7991829"/>
              <a:gd name="connsiteX374" fmla="*/ 5403126 w 11804656"/>
              <a:gd name="connsiteY374" fmla="*/ 1527850 h 7991829"/>
              <a:gd name="connsiteX375" fmla="*/ 6107882 w 11804656"/>
              <a:gd name="connsiteY375" fmla="*/ 1645377 h 7991829"/>
              <a:gd name="connsiteX376" fmla="*/ 6284071 w 11804656"/>
              <a:gd name="connsiteY376" fmla="*/ 1704140 h 7991829"/>
              <a:gd name="connsiteX377" fmla="*/ 6636448 w 11804656"/>
              <a:gd name="connsiteY377" fmla="*/ 1704140 h 7991829"/>
              <a:gd name="connsiteX378" fmla="*/ 6695178 w 11804656"/>
              <a:gd name="connsiteY378" fmla="*/ 1704140 h 7991829"/>
              <a:gd name="connsiteX379" fmla="*/ 6930097 w 11804656"/>
              <a:gd name="connsiteY379" fmla="*/ 1645377 h 7991829"/>
              <a:gd name="connsiteX380" fmla="*/ 7047555 w 11804656"/>
              <a:gd name="connsiteY380" fmla="*/ 1586613 h 7991829"/>
              <a:gd name="connsiteX381" fmla="*/ 7282474 w 11804656"/>
              <a:gd name="connsiteY381" fmla="*/ 1527850 h 7991829"/>
              <a:gd name="connsiteX382" fmla="*/ 7517393 w 11804656"/>
              <a:gd name="connsiteY382" fmla="*/ 1527850 h 7991829"/>
              <a:gd name="connsiteX383" fmla="*/ 7693581 w 11804656"/>
              <a:gd name="connsiteY383" fmla="*/ 1410323 h 7991829"/>
              <a:gd name="connsiteX384" fmla="*/ 8104689 w 11804656"/>
              <a:gd name="connsiteY384" fmla="*/ 1175269 h 7991829"/>
              <a:gd name="connsiteX385" fmla="*/ 8222149 w 11804656"/>
              <a:gd name="connsiteY385" fmla="*/ 1116506 h 7991829"/>
              <a:gd name="connsiteX386" fmla="*/ 8515797 w 11804656"/>
              <a:gd name="connsiteY386" fmla="*/ 940215 h 7991829"/>
              <a:gd name="connsiteX387" fmla="*/ 9338011 w 11804656"/>
              <a:gd name="connsiteY387" fmla="*/ 293817 h 7991829"/>
              <a:gd name="connsiteX388" fmla="*/ 9807848 w 11804656"/>
              <a:gd name="connsiteY388" fmla="*/ 117527 h 7991829"/>
              <a:gd name="connsiteX389" fmla="*/ 10277686 w 11804656"/>
              <a:gd name="connsiteY389" fmla="*/ 0 h 799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Lst>
            <a:rect l="l" t="t" r="r" b="b"/>
            <a:pathLst>
              <a:path w="11804656" h="7991829">
                <a:moveTo>
                  <a:pt x="3347589" y="7580485"/>
                </a:moveTo>
                <a:cubicBezTo>
                  <a:pt x="3347589" y="7580485"/>
                  <a:pt x="3406319" y="7580485"/>
                  <a:pt x="3406319" y="7580485"/>
                </a:cubicBezTo>
                <a:cubicBezTo>
                  <a:pt x="3406319" y="7639248"/>
                  <a:pt x="3406319" y="7639248"/>
                  <a:pt x="3406319" y="7639248"/>
                </a:cubicBezTo>
                <a:cubicBezTo>
                  <a:pt x="3406319" y="7639248"/>
                  <a:pt x="3347589" y="7580485"/>
                  <a:pt x="3347589" y="7580485"/>
                </a:cubicBezTo>
                <a:close/>
                <a:moveTo>
                  <a:pt x="9090278" y="4292670"/>
                </a:moveTo>
                <a:lnTo>
                  <a:pt x="9014998" y="4353086"/>
                </a:lnTo>
                <a:cubicBezTo>
                  <a:pt x="8985633" y="4374204"/>
                  <a:pt x="8956269" y="4392567"/>
                  <a:pt x="8926904" y="4407258"/>
                </a:cubicBezTo>
                <a:cubicBezTo>
                  <a:pt x="8956269" y="4377877"/>
                  <a:pt x="9000316" y="4348495"/>
                  <a:pt x="9044363" y="4319113"/>
                </a:cubicBezTo>
                <a:lnTo>
                  <a:pt x="9079202" y="4295210"/>
                </a:lnTo>
                <a:close/>
                <a:moveTo>
                  <a:pt x="9103296" y="4282197"/>
                </a:moveTo>
                <a:lnTo>
                  <a:pt x="9103093" y="4289732"/>
                </a:lnTo>
                <a:lnTo>
                  <a:pt x="9090278" y="4292670"/>
                </a:lnTo>
                <a:lnTo>
                  <a:pt x="9103093" y="4282386"/>
                </a:lnTo>
                <a:close/>
                <a:moveTo>
                  <a:pt x="9131080" y="4256424"/>
                </a:moveTo>
                <a:lnTo>
                  <a:pt x="9103296" y="4282197"/>
                </a:lnTo>
                <a:lnTo>
                  <a:pt x="9103393" y="4278612"/>
                </a:lnTo>
                <a:lnTo>
                  <a:pt x="9108599" y="4275041"/>
                </a:lnTo>
                <a:close/>
                <a:moveTo>
                  <a:pt x="9161822" y="4230968"/>
                </a:moveTo>
                <a:lnTo>
                  <a:pt x="9131080" y="4256424"/>
                </a:lnTo>
                <a:lnTo>
                  <a:pt x="9158424" y="4231060"/>
                </a:lnTo>
                <a:close/>
                <a:moveTo>
                  <a:pt x="1630822" y="3992235"/>
                </a:moveTo>
                <a:lnTo>
                  <a:pt x="1644430" y="3995915"/>
                </a:lnTo>
                <a:cubicBezTo>
                  <a:pt x="1644430" y="3995915"/>
                  <a:pt x="1644430" y="3995915"/>
                  <a:pt x="1585700" y="3995915"/>
                </a:cubicBezTo>
                <a:cubicBezTo>
                  <a:pt x="1600382" y="3995915"/>
                  <a:pt x="1611394" y="3995915"/>
                  <a:pt x="1620571" y="3994997"/>
                </a:cubicBezTo>
                <a:close/>
                <a:moveTo>
                  <a:pt x="528567" y="3937151"/>
                </a:moveTo>
                <a:cubicBezTo>
                  <a:pt x="587296" y="3937151"/>
                  <a:pt x="528567" y="3995915"/>
                  <a:pt x="528567" y="3937151"/>
                </a:cubicBezTo>
                <a:close/>
                <a:moveTo>
                  <a:pt x="136424" y="3760861"/>
                </a:moveTo>
                <a:lnTo>
                  <a:pt x="142236" y="3760861"/>
                </a:lnTo>
                <a:lnTo>
                  <a:pt x="151412" y="3760861"/>
                </a:lnTo>
                <a:cubicBezTo>
                  <a:pt x="167930" y="3760861"/>
                  <a:pt x="173436" y="3760861"/>
                  <a:pt x="175271" y="3760861"/>
                </a:cubicBezTo>
                <a:lnTo>
                  <a:pt x="176189" y="3760861"/>
                </a:lnTo>
                <a:cubicBezTo>
                  <a:pt x="117459" y="3760861"/>
                  <a:pt x="117459" y="3819624"/>
                  <a:pt x="117459" y="3878388"/>
                </a:cubicBezTo>
                <a:cubicBezTo>
                  <a:pt x="117459" y="3849006"/>
                  <a:pt x="117459" y="3819624"/>
                  <a:pt x="124801" y="3790243"/>
                </a:cubicBezTo>
                <a:close/>
                <a:moveTo>
                  <a:pt x="2349185" y="3643334"/>
                </a:moveTo>
                <a:lnTo>
                  <a:pt x="2349185" y="3658943"/>
                </a:lnTo>
                <a:lnTo>
                  <a:pt x="2349185" y="3658943"/>
                </a:lnTo>
                <a:cubicBezTo>
                  <a:pt x="2338173" y="3672716"/>
                  <a:pt x="2319820" y="3687407"/>
                  <a:pt x="2290455" y="3702097"/>
                </a:cubicBezTo>
                <a:cubicBezTo>
                  <a:pt x="2305138" y="3687407"/>
                  <a:pt x="2316150" y="3676389"/>
                  <a:pt x="2324409" y="3667207"/>
                </a:cubicBezTo>
                <a:lnTo>
                  <a:pt x="2341696" y="3643537"/>
                </a:lnTo>
                <a:close/>
                <a:moveTo>
                  <a:pt x="292042" y="3414225"/>
                </a:moveTo>
                <a:lnTo>
                  <a:pt x="284472" y="3442253"/>
                </a:lnTo>
                <a:cubicBezTo>
                  <a:pt x="267954" y="3467044"/>
                  <a:pt x="234918" y="3467044"/>
                  <a:pt x="234918" y="3467044"/>
                </a:cubicBezTo>
                <a:cubicBezTo>
                  <a:pt x="234918" y="3467044"/>
                  <a:pt x="234918" y="3470717"/>
                  <a:pt x="234918" y="3476226"/>
                </a:cubicBezTo>
                <a:lnTo>
                  <a:pt x="234918" y="3486020"/>
                </a:lnTo>
                <a:lnTo>
                  <a:pt x="205554" y="3503771"/>
                </a:lnTo>
                <a:cubicBezTo>
                  <a:pt x="176189" y="3525807"/>
                  <a:pt x="146824" y="3555189"/>
                  <a:pt x="117459" y="3584570"/>
                </a:cubicBezTo>
                <a:cubicBezTo>
                  <a:pt x="146824" y="3525807"/>
                  <a:pt x="190871" y="3481735"/>
                  <a:pt x="242260" y="3445007"/>
                </a:cubicBezTo>
                <a:close/>
                <a:moveTo>
                  <a:pt x="293648" y="3408280"/>
                </a:moveTo>
                <a:lnTo>
                  <a:pt x="301657" y="3408280"/>
                </a:lnTo>
                <a:lnTo>
                  <a:pt x="292042" y="3414225"/>
                </a:lnTo>
                <a:close/>
                <a:moveTo>
                  <a:pt x="7282474" y="1469086"/>
                </a:moveTo>
                <a:cubicBezTo>
                  <a:pt x="7282474" y="1469086"/>
                  <a:pt x="7341204" y="1469086"/>
                  <a:pt x="7341204" y="1469086"/>
                </a:cubicBezTo>
                <a:cubicBezTo>
                  <a:pt x="7282474" y="1527850"/>
                  <a:pt x="7282474" y="1527850"/>
                  <a:pt x="7282474" y="1527850"/>
                </a:cubicBezTo>
                <a:cubicBezTo>
                  <a:pt x="7282474" y="1527850"/>
                  <a:pt x="7282474" y="1469086"/>
                  <a:pt x="7282474" y="1469086"/>
                </a:cubicBezTo>
                <a:close/>
                <a:moveTo>
                  <a:pt x="10277686" y="0"/>
                </a:moveTo>
                <a:cubicBezTo>
                  <a:pt x="10277686" y="0"/>
                  <a:pt x="10277686" y="0"/>
                  <a:pt x="10336415" y="0"/>
                </a:cubicBezTo>
                <a:cubicBezTo>
                  <a:pt x="10512604" y="0"/>
                  <a:pt x="10747523" y="0"/>
                  <a:pt x="10923711" y="117527"/>
                </a:cubicBezTo>
                <a:cubicBezTo>
                  <a:pt x="10982441" y="117527"/>
                  <a:pt x="11041171" y="176291"/>
                  <a:pt x="11041171" y="176291"/>
                </a:cubicBezTo>
                <a:cubicBezTo>
                  <a:pt x="11041171" y="176291"/>
                  <a:pt x="11041171" y="176291"/>
                  <a:pt x="11041171" y="235054"/>
                </a:cubicBezTo>
                <a:cubicBezTo>
                  <a:pt x="11099900" y="235054"/>
                  <a:pt x="11099900" y="293817"/>
                  <a:pt x="11099900" y="293817"/>
                </a:cubicBezTo>
                <a:cubicBezTo>
                  <a:pt x="11099900" y="352581"/>
                  <a:pt x="11099900" y="352581"/>
                  <a:pt x="11099900" y="411344"/>
                </a:cubicBezTo>
                <a:cubicBezTo>
                  <a:pt x="11158630" y="411344"/>
                  <a:pt x="11158630" y="470108"/>
                  <a:pt x="11158630" y="470108"/>
                </a:cubicBezTo>
                <a:cubicBezTo>
                  <a:pt x="11217360" y="587635"/>
                  <a:pt x="11334819" y="587635"/>
                  <a:pt x="11452278" y="528871"/>
                </a:cubicBezTo>
                <a:cubicBezTo>
                  <a:pt x="11452278" y="528871"/>
                  <a:pt x="11569737" y="528871"/>
                  <a:pt x="11628467" y="587635"/>
                </a:cubicBezTo>
                <a:cubicBezTo>
                  <a:pt x="11628467" y="587635"/>
                  <a:pt x="11687197" y="587635"/>
                  <a:pt x="11687197" y="587635"/>
                </a:cubicBezTo>
                <a:cubicBezTo>
                  <a:pt x="11745926" y="646398"/>
                  <a:pt x="11745926" y="646398"/>
                  <a:pt x="11804656" y="705162"/>
                </a:cubicBezTo>
                <a:cubicBezTo>
                  <a:pt x="11804656" y="705162"/>
                  <a:pt x="11804656" y="705162"/>
                  <a:pt x="11745926" y="705162"/>
                </a:cubicBezTo>
                <a:cubicBezTo>
                  <a:pt x="11804656" y="763925"/>
                  <a:pt x="11804656" y="822688"/>
                  <a:pt x="11804656" y="822688"/>
                </a:cubicBezTo>
                <a:cubicBezTo>
                  <a:pt x="11804656" y="881452"/>
                  <a:pt x="11804656" y="881452"/>
                  <a:pt x="11804656" y="881452"/>
                </a:cubicBezTo>
                <a:cubicBezTo>
                  <a:pt x="11804656" y="881452"/>
                  <a:pt x="11745926" y="881452"/>
                  <a:pt x="11745926" y="881452"/>
                </a:cubicBezTo>
                <a:cubicBezTo>
                  <a:pt x="11745926" y="881452"/>
                  <a:pt x="11745926" y="940215"/>
                  <a:pt x="11745926" y="940215"/>
                </a:cubicBezTo>
                <a:cubicBezTo>
                  <a:pt x="11804656" y="998979"/>
                  <a:pt x="11804656" y="1057742"/>
                  <a:pt x="11804656" y="1057742"/>
                </a:cubicBezTo>
                <a:cubicBezTo>
                  <a:pt x="11804656" y="1116506"/>
                  <a:pt x="11804656" y="1116506"/>
                  <a:pt x="11804656" y="1116506"/>
                </a:cubicBezTo>
                <a:cubicBezTo>
                  <a:pt x="11804656" y="1175269"/>
                  <a:pt x="11804656" y="1234033"/>
                  <a:pt x="11804656" y="1292796"/>
                </a:cubicBezTo>
                <a:cubicBezTo>
                  <a:pt x="11745926" y="1410323"/>
                  <a:pt x="11745926" y="1527850"/>
                  <a:pt x="11687197" y="1586613"/>
                </a:cubicBezTo>
                <a:cubicBezTo>
                  <a:pt x="11628467" y="1704140"/>
                  <a:pt x="11569737" y="1762904"/>
                  <a:pt x="11511008" y="1821667"/>
                </a:cubicBezTo>
                <a:cubicBezTo>
                  <a:pt x="11452278" y="1880431"/>
                  <a:pt x="11393549" y="1939194"/>
                  <a:pt x="11334819" y="1997957"/>
                </a:cubicBezTo>
                <a:cubicBezTo>
                  <a:pt x="11334819" y="1997957"/>
                  <a:pt x="11276089" y="1997957"/>
                  <a:pt x="11276089" y="1997957"/>
                </a:cubicBezTo>
                <a:cubicBezTo>
                  <a:pt x="11276089" y="1997957"/>
                  <a:pt x="11217360" y="1997957"/>
                  <a:pt x="11158630" y="2056721"/>
                </a:cubicBezTo>
                <a:cubicBezTo>
                  <a:pt x="11099900" y="2056721"/>
                  <a:pt x="11099900" y="2115484"/>
                  <a:pt x="11041171" y="2115484"/>
                </a:cubicBezTo>
                <a:cubicBezTo>
                  <a:pt x="10982441" y="2115484"/>
                  <a:pt x="10864982" y="2115484"/>
                  <a:pt x="10806252" y="2115484"/>
                </a:cubicBezTo>
                <a:cubicBezTo>
                  <a:pt x="10747523" y="2115484"/>
                  <a:pt x="10688793" y="2174248"/>
                  <a:pt x="10571334" y="2174248"/>
                </a:cubicBezTo>
                <a:cubicBezTo>
                  <a:pt x="10571334" y="2233011"/>
                  <a:pt x="10512604" y="2174248"/>
                  <a:pt x="10512604" y="2174248"/>
                </a:cubicBezTo>
                <a:cubicBezTo>
                  <a:pt x="10453874" y="2350538"/>
                  <a:pt x="10336415" y="2409302"/>
                  <a:pt x="10218956" y="2526828"/>
                </a:cubicBezTo>
                <a:cubicBezTo>
                  <a:pt x="10101497" y="2644355"/>
                  <a:pt x="10042767" y="2703119"/>
                  <a:pt x="9984037" y="2761882"/>
                </a:cubicBezTo>
                <a:cubicBezTo>
                  <a:pt x="9984037" y="2820646"/>
                  <a:pt x="9925308" y="2879409"/>
                  <a:pt x="9925308" y="2879409"/>
                </a:cubicBezTo>
                <a:cubicBezTo>
                  <a:pt x="9866578" y="3114463"/>
                  <a:pt x="9749119" y="3349517"/>
                  <a:pt x="9631660" y="3584570"/>
                </a:cubicBezTo>
                <a:cubicBezTo>
                  <a:pt x="9631660" y="3702097"/>
                  <a:pt x="9572930" y="3760861"/>
                  <a:pt x="9514200" y="3878388"/>
                </a:cubicBezTo>
                <a:cubicBezTo>
                  <a:pt x="9455471" y="3937151"/>
                  <a:pt x="9396741" y="3995915"/>
                  <a:pt x="9338011" y="4054678"/>
                </a:cubicBezTo>
                <a:cubicBezTo>
                  <a:pt x="9338011" y="4054678"/>
                  <a:pt x="9338011" y="4113442"/>
                  <a:pt x="9279282" y="4113442"/>
                </a:cubicBezTo>
                <a:cubicBezTo>
                  <a:pt x="9249917" y="4142823"/>
                  <a:pt x="9220552" y="4172205"/>
                  <a:pt x="9191187" y="4200668"/>
                </a:cubicBezTo>
                <a:lnTo>
                  <a:pt x="9158424" y="4231060"/>
                </a:lnTo>
                <a:lnTo>
                  <a:pt x="9127869" y="4231886"/>
                </a:lnTo>
                <a:cubicBezTo>
                  <a:pt x="9111352" y="4233723"/>
                  <a:pt x="9105846" y="4239232"/>
                  <a:pt x="9104011" y="4255759"/>
                </a:cubicBezTo>
                <a:lnTo>
                  <a:pt x="9103393" y="4278612"/>
                </a:lnTo>
                <a:lnTo>
                  <a:pt x="9079202" y="4295210"/>
                </a:lnTo>
                <a:lnTo>
                  <a:pt x="9059046" y="4299832"/>
                </a:lnTo>
                <a:cubicBezTo>
                  <a:pt x="9014998" y="4319114"/>
                  <a:pt x="8970952" y="4363186"/>
                  <a:pt x="8926904" y="4407258"/>
                </a:cubicBezTo>
                <a:cubicBezTo>
                  <a:pt x="8868174" y="4583549"/>
                  <a:pt x="8750715" y="4701076"/>
                  <a:pt x="8691985" y="4818603"/>
                </a:cubicBezTo>
                <a:cubicBezTo>
                  <a:pt x="8691985" y="4877366"/>
                  <a:pt x="8691985" y="4877366"/>
                  <a:pt x="8691985" y="4877366"/>
                </a:cubicBezTo>
                <a:cubicBezTo>
                  <a:pt x="8691985" y="4877366"/>
                  <a:pt x="8691985" y="4877366"/>
                  <a:pt x="8691985" y="4884712"/>
                </a:cubicBezTo>
                <a:lnTo>
                  <a:pt x="8691985" y="4892057"/>
                </a:lnTo>
                <a:lnTo>
                  <a:pt x="8691985" y="4902157"/>
                </a:lnTo>
                <a:lnTo>
                  <a:pt x="8691985" y="4903075"/>
                </a:lnTo>
                <a:lnTo>
                  <a:pt x="8691985" y="4936130"/>
                </a:lnTo>
                <a:cubicBezTo>
                  <a:pt x="8691985" y="5171184"/>
                  <a:pt x="8633256" y="5465000"/>
                  <a:pt x="8633256" y="5700054"/>
                </a:cubicBezTo>
                <a:cubicBezTo>
                  <a:pt x="8633256" y="5920418"/>
                  <a:pt x="8600220" y="6107726"/>
                  <a:pt x="8583703" y="6311562"/>
                </a:cubicBezTo>
                <a:lnTo>
                  <a:pt x="8576639" y="6474126"/>
                </a:lnTo>
                <a:lnTo>
                  <a:pt x="8574526" y="6463980"/>
                </a:lnTo>
                <a:cubicBezTo>
                  <a:pt x="8574526" y="6522743"/>
                  <a:pt x="8574526" y="6522743"/>
                  <a:pt x="8574526" y="6522743"/>
                </a:cubicBezTo>
                <a:lnTo>
                  <a:pt x="8576639" y="6474126"/>
                </a:lnTo>
                <a:lnTo>
                  <a:pt x="8583703" y="6508052"/>
                </a:lnTo>
                <a:cubicBezTo>
                  <a:pt x="8600220" y="6552125"/>
                  <a:pt x="8633256" y="6596197"/>
                  <a:pt x="8633256" y="6640270"/>
                </a:cubicBezTo>
                <a:cubicBezTo>
                  <a:pt x="8691985" y="6699033"/>
                  <a:pt x="8691985" y="6699033"/>
                  <a:pt x="8691985" y="6699033"/>
                </a:cubicBezTo>
                <a:cubicBezTo>
                  <a:pt x="8750715" y="6757796"/>
                  <a:pt x="8809445" y="6757796"/>
                  <a:pt x="8809445" y="6816560"/>
                </a:cubicBezTo>
                <a:cubicBezTo>
                  <a:pt x="8868174" y="6816560"/>
                  <a:pt x="8868174" y="6875324"/>
                  <a:pt x="8868174" y="6875324"/>
                </a:cubicBezTo>
                <a:cubicBezTo>
                  <a:pt x="8868174" y="6934087"/>
                  <a:pt x="8868174" y="6934087"/>
                  <a:pt x="8868174" y="6934087"/>
                </a:cubicBezTo>
                <a:cubicBezTo>
                  <a:pt x="8926904" y="6992850"/>
                  <a:pt x="8926904" y="6992850"/>
                  <a:pt x="8926904" y="6992850"/>
                </a:cubicBezTo>
                <a:cubicBezTo>
                  <a:pt x="8926904" y="6992850"/>
                  <a:pt x="8926904" y="6992850"/>
                  <a:pt x="8926904" y="7051614"/>
                </a:cubicBezTo>
                <a:cubicBezTo>
                  <a:pt x="8868174" y="7051614"/>
                  <a:pt x="8868174" y="7051614"/>
                  <a:pt x="8868174" y="7051614"/>
                </a:cubicBezTo>
                <a:cubicBezTo>
                  <a:pt x="8868174" y="7110378"/>
                  <a:pt x="8809445" y="7169140"/>
                  <a:pt x="8750715" y="7169140"/>
                </a:cubicBezTo>
                <a:cubicBezTo>
                  <a:pt x="8691985" y="7169140"/>
                  <a:pt x="8691985" y="7169140"/>
                  <a:pt x="8633256" y="7169140"/>
                </a:cubicBezTo>
                <a:cubicBezTo>
                  <a:pt x="8574526" y="7169140"/>
                  <a:pt x="8574526" y="7169140"/>
                  <a:pt x="8574526" y="7169140"/>
                </a:cubicBezTo>
                <a:cubicBezTo>
                  <a:pt x="8574526" y="7227904"/>
                  <a:pt x="8574526" y="7286668"/>
                  <a:pt x="8574526" y="7286668"/>
                </a:cubicBezTo>
                <a:cubicBezTo>
                  <a:pt x="8633256" y="7345431"/>
                  <a:pt x="8691985" y="7345431"/>
                  <a:pt x="8691985" y="7345431"/>
                </a:cubicBezTo>
                <a:cubicBezTo>
                  <a:pt x="8750715" y="7404194"/>
                  <a:pt x="8750715" y="7404194"/>
                  <a:pt x="8750715" y="7404194"/>
                </a:cubicBezTo>
                <a:cubicBezTo>
                  <a:pt x="8809445" y="7404194"/>
                  <a:pt x="8868174" y="7404194"/>
                  <a:pt x="8868174" y="7462958"/>
                </a:cubicBezTo>
                <a:cubicBezTo>
                  <a:pt x="8926904" y="7462958"/>
                  <a:pt x="8926904" y="7462958"/>
                  <a:pt x="8985634" y="7462958"/>
                </a:cubicBezTo>
                <a:cubicBezTo>
                  <a:pt x="9044363" y="7462958"/>
                  <a:pt x="9161822" y="7521722"/>
                  <a:pt x="9161822" y="7580485"/>
                </a:cubicBezTo>
                <a:cubicBezTo>
                  <a:pt x="9161822" y="7639248"/>
                  <a:pt x="9161822" y="7639248"/>
                  <a:pt x="9161822" y="7639248"/>
                </a:cubicBezTo>
                <a:cubicBezTo>
                  <a:pt x="9161822" y="7639248"/>
                  <a:pt x="9161822" y="7639248"/>
                  <a:pt x="9161822" y="7698012"/>
                </a:cubicBezTo>
                <a:cubicBezTo>
                  <a:pt x="9161822" y="7698012"/>
                  <a:pt x="9161822" y="7698012"/>
                  <a:pt x="9220552" y="7756775"/>
                </a:cubicBezTo>
                <a:cubicBezTo>
                  <a:pt x="9220552" y="7815538"/>
                  <a:pt x="9161822" y="7815538"/>
                  <a:pt x="9161822" y="7815538"/>
                </a:cubicBezTo>
                <a:cubicBezTo>
                  <a:pt x="9103093" y="7933066"/>
                  <a:pt x="8926904" y="7933066"/>
                  <a:pt x="8809445" y="7991829"/>
                </a:cubicBezTo>
                <a:cubicBezTo>
                  <a:pt x="8691985" y="7991829"/>
                  <a:pt x="8574526" y="7991829"/>
                  <a:pt x="8457067" y="7933066"/>
                </a:cubicBezTo>
                <a:cubicBezTo>
                  <a:pt x="8457067" y="7933066"/>
                  <a:pt x="8398337" y="7933066"/>
                  <a:pt x="8398337" y="7933066"/>
                </a:cubicBezTo>
                <a:cubicBezTo>
                  <a:pt x="8339608" y="7933066"/>
                  <a:pt x="8339608" y="7874302"/>
                  <a:pt x="8280878" y="7874302"/>
                </a:cubicBezTo>
                <a:cubicBezTo>
                  <a:pt x="8280878" y="7874302"/>
                  <a:pt x="8280878" y="7933066"/>
                  <a:pt x="8280878" y="7933066"/>
                </a:cubicBezTo>
                <a:cubicBezTo>
                  <a:pt x="8222149" y="7933066"/>
                  <a:pt x="8104689" y="7815538"/>
                  <a:pt x="8104689" y="7756775"/>
                </a:cubicBezTo>
                <a:cubicBezTo>
                  <a:pt x="8104689" y="7698012"/>
                  <a:pt x="8045959" y="7698012"/>
                  <a:pt x="8045959" y="7639248"/>
                </a:cubicBezTo>
                <a:cubicBezTo>
                  <a:pt x="8045959" y="7639248"/>
                  <a:pt x="8045959" y="7639248"/>
                  <a:pt x="8045959" y="7580485"/>
                </a:cubicBezTo>
                <a:cubicBezTo>
                  <a:pt x="7987230" y="7580485"/>
                  <a:pt x="7987230" y="7580485"/>
                  <a:pt x="7987230" y="7521722"/>
                </a:cubicBezTo>
                <a:cubicBezTo>
                  <a:pt x="7987230" y="7462958"/>
                  <a:pt x="7987230" y="7462958"/>
                  <a:pt x="7987230" y="7462958"/>
                </a:cubicBezTo>
                <a:cubicBezTo>
                  <a:pt x="7987230" y="7404194"/>
                  <a:pt x="7987230" y="7404194"/>
                  <a:pt x="7987230" y="7404194"/>
                </a:cubicBezTo>
                <a:cubicBezTo>
                  <a:pt x="7987230" y="7345431"/>
                  <a:pt x="7928500" y="7345431"/>
                  <a:pt x="7928500" y="7286668"/>
                </a:cubicBezTo>
                <a:cubicBezTo>
                  <a:pt x="7869771" y="7227904"/>
                  <a:pt x="7869771" y="7169140"/>
                  <a:pt x="7869771" y="7169140"/>
                </a:cubicBezTo>
                <a:cubicBezTo>
                  <a:pt x="7869771" y="7110378"/>
                  <a:pt x="7869771" y="7110378"/>
                  <a:pt x="7869771" y="7051614"/>
                </a:cubicBezTo>
                <a:cubicBezTo>
                  <a:pt x="7869771" y="6992850"/>
                  <a:pt x="7869771" y="6992850"/>
                  <a:pt x="7869771" y="6934087"/>
                </a:cubicBezTo>
                <a:cubicBezTo>
                  <a:pt x="7869771" y="6934087"/>
                  <a:pt x="7869771" y="6875324"/>
                  <a:pt x="7869771" y="6875324"/>
                </a:cubicBezTo>
                <a:cubicBezTo>
                  <a:pt x="7869771" y="6816560"/>
                  <a:pt x="7869771" y="6757796"/>
                  <a:pt x="7869771" y="6699033"/>
                </a:cubicBezTo>
                <a:cubicBezTo>
                  <a:pt x="7811041" y="6640270"/>
                  <a:pt x="7811041" y="6581506"/>
                  <a:pt x="7752311" y="6522743"/>
                </a:cubicBezTo>
                <a:cubicBezTo>
                  <a:pt x="7752311" y="6463980"/>
                  <a:pt x="7752311" y="6346452"/>
                  <a:pt x="7752311" y="6228926"/>
                </a:cubicBezTo>
                <a:cubicBezTo>
                  <a:pt x="7752311" y="6170162"/>
                  <a:pt x="7752311" y="6111398"/>
                  <a:pt x="7752311" y="5993872"/>
                </a:cubicBezTo>
                <a:cubicBezTo>
                  <a:pt x="7693581" y="5993872"/>
                  <a:pt x="7693581" y="5935108"/>
                  <a:pt x="7693581" y="5876345"/>
                </a:cubicBezTo>
                <a:cubicBezTo>
                  <a:pt x="7693581" y="5758818"/>
                  <a:pt x="7634852" y="5582528"/>
                  <a:pt x="7634852" y="5465000"/>
                </a:cubicBezTo>
                <a:cubicBezTo>
                  <a:pt x="7634852" y="5288710"/>
                  <a:pt x="7634852" y="5171184"/>
                  <a:pt x="7576123" y="5053656"/>
                </a:cubicBezTo>
                <a:cubicBezTo>
                  <a:pt x="7517393" y="5053656"/>
                  <a:pt x="7458663" y="4994893"/>
                  <a:pt x="7399933" y="4994893"/>
                </a:cubicBezTo>
                <a:cubicBezTo>
                  <a:pt x="7282474" y="4994893"/>
                  <a:pt x="7223745" y="4936130"/>
                  <a:pt x="7106285" y="4877366"/>
                </a:cubicBezTo>
                <a:lnTo>
                  <a:pt x="7047555" y="4877366"/>
                </a:lnTo>
                <a:cubicBezTo>
                  <a:pt x="6988826" y="4877366"/>
                  <a:pt x="6930097" y="4818603"/>
                  <a:pt x="6871367" y="4818603"/>
                </a:cubicBezTo>
                <a:cubicBezTo>
                  <a:pt x="6812637" y="4818603"/>
                  <a:pt x="6753907" y="4877366"/>
                  <a:pt x="6753907" y="4877366"/>
                </a:cubicBezTo>
                <a:cubicBezTo>
                  <a:pt x="6636448" y="4877366"/>
                  <a:pt x="6518989" y="4936130"/>
                  <a:pt x="6401529" y="4936130"/>
                </a:cubicBezTo>
                <a:cubicBezTo>
                  <a:pt x="6342800" y="4994893"/>
                  <a:pt x="6284071" y="4994893"/>
                  <a:pt x="6284071" y="4994893"/>
                </a:cubicBezTo>
                <a:cubicBezTo>
                  <a:pt x="6049152" y="4994893"/>
                  <a:pt x="5814234" y="4936130"/>
                  <a:pt x="5638045" y="4877366"/>
                </a:cubicBezTo>
                <a:cubicBezTo>
                  <a:pt x="5638045" y="4877366"/>
                  <a:pt x="5579315" y="4877366"/>
                  <a:pt x="5579315" y="4877366"/>
                </a:cubicBezTo>
                <a:cubicBezTo>
                  <a:pt x="5520585" y="4877366"/>
                  <a:pt x="5520585" y="4877366"/>
                  <a:pt x="5461856" y="4877366"/>
                </a:cubicBezTo>
                <a:cubicBezTo>
                  <a:pt x="5344397" y="4936130"/>
                  <a:pt x="5226937" y="4936130"/>
                  <a:pt x="5109478" y="4877366"/>
                </a:cubicBezTo>
                <a:cubicBezTo>
                  <a:pt x="4992019" y="4818603"/>
                  <a:pt x="4874559" y="4759840"/>
                  <a:pt x="4815830" y="4701076"/>
                </a:cubicBezTo>
                <a:cubicBezTo>
                  <a:pt x="4815830" y="4701076"/>
                  <a:pt x="4757100" y="4642312"/>
                  <a:pt x="4757100" y="4642312"/>
                </a:cubicBezTo>
                <a:cubicBezTo>
                  <a:pt x="4698371" y="4583549"/>
                  <a:pt x="4639641" y="4583549"/>
                  <a:pt x="4580911" y="4524786"/>
                </a:cubicBezTo>
                <a:cubicBezTo>
                  <a:pt x="4463453" y="4524786"/>
                  <a:pt x="4404722" y="4524786"/>
                  <a:pt x="4345993" y="4466022"/>
                </a:cubicBezTo>
                <a:cubicBezTo>
                  <a:pt x="4287264" y="4524786"/>
                  <a:pt x="4287264" y="4524786"/>
                  <a:pt x="4228534" y="4524786"/>
                </a:cubicBezTo>
                <a:cubicBezTo>
                  <a:pt x="4169804" y="4583549"/>
                  <a:pt x="4111075" y="4583549"/>
                  <a:pt x="4052344" y="4642312"/>
                </a:cubicBezTo>
                <a:cubicBezTo>
                  <a:pt x="4052344" y="4701076"/>
                  <a:pt x="3993615" y="4759840"/>
                  <a:pt x="3934886" y="4818603"/>
                </a:cubicBezTo>
                <a:cubicBezTo>
                  <a:pt x="3758697" y="4994893"/>
                  <a:pt x="3641237" y="5229947"/>
                  <a:pt x="3465048" y="5406238"/>
                </a:cubicBezTo>
                <a:cubicBezTo>
                  <a:pt x="3406319" y="5465000"/>
                  <a:pt x="3347589" y="5523764"/>
                  <a:pt x="3347589" y="5582528"/>
                </a:cubicBezTo>
                <a:cubicBezTo>
                  <a:pt x="3347589" y="5641291"/>
                  <a:pt x="3288859" y="5700054"/>
                  <a:pt x="3288859" y="5700054"/>
                </a:cubicBezTo>
                <a:cubicBezTo>
                  <a:pt x="3230130" y="5876345"/>
                  <a:pt x="3230130" y="6052635"/>
                  <a:pt x="3288859" y="6170162"/>
                </a:cubicBezTo>
                <a:cubicBezTo>
                  <a:pt x="3288859" y="6170162"/>
                  <a:pt x="3347589" y="6170162"/>
                  <a:pt x="3347589" y="6170162"/>
                </a:cubicBezTo>
                <a:cubicBezTo>
                  <a:pt x="3347589" y="6170162"/>
                  <a:pt x="3288859" y="6170162"/>
                  <a:pt x="3288859" y="6228926"/>
                </a:cubicBezTo>
                <a:cubicBezTo>
                  <a:pt x="3347589" y="6228926"/>
                  <a:pt x="3347589" y="6287689"/>
                  <a:pt x="3406319" y="6287689"/>
                </a:cubicBezTo>
                <a:cubicBezTo>
                  <a:pt x="3465048" y="6346452"/>
                  <a:pt x="3465048" y="6346452"/>
                  <a:pt x="3465048" y="6346452"/>
                </a:cubicBezTo>
                <a:cubicBezTo>
                  <a:pt x="3465048" y="6346452"/>
                  <a:pt x="3523778" y="6346452"/>
                  <a:pt x="3523778" y="6346452"/>
                </a:cubicBezTo>
                <a:cubicBezTo>
                  <a:pt x="3523778" y="6346452"/>
                  <a:pt x="3582508" y="6346452"/>
                  <a:pt x="3582508" y="6346452"/>
                </a:cubicBezTo>
                <a:cubicBezTo>
                  <a:pt x="3641237" y="6346452"/>
                  <a:pt x="3699967" y="6405216"/>
                  <a:pt x="3758697" y="6405216"/>
                </a:cubicBezTo>
                <a:cubicBezTo>
                  <a:pt x="3758697" y="6463980"/>
                  <a:pt x="3758697" y="6463980"/>
                  <a:pt x="3817426" y="6463980"/>
                </a:cubicBezTo>
                <a:cubicBezTo>
                  <a:pt x="3817426" y="6522743"/>
                  <a:pt x="3876156" y="6522743"/>
                  <a:pt x="3876156" y="6581506"/>
                </a:cubicBezTo>
                <a:cubicBezTo>
                  <a:pt x="3876156" y="6640270"/>
                  <a:pt x="3817426" y="6699033"/>
                  <a:pt x="3758697" y="6757796"/>
                </a:cubicBezTo>
                <a:cubicBezTo>
                  <a:pt x="3758697" y="6757796"/>
                  <a:pt x="3758697" y="6816560"/>
                  <a:pt x="3758697" y="6816560"/>
                </a:cubicBezTo>
                <a:cubicBezTo>
                  <a:pt x="3758697" y="6816560"/>
                  <a:pt x="3699967" y="6816560"/>
                  <a:pt x="3699967" y="6816560"/>
                </a:cubicBezTo>
                <a:cubicBezTo>
                  <a:pt x="3641237" y="6816560"/>
                  <a:pt x="3582508" y="6875324"/>
                  <a:pt x="3582508" y="6875324"/>
                </a:cubicBezTo>
                <a:cubicBezTo>
                  <a:pt x="3523778" y="6875324"/>
                  <a:pt x="3523778" y="6816560"/>
                  <a:pt x="3465048" y="6816560"/>
                </a:cubicBezTo>
                <a:cubicBezTo>
                  <a:pt x="3465048" y="6816560"/>
                  <a:pt x="3406319" y="6816560"/>
                  <a:pt x="3406319" y="6816560"/>
                </a:cubicBezTo>
                <a:cubicBezTo>
                  <a:pt x="3347589" y="6816560"/>
                  <a:pt x="3288859" y="6816560"/>
                  <a:pt x="3230130" y="6816560"/>
                </a:cubicBezTo>
                <a:cubicBezTo>
                  <a:pt x="3171400" y="6816560"/>
                  <a:pt x="3171400" y="6816560"/>
                  <a:pt x="3112670" y="6816560"/>
                </a:cubicBezTo>
                <a:cubicBezTo>
                  <a:pt x="3053941" y="6816560"/>
                  <a:pt x="2995211" y="6816560"/>
                  <a:pt x="2995211" y="6757796"/>
                </a:cubicBezTo>
                <a:cubicBezTo>
                  <a:pt x="2936481" y="6757796"/>
                  <a:pt x="2936481" y="6757796"/>
                  <a:pt x="2936481" y="6757796"/>
                </a:cubicBezTo>
                <a:cubicBezTo>
                  <a:pt x="2936481" y="6757796"/>
                  <a:pt x="2936481" y="6699033"/>
                  <a:pt x="2877752" y="6699033"/>
                </a:cubicBezTo>
                <a:cubicBezTo>
                  <a:pt x="2936481" y="6757796"/>
                  <a:pt x="2936481" y="6757796"/>
                  <a:pt x="2936481" y="6816560"/>
                </a:cubicBezTo>
                <a:cubicBezTo>
                  <a:pt x="2995211" y="6934087"/>
                  <a:pt x="3053941" y="7169140"/>
                  <a:pt x="3171400" y="7345431"/>
                </a:cubicBezTo>
                <a:cubicBezTo>
                  <a:pt x="3171400" y="7404194"/>
                  <a:pt x="3230130" y="7462958"/>
                  <a:pt x="3288859" y="7521722"/>
                </a:cubicBezTo>
                <a:cubicBezTo>
                  <a:pt x="3288859" y="7521722"/>
                  <a:pt x="3347589" y="7521722"/>
                  <a:pt x="3347589" y="7521722"/>
                </a:cubicBezTo>
                <a:cubicBezTo>
                  <a:pt x="3347589" y="7521722"/>
                  <a:pt x="3347589" y="7580485"/>
                  <a:pt x="3347589" y="7580485"/>
                </a:cubicBezTo>
                <a:cubicBezTo>
                  <a:pt x="3406319" y="7639248"/>
                  <a:pt x="3406319" y="7698012"/>
                  <a:pt x="3465048" y="7698012"/>
                </a:cubicBezTo>
                <a:cubicBezTo>
                  <a:pt x="3465048" y="7756775"/>
                  <a:pt x="3465048" y="7756775"/>
                  <a:pt x="3465048" y="7756775"/>
                </a:cubicBezTo>
                <a:cubicBezTo>
                  <a:pt x="3465048" y="7815538"/>
                  <a:pt x="3465048" y="7815538"/>
                  <a:pt x="3465048" y="7874302"/>
                </a:cubicBezTo>
                <a:cubicBezTo>
                  <a:pt x="3406319" y="7933066"/>
                  <a:pt x="3406319" y="7933066"/>
                  <a:pt x="3406319" y="7933066"/>
                </a:cubicBezTo>
                <a:cubicBezTo>
                  <a:pt x="3406319" y="7933066"/>
                  <a:pt x="3347589" y="7933066"/>
                  <a:pt x="3347589" y="7933066"/>
                </a:cubicBezTo>
                <a:cubicBezTo>
                  <a:pt x="3288859" y="7991829"/>
                  <a:pt x="3288859" y="7991829"/>
                  <a:pt x="3230130" y="7991829"/>
                </a:cubicBezTo>
                <a:cubicBezTo>
                  <a:pt x="3112670" y="7991829"/>
                  <a:pt x="3053941" y="7991829"/>
                  <a:pt x="2936481" y="7933066"/>
                </a:cubicBezTo>
                <a:cubicBezTo>
                  <a:pt x="2877752" y="7933066"/>
                  <a:pt x="2760293" y="7933066"/>
                  <a:pt x="2701563" y="7874302"/>
                </a:cubicBezTo>
                <a:cubicBezTo>
                  <a:pt x="2701563" y="7874302"/>
                  <a:pt x="2701563" y="7815538"/>
                  <a:pt x="2701563" y="7815538"/>
                </a:cubicBezTo>
                <a:cubicBezTo>
                  <a:pt x="2642833" y="7756775"/>
                  <a:pt x="2584104" y="7698012"/>
                  <a:pt x="2525374" y="7639248"/>
                </a:cubicBezTo>
                <a:cubicBezTo>
                  <a:pt x="2525374" y="7639248"/>
                  <a:pt x="2525374" y="7580485"/>
                  <a:pt x="2525374" y="7580485"/>
                </a:cubicBezTo>
                <a:cubicBezTo>
                  <a:pt x="2466644" y="7580485"/>
                  <a:pt x="2466644" y="7580485"/>
                  <a:pt x="2466644" y="7580485"/>
                </a:cubicBezTo>
                <a:cubicBezTo>
                  <a:pt x="2407915" y="7227904"/>
                  <a:pt x="2349185" y="6581506"/>
                  <a:pt x="2349185" y="6228926"/>
                </a:cubicBezTo>
                <a:cubicBezTo>
                  <a:pt x="2290455" y="6228926"/>
                  <a:pt x="2290455" y="6228926"/>
                  <a:pt x="2290455" y="6228926"/>
                </a:cubicBezTo>
                <a:cubicBezTo>
                  <a:pt x="2231726" y="6111398"/>
                  <a:pt x="2231726" y="5935108"/>
                  <a:pt x="2290455" y="5817582"/>
                </a:cubicBezTo>
                <a:cubicBezTo>
                  <a:pt x="2290455" y="5758818"/>
                  <a:pt x="2290455" y="5700054"/>
                  <a:pt x="2290455" y="5700054"/>
                </a:cubicBezTo>
                <a:cubicBezTo>
                  <a:pt x="2349185" y="5641291"/>
                  <a:pt x="2349185" y="5582528"/>
                  <a:pt x="2407915" y="5523764"/>
                </a:cubicBezTo>
                <a:cubicBezTo>
                  <a:pt x="2466644" y="5347474"/>
                  <a:pt x="2525374" y="5229947"/>
                  <a:pt x="2584104" y="5053656"/>
                </a:cubicBezTo>
                <a:cubicBezTo>
                  <a:pt x="2584104" y="4994893"/>
                  <a:pt x="2584104" y="4994893"/>
                  <a:pt x="2584104" y="4936130"/>
                </a:cubicBezTo>
                <a:cubicBezTo>
                  <a:pt x="2584104" y="4936130"/>
                  <a:pt x="2584104" y="4936130"/>
                  <a:pt x="2642833" y="4936130"/>
                </a:cubicBezTo>
                <a:cubicBezTo>
                  <a:pt x="2584104" y="4877366"/>
                  <a:pt x="2584104" y="4818603"/>
                  <a:pt x="2584104" y="4759840"/>
                </a:cubicBezTo>
                <a:cubicBezTo>
                  <a:pt x="2466644" y="4642312"/>
                  <a:pt x="2407915" y="4466022"/>
                  <a:pt x="2407915" y="4289732"/>
                </a:cubicBezTo>
                <a:cubicBezTo>
                  <a:pt x="2349185" y="4113442"/>
                  <a:pt x="2349185" y="3937151"/>
                  <a:pt x="2407915" y="3819624"/>
                </a:cubicBezTo>
                <a:cubicBezTo>
                  <a:pt x="2407915" y="3760861"/>
                  <a:pt x="2407915" y="3760861"/>
                  <a:pt x="2407915" y="3760861"/>
                </a:cubicBezTo>
                <a:cubicBezTo>
                  <a:pt x="2349185" y="3760861"/>
                  <a:pt x="2349185" y="3819624"/>
                  <a:pt x="2349185" y="3819624"/>
                </a:cubicBezTo>
                <a:cubicBezTo>
                  <a:pt x="2349185" y="3819624"/>
                  <a:pt x="2290455" y="3819624"/>
                  <a:pt x="2290455" y="3819624"/>
                </a:cubicBezTo>
                <a:cubicBezTo>
                  <a:pt x="2290455" y="3760861"/>
                  <a:pt x="2290455" y="3760861"/>
                  <a:pt x="2290455" y="3702097"/>
                </a:cubicBezTo>
                <a:cubicBezTo>
                  <a:pt x="2290455" y="3702097"/>
                  <a:pt x="2349185" y="3702097"/>
                  <a:pt x="2349185" y="3702097"/>
                </a:cubicBezTo>
                <a:lnTo>
                  <a:pt x="2349185" y="3658943"/>
                </a:lnTo>
                <a:lnTo>
                  <a:pt x="2360656" y="3639087"/>
                </a:lnTo>
                <a:cubicBezTo>
                  <a:pt x="2372127" y="3607525"/>
                  <a:pt x="2349185" y="3584570"/>
                  <a:pt x="2349185" y="3584570"/>
                </a:cubicBezTo>
                <a:cubicBezTo>
                  <a:pt x="2349185" y="3613952"/>
                  <a:pt x="2349185" y="3628643"/>
                  <a:pt x="2341844" y="3643334"/>
                </a:cubicBezTo>
                <a:lnTo>
                  <a:pt x="2341696" y="3643537"/>
                </a:lnTo>
                <a:lnTo>
                  <a:pt x="2315232" y="3644253"/>
                </a:lnTo>
                <a:cubicBezTo>
                  <a:pt x="2290455" y="3647007"/>
                  <a:pt x="2290455" y="3658025"/>
                  <a:pt x="2290455" y="3702097"/>
                </a:cubicBezTo>
                <a:cubicBezTo>
                  <a:pt x="2290455" y="3702097"/>
                  <a:pt x="2290455" y="3643334"/>
                  <a:pt x="2290455" y="3643334"/>
                </a:cubicBezTo>
                <a:cubicBezTo>
                  <a:pt x="2290455" y="3702097"/>
                  <a:pt x="2231726" y="3702097"/>
                  <a:pt x="2231726" y="3760861"/>
                </a:cubicBezTo>
                <a:cubicBezTo>
                  <a:pt x="2231726" y="3760861"/>
                  <a:pt x="2172996" y="3760861"/>
                  <a:pt x="2172996" y="3760861"/>
                </a:cubicBezTo>
                <a:cubicBezTo>
                  <a:pt x="2231726" y="3702097"/>
                  <a:pt x="2231726" y="3702097"/>
                  <a:pt x="2231726" y="3702097"/>
                </a:cubicBezTo>
                <a:cubicBezTo>
                  <a:pt x="2172996" y="3760861"/>
                  <a:pt x="2114267" y="3819624"/>
                  <a:pt x="1996807" y="3819624"/>
                </a:cubicBezTo>
                <a:cubicBezTo>
                  <a:pt x="1996807" y="3878388"/>
                  <a:pt x="1938078" y="3878388"/>
                  <a:pt x="1879348" y="3937151"/>
                </a:cubicBezTo>
                <a:cubicBezTo>
                  <a:pt x="1879348" y="3878388"/>
                  <a:pt x="1879348" y="3878388"/>
                  <a:pt x="1879348" y="3878388"/>
                </a:cubicBezTo>
                <a:cubicBezTo>
                  <a:pt x="1938078" y="3878388"/>
                  <a:pt x="1938078" y="3819624"/>
                  <a:pt x="1938078" y="3819624"/>
                </a:cubicBezTo>
                <a:cubicBezTo>
                  <a:pt x="1879348" y="3878388"/>
                  <a:pt x="1879348" y="3878388"/>
                  <a:pt x="1820619" y="3878388"/>
                </a:cubicBezTo>
                <a:cubicBezTo>
                  <a:pt x="1820619" y="3878388"/>
                  <a:pt x="1820619" y="3937151"/>
                  <a:pt x="1820619" y="3937151"/>
                </a:cubicBezTo>
                <a:cubicBezTo>
                  <a:pt x="1761889" y="3937151"/>
                  <a:pt x="1761889" y="3937151"/>
                  <a:pt x="1703159" y="3937151"/>
                </a:cubicBezTo>
                <a:cubicBezTo>
                  <a:pt x="1673795" y="3966533"/>
                  <a:pt x="1659112" y="3981224"/>
                  <a:pt x="1644430" y="3988569"/>
                </a:cubicBezTo>
                <a:lnTo>
                  <a:pt x="1630822" y="3992235"/>
                </a:lnTo>
                <a:lnTo>
                  <a:pt x="1610477" y="3986733"/>
                </a:lnTo>
                <a:cubicBezTo>
                  <a:pt x="1585700" y="3970206"/>
                  <a:pt x="1585700" y="3937151"/>
                  <a:pt x="1585700" y="3937151"/>
                </a:cubicBezTo>
                <a:cubicBezTo>
                  <a:pt x="1526970" y="3995915"/>
                  <a:pt x="1468241" y="3995915"/>
                  <a:pt x="1468241" y="3995915"/>
                </a:cubicBezTo>
                <a:cubicBezTo>
                  <a:pt x="1468241" y="3995915"/>
                  <a:pt x="1409511" y="3995915"/>
                  <a:pt x="1409511" y="3995915"/>
                </a:cubicBezTo>
                <a:cubicBezTo>
                  <a:pt x="1409511" y="3995915"/>
                  <a:pt x="1350782" y="3995915"/>
                  <a:pt x="1292052" y="3995915"/>
                </a:cubicBezTo>
                <a:cubicBezTo>
                  <a:pt x="1292052" y="3995915"/>
                  <a:pt x="1233322" y="3995915"/>
                  <a:pt x="1174593" y="3995915"/>
                </a:cubicBezTo>
                <a:cubicBezTo>
                  <a:pt x="1057133" y="3995915"/>
                  <a:pt x="998404" y="3995915"/>
                  <a:pt x="939674" y="3937151"/>
                </a:cubicBezTo>
                <a:cubicBezTo>
                  <a:pt x="939674" y="3937151"/>
                  <a:pt x="939674" y="3937151"/>
                  <a:pt x="880944" y="3937151"/>
                </a:cubicBezTo>
                <a:cubicBezTo>
                  <a:pt x="880944" y="3878388"/>
                  <a:pt x="822215" y="3878388"/>
                  <a:pt x="822215" y="3878388"/>
                </a:cubicBezTo>
                <a:cubicBezTo>
                  <a:pt x="822215" y="3878388"/>
                  <a:pt x="822215" y="3878388"/>
                  <a:pt x="797438" y="3878388"/>
                </a:cubicBezTo>
                <a:lnTo>
                  <a:pt x="788262" y="3878388"/>
                </a:lnTo>
                <a:cubicBezTo>
                  <a:pt x="780003" y="3878388"/>
                  <a:pt x="774497" y="3878388"/>
                  <a:pt x="770827" y="3878388"/>
                </a:cubicBezTo>
                <a:cubicBezTo>
                  <a:pt x="767156" y="3878388"/>
                  <a:pt x="765321" y="3878388"/>
                  <a:pt x="764403" y="3878388"/>
                </a:cubicBezTo>
                <a:cubicBezTo>
                  <a:pt x="763485" y="3878388"/>
                  <a:pt x="763485" y="3878388"/>
                  <a:pt x="763485" y="3878388"/>
                </a:cubicBezTo>
                <a:cubicBezTo>
                  <a:pt x="763485" y="3878388"/>
                  <a:pt x="763485" y="3878388"/>
                  <a:pt x="704756" y="3878388"/>
                </a:cubicBezTo>
                <a:cubicBezTo>
                  <a:pt x="704756" y="3878388"/>
                  <a:pt x="690073" y="3878388"/>
                  <a:pt x="668049" y="3878388"/>
                </a:cubicBezTo>
                <a:lnTo>
                  <a:pt x="646026" y="3878388"/>
                </a:lnTo>
                <a:cubicBezTo>
                  <a:pt x="704756" y="3878388"/>
                  <a:pt x="646026" y="3937151"/>
                  <a:pt x="646026" y="3937151"/>
                </a:cubicBezTo>
                <a:cubicBezTo>
                  <a:pt x="587296" y="3937151"/>
                  <a:pt x="528567" y="3878388"/>
                  <a:pt x="528567" y="3878388"/>
                </a:cubicBezTo>
                <a:cubicBezTo>
                  <a:pt x="528567" y="3878388"/>
                  <a:pt x="528567" y="3878388"/>
                  <a:pt x="469837" y="3878388"/>
                </a:cubicBezTo>
                <a:cubicBezTo>
                  <a:pt x="528567" y="3937151"/>
                  <a:pt x="528567" y="3937151"/>
                  <a:pt x="528567" y="3937151"/>
                </a:cubicBezTo>
                <a:cubicBezTo>
                  <a:pt x="528567" y="3937151"/>
                  <a:pt x="469837" y="3937151"/>
                  <a:pt x="469837" y="3937151"/>
                </a:cubicBezTo>
                <a:cubicBezTo>
                  <a:pt x="469837" y="3937151"/>
                  <a:pt x="469837" y="3937151"/>
                  <a:pt x="411107" y="3937151"/>
                </a:cubicBezTo>
                <a:cubicBezTo>
                  <a:pt x="411107" y="3937151"/>
                  <a:pt x="411107" y="3937151"/>
                  <a:pt x="411107" y="3995915"/>
                </a:cubicBezTo>
                <a:cubicBezTo>
                  <a:pt x="352378" y="3995915"/>
                  <a:pt x="234918" y="3937151"/>
                  <a:pt x="234918" y="3878388"/>
                </a:cubicBezTo>
                <a:cubicBezTo>
                  <a:pt x="234918" y="3878388"/>
                  <a:pt x="234918" y="3937151"/>
                  <a:pt x="234918" y="3937151"/>
                </a:cubicBezTo>
                <a:cubicBezTo>
                  <a:pt x="176189" y="3937151"/>
                  <a:pt x="176189" y="3937151"/>
                  <a:pt x="176189" y="3937151"/>
                </a:cubicBezTo>
                <a:cubicBezTo>
                  <a:pt x="176189" y="3937151"/>
                  <a:pt x="176189" y="3937151"/>
                  <a:pt x="176189" y="3878388"/>
                </a:cubicBezTo>
                <a:cubicBezTo>
                  <a:pt x="176189" y="3878388"/>
                  <a:pt x="176189" y="3819624"/>
                  <a:pt x="176189" y="3760861"/>
                </a:cubicBezTo>
                <a:cubicBezTo>
                  <a:pt x="176189" y="3760861"/>
                  <a:pt x="176189" y="3702097"/>
                  <a:pt x="176189" y="3702097"/>
                </a:cubicBezTo>
                <a:cubicBezTo>
                  <a:pt x="161506" y="3716788"/>
                  <a:pt x="150495" y="3731479"/>
                  <a:pt x="142236" y="3746170"/>
                </a:cubicBezTo>
                <a:lnTo>
                  <a:pt x="136424" y="3760861"/>
                </a:lnTo>
                <a:lnTo>
                  <a:pt x="124801" y="3760861"/>
                </a:lnTo>
                <a:cubicBezTo>
                  <a:pt x="121130" y="3760861"/>
                  <a:pt x="119295" y="3760861"/>
                  <a:pt x="118377" y="3760861"/>
                </a:cubicBezTo>
                <a:cubicBezTo>
                  <a:pt x="117459" y="3760861"/>
                  <a:pt x="117459" y="3760861"/>
                  <a:pt x="117459" y="3760861"/>
                </a:cubicBezTo>
                <a:cubicBezTo>
                  <a:pt x="117459" y="3819624"/>
                  <a:pt x="58729" y="3878388"/>
                  <a:pt x="58729" y="3878388"/>
                </a:cubicBezTo>
                <a:cubicBezTo>
                  <a:pt x="58729" y="3878388"/>
                  <a:pt x="58729" y="3863697"/>
                  <a:pt x="58729" y="3841661"/>
                </a:cubicBezTo>
                <a:lnTo>
                  <a:pt x="58729" y="3819624"/>
                </a:lnTo>
                <a:cubicBezTo>
                  <a:pt x="58729" y="3819624"/>
                  <a:pt x="58729" y="3819624"/>
                  <a:pt x="0" y="3819624"/>
                </a:cubicBezTo>
                <a:cubicBezTo>
                  <a:pt x="0" y="3819624"/>
                  <a:pt x="0" y="3760861"/>
                  <a:pt x="0" y="3760861"/>
                </a:cubicBezTo>
                <a:cubicBezTo>
                  <a:pt x="0" y="3760861"/>
                  <a:pt x="0" y="3760861"/>
                  <a:pt x="0" y="3702097"/>
                </a:cubicBezTo>
                <a:cubicBezTo>
                  <a:pt x="0" y="3643334"/>
                  <a:pt x="58729" y="3643334"/>
                  <a:pt x="58729" y="3584570"/>
                </a:cubicBezTo>
                <a:cubicBezTo>
                  <a:pt x="117459" y="3525807"/>
                  <a:pt x="176189" y="3467044"/>
                  <a:pt x="234918" y="3408280"/>
                </a:cubicBezTo>
                <a:cubicBezTo>
                  <a:pt x="176189" y="3467044"/>
                  <a:pt x="117459" y="3584570"/>
                  <a:pt x="58729" y="3643334"/>
                </a:cubicBezTo>
                <a:cubicBezTo>
                  <a:pt x="117459" y="3643334"/>
                  <a:pt x="117459" y="3584570"/>
                  <a:pt x="176189" y="3584570"/>
                </a:cubicBezTo>
                <a:cubicBezTo>
                  <a:pt x="176189" y="3525807"/>
                  <a:pt x="234918" y="3525807"/>
                  <a:pt x="234918" y="3525807"/>
                </a:cubicBezTo>
                <a:cubicBezTo>
                  <a:pt x="234918" y="3525807"/>
                  <a:pt x="234918" y="3511117"/>
                  <a:pt x="234918" y="3496426"/>
                </a:cubicBezTo>
                <a:lnTo>
                  <a:pt x="234918" y="3486020"/>
                </a:lnTo>
                <a:lnTo>
                  <a:pt x="249601" y="3477144"/>
                </a:lnTo>
                <a:cubicBezTo>
                  <a:pt x="264283" y="3470717"/>
                  <a:pt x="278966" y="3467044"/>
                  <a:pt x="293648" y="3467044"/>
                </a:cubicBezTo>
                <a:cubicBezTo>
                  <a:pt x="293648" y="3408280"/>
                  <a:pt x="293648" y="3408280"/>
                  <a:pt x="352378" y="3408280"/>
                </a:cubicBezTo>
                <a:cubicBezTo>
                  <a:pt x="352378" y="3408280"/>
                  <a:pt x="352378" y="3408280"/>
                  <a:pt x="327601" y="3408280"/>
                </a:cubicBezTo>
                <a:lnTo>
                  <a:pt x="301657" y="3408280"/>
                </a:lnTo>
                <a:lnTo>
                  <a:pt x="323930" y="3394508"/>
                </a:lnTo>
                <a:cubicBezTo>
                  <a:pt x="352378" y="3378899"/>
                  <a:pt x="381742" y="3364208"/>
                  <a:pt x="411107" y="3349517"/>
                </a:cubicBezTo>
                <a:lnTo>
                  <a:pt x="293648" y="3349517"/>
                </a:lnTo>
                <a:cubicBezTo>
                  <a:pt x="293648" y="3349517"/>
                  <a:pt x="352378" y="3349517"/>
                  <a:pt x="411107" y="3290753"/>
                </a:cubicBezTo>
                <a:cubicBezTo>
                  <a:pt x="411107" y="3290753"/>
                  <a:pt x="411107" y="3290753"/>
                  <a:pt x="435884" y="3290753"/>
                </a:cubicBezTo>
                <a:lnTo>
                  <a:pt x="445060" y="3290753"/>
                </a:lnTo>
                <a:lnTo>
                  <a:pt x="445978" y="3290753"/>
                </a:lnTo>
                <a:lnTo>
                  <a:pt x="462496" y="3290753"/>
                </a:lnTo>
                <a:cubicBezTo>
                  <a:pt x="466166" y="3290753"/>
                  <a:pt x="468002" y="3290753"/>
                  <a:pt x="468919" y="3290753"/>
                </a:cubicBezTo>
                <a:lnTo>
                  <a:pt x="469837" y="3290753"/>
                </a:lnTo>
                <a:cubicBezTo>
                  <a:pt x="469837" y="3290753"/>
                  <a:pt x="473508" y="3290753"/>
                  <a:pt x="479013" y="3290753"/>
                </a:cubicBezTo>
                <a:lnTo>
                  <a:pt x="493696" y="3290753"/>
                </a:lnTo>
                <a:lnTo>
                  <a:pt x="499202" y="3290753"/>
                </a:lnTo>
                <a:lnTo>
                  <a:pt x="503790" y="3290753"/>
                </a:lnTo>
                <a:lnTo>
                  <a:pt x="519390" y="3290753"/>
                </a:lnTo>
                <a:lnTo>
                  <a:pt x="521225" y="3290753"/>
                </a:lnTo>
                <a:cubicBezTo>
                  <a:pt x="528567" y="3290753"/>
                  <a:pt x="528567" y="3290753"/>
                  <a:pt x="528567" y="3290753"/>
                </a:cubicBezTo>
                <a:cubicBezTo>
                  <a:pt x="528567" y="3231990"/>
                  <a:pt x="528567" y="3231990"/>
                  <a:pt x="528567" y="3231990"/>
                </a:cubicBezTo>
                <a:cubicBezTo>
                  <a:pt x="528567" y="3231990"/>
                  <a:pt x="532237" y="3231990"/>
                  <a:pt x="537743" y="3231990"/>
                </a:cubicBezTo>
                <a:lnTo>
                  <a:pt x="538661" y="3231990"/>
                </a:lnTo>
                <a:lnTo>
                  <a:pt x="557931" y="3231990"/>
                </a:lnTo>
                <a:lnTo>
                  <a:pt x="562520" y="3231990"/>
                </a:lnTo>
                <a:lnTo>
                  <a:pt x="565273" y="3231990"/>
                </a:lnTo>
                <a:lnTo>
                  <a:pt x="578120" y="3231990"/>
                </a:lnTo>
                <a:lnTo>
                  <a:pt x="579955" y="3231990"/>
                </a:lnTo>
                <a:cubicBezTo>
                  <a:pt x="583626" y="3231990"/>
                  <a:pt x="585461" y="3231990"/>
                  <a:pt x="586379" y="3231990"/>
                </a:cubicBezTo>
                <a:lnTo>
                  <a:pt x="587296" y="3231990"/>
                </a:lnTo>
                <a:lnTo>
                  <a:pt x="602896" y="3231990"/>
                </a:lnTo>
                <a:cubicBezTo>
                  <a:pt x="616661" y="3231990"/>
                  <a:pt x="631343" y="3231990"/>
                  <a:pt x="646026" y="3231990"/>
                </a:cubicBezTo>
                <a:cubicBezTo>
                  <a:pt x="646026" y="3231990"/>
                  <a:pt x="704756" y="3231990"/>
                  <a:pt x="763485" y="3231990"/>
                </a:cubicBezTo>
                <a:cubicBezTo>
                  <a:pt x="704756" y="3173226"/>
                  <a:pt x="704756" y="3173226"/>
                  <a:pt x="704756" y="3173226"/>
                </a:cubicBezTo>
                <a:cubicBezTo>
                  <a:pt x="704756" y="3173226"/>
                  <a:pt x="763485" y="3173226"/>
                  <a:pt x="763485" y="3173226"/>
                </a:cubicBezTo>
                <a:cubicBezTo>
                  <a:pt x="880944" y="3173226"/>
                  <a:pt x="998404" y="3173226"/>
                  <a:pt x="1115863" y="3173226"/>
                </a:cubicBezTo>
                <a:cubicBezTo>
                  <a:pt x="1174593" y="3173226"/>
                  <a:pt x="1233322" y="3173226"/>
                  <a:pt x="1292052" y="3173226"/>
                </a:cubicBezTo>
                <a:cubicBezTo>
                  <a:pt x="1350782" y="3173226"/>
                  <a:pt x="1409511" y="3114463"/>
                  <a:pt x="1468241" y="3114463"/>
                </a:cubicBezTo>
                <a:cubicBezTo>
                  <a:pt x="1468241" y="3055699"/>
                  <a:pt x="1468241" y="3055699"/>
                  <a:pt x="1526970" y="3055699"/>
                </a:cubicBezTo>
                <a:cubicBezTo>
                  <a:pt x="1585700" y="3055699"/>
                  <a:pt x="1585700" y="3055699"/>
                  <a:pt x="1585700" y="3055699"/>
                </a:cubicBezTo>
                <a:cubicBezTo>
                  <a:pt x="1644430" y="3055699"/>
                  <a:pt x="1644430" y="3055699"/>
                  <a:pt x="1644430" y="3055699"/>
                </a:cubicBezTo>
                <a:cubicBezTo>
                  <a:pt x="1644430" y="3055699"/>
                  <a:pt x="1644430" y="3055699"/>
                  <a:pt x="1703159" y="3055699"/>
                </a:cubicBezTo>
                <a:cubicBezTo>
                  <a:pt x="1761889" y="2996936"/>
                  <a:pt x="1879348" y="2938173"/>
                  <a:pt x="1938078" y="2879409"/>
                </a:cubicBezTo>
                <a:cubicBezTo>
                  <a:pt x="1938078" y="2879409"/>
                  <a:pt x="1996807" y="2879409"/>
                  <a:pt x="1996807" y="2820646"/>
                </a:cubicBezTo>
                <a:cubicBezTo>
                  <a:pt x="1996807" y="2761882"/>
                  <a:pt x="2055537" y="2703119"/>
                  <a:pt x="2055537" y="2703119"/>
                </a:cubicBezTo>
                <a:cubicBezTo>
                  <a:pt x="2055537" y="2703119"/>
                  <a:pt x="2055537" y="2644355"/>
                  <a:pt x="2055537" y="2644355"/>
                </a:cubicBezTo>
                <a:cubicBezTo>
                  <a:pt x="2055537" y="2644355"/>
                  <a:pt x="2055537" y="2644355"/>
                  <a:pt x="2114267" y="2585592"/>
                </a:cubicBezTo>
                <a:cubicBezTo>
                  <a:pt x="2114267" y="2585592"/>
                  <a:pt x="2114267" y="2644355"/>
                  <a:pt x="2114267" y="2644355"/>
                </a:cubicBezTo>
                <a:cubicBezTo>
                  <a:pt x="2114267" y="2526828"/>
                  <a:pt x="2172996" y="2468065"/>
                  <a:pt x="2231726" y="2409302"/>
                </a:cubicBezTo>
                <a:cubicBezTo>
                  <a:pt x="2231726" y="2409302"/>
                  <a:pt x="2231726" y="2350538"/>
                  <a:pt x="2231726" y="2350538"/>
                </a:cubicBezTo>
                <a:cubicBezTo>
                  <a:pt x="2290455" y="2350538"/>
                  <a:pt x="2290455" y="2291775"/>
                  <a:pt x="2290455" y="2291775"/>
                </a:cubicBezTo>
                <a:cubicBezTo>
                  <a:pt x="2349185" y="2233011"/>
                  <a:pt x="2349185" y="2174248"/>
                  <a:pt x="2407915" y="2174248"/>
                </a:cubicBezTo>
                <a:cubicBezTo>
                  <a:pt x="2407915" y="2174248"/>
                  <a:pt x="2349185" y="2115484"/>
                  <a:pt x="2407915" y="2115484"/>
                </a:cubicBezTo>
                <a:cubicBezTo>
                  <a:pt x="2407915" y="2115484"/>
                  <a:pt x="2407915" y="2115484"/>
                  <a:pt x="2407915" y="2056721"/>
                </a:cubicBezTo>
                <a:cubicBezTo>
                  <a:pt x="2466644" y="2056721"/>
                  <a:pt x="2466644" y="2056721"/>
                  <a:pt x="2466644" y="2056721"/>
                </a:cubicBezTo>
                <a:cubicBezTo>
                  <a:pt x="2466644" y="2056721"/>
                  <a:pt x="2525374" y="1997957"/>
                  <a:pt x="2525374" y="1997957"/>
                </a:cubicBezTo>
                <a:cubicBezTo>
                  <a:pt x="2525374" y="1997957"/>
                  <a:pt x="2584104" y="1939194"/>
                  <a:pt x="2584104" y="1939194"/>
                </a:cubicBezTo>
                <a:cubicBezTo>
                  <a:pt x="2642833" y="1880431"/>
                  <a:pt x="2701563" y="1821667"/>
                  <a:pt x="2701563" y="1821667"/>
                </a:cubicBezTo>
                <a:cubicBezTo>
                  <a:pt x="2701563" y="1821667"/>
                  <a:pt x="2701563" y="1762904"/>
                  <a:pt x="2701563" y="1762904"/>
                </a:cubicBezTo>
                <a:cubicBezTo>
                  <a:pt x="2760293" y="1762904"/>
                  <a:pt x="2760293" y="1762904"/>
                  <a:pt x="2760293" y="1762904"/>
                </a:cubicBezTo>
                <a:cubicBezTo>
                  <a:pt x="2819022" y="1704140"/>
                  <a:pt x="2877752" y="1704140"/>
                  <a:pt x="2936481" y="1645377"/>
                </a:cubicBezTo>
                <a:cubicBezTo>
                  <a:pt x="2995211" y="1645377"/>
                  <a:pt x="2995211" y="1586613"/>
                  <a:pt x="3053941" y="1586613"/>
                </a:cubicBezTo>
                <a:cubicBezTo>
                  <a:pt x="3112670" y="1586613"/>
                  <a:pt x="3171400" y="1527850"/>
                  <a:pt x="3230130" y="1527850"/>
                </a:cubicBezTo>
                <a:cubicBezTo>
                  <a:pt x="3288859" y="1527850"/>
                  <a:pt x="3288859" y="1527850"/>
                  <a:pt x="3288859" y="1527850"/>
                </a:cubicBezTo>
                <a:cubicBezTo>
                  <a:pt x="3288859" y="1527850"/>
                  <a:pt x="3347589" y="1527850"/>
                  <a:pt x="3347589" y="1527850"/>
                </a:cubicBezTo>
                <a:cubicBezTo>
                  <a:pt x="3523778" y="1469086"/>
                  <a:pt x="3641237" y="1410323"/>
                  <a:pt x="3817426" y="1410323"/>
                </a:cubicBezTo>
                <a:cubicBezTo>
                  <a:pt x="3817426" y="1410323"/>
                  <a:pt x="3876156" y="1410323"/>
                  <a:pt x="3876156" y="1410323"/>
                </a:cubicBezTo>
                <a:cubicBezTo>
                  <a:pt x="3934886" y="1410323"/>
                  <a:pt x="4052344" y="1351560"/>
                  <a:pt x="4169804" y="1351560"/>
                </a:cubicBezTo>
                <a:cubicBezTo>
                  <a:pt x="4169804" y="1351560"/>
                  <a:pt x="4228534" y="1351560"/>
                  <a:pt x="4287264" y="1351560"/>
                </a:cubicBezTo>
                <a:cubicBezTo>
                  <a:pt x="4404722" y="1351560"/>
                  <a:pt x="4463453" y="1351560"/>
                  <a:pt x="4580911" y="1351560"/>
                </a:cubicBezTo>
                <a:cubicBezTo>
                  <a:pt x="4698371" y="1351560"/>
                  <a:pt x="4815830" y="1410323"/>
                  <a:pt x="4933289" y="1410323"/>
                </a:cubicBezTo>
                <a:cubicBezTo>
                  <a:pt x="4933289" y="1469086"/>
                  <a:pt x="4992019" y="1469086"/>
                  <a:pt x="5050748" y="1469086"/>
                </a:cubicBezTo>
                <a:cubicBezTo>
                  <a:pt x="5109478" y="1469086"/>
                  <a:pt x="5109478" y="1469086"/>
                  <a:pt x="5168208" y="1527850"/>
                </a:cubicBezTo>
                <a:cubicBezTo>
                  <a:pt x="5226937" y="1527850"/>
                  <a:pt x="5344397" y="1527850"/>
                  <a:pt x="5403126" y="1527850"/>
                </a:cubicBezTo>
                <a:cubicBezTo>
                  <a:pt x="5638045" y="1586613"/>
                  <a:pt x="5872963" y="1645377"/>
                  <a:pt x="6107882" y="1645377"/>
                </a:cubicBezTo>
                <a:cubicBezTo>
                  <a:pt x="6166611" y="1645377"/>
                  <a:pt x="6225341" y="1704140"/>
                  <a:pt x="6284071" y="1704140"/>
                </a:cubicBezTo>
                <a:cubicBezTo>
                  <a:pt x="6401529" y="1704140"/>
                  <a:pt x="6518989" y="1704140"/>
                  <a:pt x="6636448" y="1704140"/>
                </a:cubicBezTo>
                <a:cubicBezTo>
                  <a:pt x="6636448" y="1704140"/>
                  <a:pt x="6695178" y="1704140"/>
                  <a:pt x="6695178" y="1704140"/>
                </a:cubicBezTo>
                <a:cubicBezTo>
                  <a:pt x="6753907" y="1645377"/>
                  <a:pt x="6812637" y="1645377"/>
                  <a:pt x="6930097" y="1645377"/>
                </a:cubicBezTo>
                <a:cubicBezTo>
                  <a:pt x="6930097" y="1586613"/>
                  <a:pt x="6988826" y="1586613"/>
                  <a:pt x="7047555" y="1586613"/>
                </a:cubicBezTo>
                <a:cubicBezTo>
                  <a:pt x="7106285" y="1586613"/>
                  <a:pt x="7165015" y="1527850"/>
                  <a:pt x="7282474" y="1527850"/>
                </a:cubicBezTo>
                <a:cubicBezTo>
                  <a:pt x="7341204" y="1527850"/>
                  <a:pt x="7458663" y="1527850"/>
                  <a:pt x="7517393" y="1527850"/>
                </a:cubicBezTo>
                <a:cubicBezTo>
                  <a:pt x="7576123" y="1469086"/>
                  <a:pt x="7634852" y="1469086"/>
                  <a:pt x="7693581" y="1410323"/>
                </a:cubicBezTo>
                <a:cubicBezTo>
                  <a:pt x="7869771" y="1351560"/>
                  <a:pt x="7987230" y="1234033"/>
                  <a:pt x="8104689" y="1175269"/>
                </a:cubicBezTo>
                <a:cubicBezTo>
                  <a:pt x="8163419" y="1175269"/>
                  <a:pt x="8222149" y="1116506"/>
                  <a:pt x="8222149" y="1116506"/>
                </a:cubicBezTo>
                <a:cubicBezTo>
                  <a:pt x="8339608" y="1057742"/>
                  <a:pt x="8398337" y="998979"/>
                  <a:pt x="8515797" y="940215"/>
                </a:cubicBezTo>
                <a:cubicBezTo>
                  <a:pt x="8809445" y="763925"/>
                  <a:pt x="9044363" y="470108"/>
                  <a:pt x="9338011" y="293817"/>
                </a:cubicBezTo>
                <a:cubicBezTo>
                  <a:pt x="9514200" y="235054"/>
                  <a:pt x="9631660" y="117527"/>
                  <a:pt x="9807848" y="117527"/>
                </a:cubicBezTo>
                <a:cubicBezTo>
                  <a:pt x="9984037" y="58764"/>
                  <a:pt x="10101497" y="0"/>
                  <a:pt x="10277686" y="0"/>
                </a:cubicBezTo>
                <a:close/>
              </a:path>
            </a:pathLst>
          </a:custGeom>
        </p:spPr>
      </p:pic>
      <p:sp>
        <p:nvSpPr>
          <p:cNvPr id="4" name="矩形 3">
            <a:extLst>
              <a:ext uri="{FF2B5EF4-FFF2-40B4-BE49-F238E27FC236}">
                <a16:creationId xmlns:a16="http://schemas.microsoft.com/office/drawing/2014/main" id="{9B2C231D-7788-453F-B29E-993575DC2C94}"/>
              </a:ext>
            </a:extLst>
          </p:cNvPr>
          <p:cNvSpPr/>
          <p:nvPr/>
        </p:nvSpPr>
        <p:spPr>
          <a:xfrm>
            <a:off x="8743951" y="737526"/>
            <a:ext cx="3143251" cy="1884618"/>
          </a:xfrm>
          <a:prstGeom prst="rect">
            <a:avLst/>
          </a:prstGeom>
        </p:spPr>
        <p:txBody>
          <a:bodyPr wrap="square">
            <a:spAutoFit/>
          </a:bodyPr>
          <a:lstStyle/>
          <a:p>
            <a:pPr algn="r">
              <a:lnSpc>
                <a:spcPct val="150000"/>
              </a:lnSpc>
            </a:pPr>
            <a:r>
              <a:rPr lang="en-US" altLang="zh-CN" sz="2000" dirty="0">
                <a:latin typeface="Aa粉嘟嘟 (非商业使用)" pitchFamily="2" charset="-122"/>
                <a:ea typeface="Aa粉嘟嘟 (非商业使用)" pitchFamily="2" charset="-122"/>
              </a:rPr>
              <a:t>No matter how old you are, you should always love fairy tales, heroes and magic.</a:t>
            </a:r>
            <a:endParaRPr lang="zh-CN" altLang="en-US" sz="2000" dirty="0">
              <a:latin typeface="Aa粉嘟嘟 (非商业使用)" pitchFamily="2" charset="-122"/>
              <a:ea typeface="Aa粉嘟嘟 (非商业使用)" pitchFamily="2" charset="-122"/>
            </a:endParaRPr>
          </a:p>
        </p:txBody>
      </p:sp>
      <p:pic>
        <p:nvPicPr>
          <p:cNvPr id="6" name="图片 5">
            <a:extLst>
              <a:ext uri="{FF2B5EF4-FFF2-40B4-BE49-F238E27FC236}">
                <a16:creationId xmlns:a16="http://schemas.microsoft.com/office/drawing/2014/main" id="{114383BE-9A50-4C7D-9881-864F2DC2695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21063222">
            <a:off x="373856" y="165660"/>
            <a:ext cx="3833813" cy="1655994"/>
          </a:xfrm>
          <a:prstGeom prst="rect">
            <a:avLst/>
          </a:prstGeom>
        </p:spPr>
      </p:pic>
    </p:spTree>
    <p:extLst>
      <p:ext uri="{BB962C8B-B14F-4D97-AF65-F5344CB8AC3E}">
        <p14:creationId xmlns:p14="http://schemas.microsoft.com/office/powerpoint/2010/main" val="292535356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0-#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53" presetClass="entr" presetSubtype="16" fill="hold" grpId="0" nodeType="afterEffect">
                                  <p:stCondLst>
                                    <p:cond delay="0"/>
                                  </p:stCondLst>
                                  <p:iterate type="lt">
                                    <p:tmPct val="10000"/>
                                  </p:iterate>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F74894EA-133C-41E2-89CF-3C0B636647AC}"/>
              </a:ext>
            </a:extLst>
          </p:cNvPr>
          <p:cNvGrpSpPr/>
          <p:nvPr/>
        </p:nvGrpSpPr>
        <p:grpSpPr>
          <a:xfrm rot="21144713">
            <a:off x="5627498" y="40317"/>
            <a:ext cx="5580151" cy="4519523"/>
            <a:chOff x="3607594" y="1378744"/>
            <a:chExt cx="4907756" cy="3879056"/>
          </a:xfrm>
        </p:grpSpPr>
        <p:sp>
          <p:nvSpPr>
            <p:cNvPr id="5" name="矩形 4">
              <a:extLst>
                <a:ext uri="{FF2B5EF4-FFF2-40B4-BE49-F238E27FC236}">
                  <a16:creationId xmlns:a16="http://schemas.microsoft.com/office/drawing/2014/main" id="{2383AEDA-CB08-4264-B3FD-00060EB5354D}"/>
                </a:ext>
              </a:extLst>
            </p:cNvPr>
            <p:cNvSpPr/>
            <p:nvPr/>
          </p:nvSpPr>
          <p:spPr>
            <a:xfrm>
              <a:off x="4050506" y="2100263"/>
              <a:ext cx="4107657" cy="2850356"/>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32B085D5-538B-47C9-B3AE-618A0BCB11C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07594" y="1378744"/>
              <a:ext cx="4907756" cy="3879056"/>
            </a:xfrm>
            <a:prstGeom prst="rect">
              <a:avLst/>
            </a:prstGeom>
          </p:spPr>
        </p:pic>
      </p:grpSp>
      <p:grpSp>
        <p:nvGrpSpPr>
          <p:cNvPr id="7" name="组合 6">
            <a:extLst>
              <a:ext uri="{FF2B5EF4-FFF2-40B4-BE49-F238E27FC236}">
                <a16:creationId xmlns:a16="http://schemas.microsoft.com/office/drawing/2014/main" id="{25D9E78C-A3BA-47D1-8545-B58C3825450E}"/>
              </a:ext>
            </a:extLst>
          </p:cNvPr>
          <p:cNvGrpSpPr/>
          <p:nvPr/>
        </p:nvGrpSpPr>
        <p:grpSpPr>
          <a:xfrm rot="21144713">
            <a:off x="359697" y="1989836"/>
            <a:ext cx="5580151" cy="4519523"/>
            <a:chOff x="3607594" y="1378744"/>
            <a:chExt cx="4907756" cy="3879056"/>
          </a:xfrm>
        </p:grpSpPr>
        <p:sp>
          <p:nvSpPr>
            <p:cNvPr id="8" name="矩形 7">
              <a:extLst>
                <a:ext uri="{FF2B5EF4-FFF2-40B4-BE49-F238E27FC236}">
                  <a16:creationId xmlns:a16="http://schemas.microsoft.com/office/drawing/2014/main" id="{FE2A5158-11A0-4AD7-8F6A-7A517758B062}"/>
                </a:ext>
              </a:extLst>
            </p:cNvPr>
            <p:cNvSpPr/>
            <p:nvPr/>
          </p:nvSpPr>
          <p:spPr>
            <a:xfrm>
              <a:off x="4050506" y="2100263"/>
              <a:ext cx="4107657" cy="2850356"/>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44363C9-AC15-4428-8BF9-4D295493FBD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07594" y="1378744"/>
              <a:ext cx="4907756" cy="3879056"/>
            </a:xfrm>
            <a:prstGeom prst="rect">
              <a:avLst/>
            </a:prstGeom>
          </p:spPr>
        </p:pic>
      </p:grpSp>
      <p:pic>
        <p:nvPicPr>
          <p:cNvPr id="12" name="图片 11">
            <a:extLst>
              <a:ext uri="{FF2B5EF4-FFF2-40B4-BE49-F238E27FC236}">
                <a16:creationId xmlns:a16="http://schemas.microsoft.com/office/drawing/2014/main" id="{B84E0A97-D87E-460F-9FF0-33742591C54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39064" y="3714752"/>
            <a:ext cx="4286249" cy="3214687"/>
          </a:xfrm>
          <a:prstGeom prst="rect">
            <a:avLst/>
          </a:prstGeom>
        </p:spPr>
      </p:pic>
      <p:pic>
        <p:nvPicPr>
          <p:cNvPr id="14" name="图片 13">
            <a:extLst>
              <a:ext uri="{FF2B5EF4-FFF2-40B4-BE49-F238E27FC236}">
                <a16:creationId xmlns:a16="http://schemas.microsoft.com/office/drawing/2014/main" id="{400EACCA-2CFF-49E9-A4B3-AA19A9CB721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0512" y="1031082"/>
            <a:ext cx="3276600" cy="3276600"/>
          </a:xfrm>
          <a:prstGeom prst="rect">
            <a:avLst/>
          </a:prstGeom>
        </p:spPr>
      </p:pic>
      <p:sp>
        <p:nvSpPr>
          <p:cNvPr id="10" name="矩形 9">
            <a:extLst>
              <a:ext uri="{FF2B5EF4-FFF2-40B4-BE49-F238E27FC236}">
                <a16:creationId xmlns:a16="http://schemas.microsoft.com/office/drawing/2014/main" id="{F7488BD7-CEB6-4C94-98F6-BEA37DEDE5B6}"/>
              </a:ext>
            </a:extLst>
          </p:cNvPr>
          <p:cNvSpPr/>
          <p:nvPr/>
        </p:nvSpPr>
        <p:spPr>
          <a:xfrm>
            <a:off x="948475" y="408141"/>
            <a:ext cx="3676059" cy="1422954"/>
          </a:xfrm>
          <a:prstGeom prst="rect">
            <a:avLst/>
          </a:prstGeom>
        </p:spPr>
        <p:txBody>
          <a:bodyPr wrap="square">
            <a:spAutoFit/>
          </a:bodyPr>
          <a:lstStyle/>
          <a:p>
            <a:pPr>
              <a:lnSpc>
                <a:spcPct val="150000"/>
              </a:lnSpc>
            </a:pPr>
            <a:r>
              <a:rPr lang="en-US" altLang="zh-CN" sz="2000" dirty="0">
                <a:latin typeface="Aa粉嘟嘟 (非商业使用)" pitchFamily="2" charset="-122"/>
                <a:ea typeface="Aa粉嘟嘟 (非商业使用)" pitchFamily="2" charset="-122"/>
              </a:rPr>
              <a:t>No matter how old you are, you should always love fairy tales, heroes and magic.</a:t>
            </a:r>
            <a:endParaRPr lang="zh-CN" altLang="en-US" sz="2000" dirty="0">
              <a:latin typeface="Aa粉嘟嘟 (非商业使用)" pitchFamily="2" charset="-122"/>
              <a:ea typeface="Aa粉嘟嘟 (非商业使用)" pitchFamily="2" charset="-122"/>
            </a:endParaRPr>
          </a:p>
        </p:txBody>
      </p:sp>
      <p:pic>
        <p:nvPicPr>
          <p:cNvPr id="15" name="图片 14" descr="图片包含 室内, 墙壁, 餐桌&#10;&#10;已生成极高可信度的说明">
            <a:extLst>
              <a:ext uri="{FF2B5EF4-FFF2-40B4-BE49-F238E27FC236}">
                <a16:creationId xmlns:a16="http://schemas.microsoft.com/office/drawing/2014/main" id="{37CECB4C-8B7C-424E-B4C8-3FCAD8554B6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83433" y="4739902"/>
            <a:ext cx="2574731" cy="2039517"/>
          </a:xfrm>
          <a:prstGeom prst="rect">
            <a:avLst/>
          </a:prstGeom>
        </p:spPr>
      </p:pic>
    </p:spTree>
    <p:extLst>
      <p:ext uri="{BB962C8B-B14F-4D97-AF65-F5344CB8AC3E}">
        <p14:creationId xmlns:p14="http://schemas.microsoft.com/office/powerpoint/2010/main" val="85200141"/>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80000">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1000" fill="hold"/>
                                            <p:tgtEl>
                                              <p:spTgt spid="14"/>
                                            </p:tgtEl>
                                            <p:attrNameLst>
                                              <p:attrName>ppt_x</p:attrName>
                                            </p:attrNameLst>
                                          </p:cBhvr>
                                          <p:tavLst>
                                            <p:tav tm="0">
                                              <p:val>
                                                <p:strVal val="#ppt_x"/>
                                              </p:val>
                                            </p:tav>
                                            <p:tav tm="100000">
                                              <p:val>
                                                <p:strVal val="#ppt_x"/>
                                              </p:val>
                                            </p:tav>
                                          </p:tavLst>
                                        </p:anim>
                                        <p:anim calcmode="lin" valueType="num" p14:bounceEnd="80000">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80000">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14:bounceEnd="80000">
                                          <p:cBhvr additive="base">
                                            <p:cTn id="15" dur="10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6" dur="10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2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par>
                              <p:cTn id="23" fill="hold">
                                <p:stCondLst>
                                  <p:cond delay="1700"/>
                                </p:stCondLst>
                                <p:childTnLst>
                                  <p:par>
                                    <p:cTn id="24" presetID="22"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2200"/>
                                </p:stCondLst>
                                <p:childTnLst>
                                  <p:par>
                                    <p:cTn id="28" presetID="53" presetClass="entr" presetSubtype="16" fill="hold" grpId="0" nodeType="afterEffect">
                                      <p:stCondLst>
                                        <p:cond delay="0"/>
                                      </p:stCondLst>
                                      <p:iterate type="lt">
                                        <p:tmPct val="10000"/>
                                      </p:iterate>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000" fill="hold"/>
                                            <p:tgtEl>
                                              <p:spTgt spid="14"/>
                                            </p:tgtEl>
                                            <p:attrNameLst>
                                              <p:attrName>ppt_x</p:attrName>
                                            </p:attrNameLst>
                                          </p:cBhvr>
                                          <p:tavLst>
                                            <p:tav tm="0">
                                              <p:val>
                                                <p:strVal val="#ppt_x"/>
                                              </p:val>
                                            </p:tav>
                                            <p:tav tm="100000">
                                              <p:val>
                                                <p:strVal val="#ppt_x"/>
                                              </p:val>
                                            </p:tav>
                                          </p:tavLst>
                                        </p:anim>
                                        <p:anim calcmode="lin" valueType="num">
                                          <p:cBhvr additive="base">
                                            <p:cTn id="12" dur="10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200"/>
                                </p:stCondLst>
                                <p:childTnLst>
                                  <p:par>
                                    <p:cTn id="18" presetID="53" presetClass="entr" presetSubtype="16"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par>
                              <p:cTn id="23" fill="hold">
                                <p:stCondLst>
                                  <p:cond delay="1700"/>
                                </p:stCondLst>
                                <p:childTnLst>
                                  <p:par>
                                    <p:cTn id="24" presetID="22"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2200"/>
                                </p:stCondLst>
                                <p:childTnLst>
                                  <p:par>
                                    <p:cTn id="28" presetID="53" presetClass="entr" presetSubtype="16" fill="hold" grpId="0" nodeType="afterEffect">
                                      <p:stCondLst>
                                        <p:cond delay="0"/>
                                      </p:stCondLst>
                                      <p:iterate type="lt">
                                        <p:tmPct val="10000"/>
                                      </p:iterate>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44B44C80-02B8-4D58-8B9D-2FC6EDF2BA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05273" y="246726"/>
            <a:ext cx="4040095" cy="1713557"/>
          </a:xfrm>
          <a:prstGeom prst="rect">
            <a:avLst/>
          </a:prstGeom>
        </p:spPr>
      </p:pic>
      <p:grpSp>
        <p:nvGrpSpPr>
          <p:cNvPr id="7" name="组合 6">
            <a:extLst>
              <a:ext uri="{FF2B5EF4-FFF2-40B4-BE49-F238E27FC236}">
                <a16:creationId xmlns:a16="http://schemas.microsoft.com/office/drawing/2014/main" id="{E24F83B0-B089-46EE-AE59-9F0997DF7FFA}"/>
              </a:ext>
            </a:extLst>
          </p:cNvPr>
          <p:cNvGrpSpPr/>
          <p:nvPr/>
        </p:nvGrpSpPr>
        <p:grpSpPr>
          <a:xfrm rot="535050">
            <a:off x="824617" y="100572"/>
            <a:ext cx="10973095" cy="5942864"/>
            <a:chOff x="1576100" y="203491"/>
            <a:chExt cx="10080945" cy="5561373"/>
          </a:xfrm>
        </p:grpSpPr>
        <p:pic>
          <p:nvPicPr>
            <p:cNvPr id="3" name="图片 2">
              <a:extLst>
                <a:ext uri="{FF2B5EF4-FFF2-40B4-BE49-F238E27FC236}">
                  <a16:creationId xmlns:a16="http://schemas.microsoft.com/office/drawing/2014/main" id="{CFF6D52A-385F-4221-90F2-0535DB19B11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76100" y="203491"/>
              <a:ext cx="10080945" cy="5561373"/>
            </a:xfrm>
            <a:prstGeom prst="rect">
              <a:avLst/>
            </a:prstGeom>
          </p:spPr>
        </p:pic>
        <p:sp>
          <p:nvSpPr>
            <p:cNvPr id="4" name="矩形 3">
              <a:extLst>
                <a:ext uri="{FF2B5EF4-FFF2-40B4-BE49-F238E27FC236}">
                  <a16:creationId xmlns:a16="http://schemas.microsoft.com/office/drawing/2014/main" id="{489C1CFC-FEC8-4F2A-9A36-A793D9143746}"/>
                </a:ext>
              </a:extLst>
            </p:cNvPr>
            <p:cNvSpPr/>
            <p:nvPr/>
          </p:nvSpPr>
          <p:spPr>
            <a:xfrm>
              <a:off x="5424196" y="2575249"/>
              <a:ext cx="2407297" cy="2562808"/>
            </a:xfrm>
            <a:prstGeom prst="rect">
              <a:avLst/>
            </a:prstGeom>
            <a:blipFill dpi="0" rotWithShape="1">
              <a:blip r:embed="rId4" cstate="email">
                <a:extLst>
                  <a:ext uri="{BEBA8EAE-BF5A-486C-A8C5-ECC9F3942E4B}">
                    <a14:imgProps xmlns:a14="http://schemas.microsoft.com/office/drawing/2010/main">
                      <a14:imgLayer r:embed="rId5">
                        <a14:imgEffect>
                          <a14:artisticBlur radius="3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2197819A-BADC-41F0-81B3-6D04E3FC29B7}"/>
                </a:ext>
              </a:extLst>
            </p:cNvPr>
            <p:cNvSpPr/>
            <p:nvPr/>
          </p:nvSpPr>
          <p:spPr>
            <a:xfrm rot="165435">
              <a:off x="8963844" y="2621064"/>
              <a:ext cx="2403327" cy="2562808"/>
            </a:xfrm>
            <a:prstGeom prst="rect">
              <a:avLst/>
            </a:prstGeom>
            <a:blipFill dpi="0" rotWithShape="1">
              <a:blip r:embed="rId6" cstate="email">
                <a:extLst>
                  <a:ext uri="{28A0092B-C50C-407E-A947-70E740481C1C}">
                    <a14:useLocalDpi xmlns:a14="http://schemas.microsoft.com/office/drawing/2010/main"/>
                  </a:ext>
                </a:extLst>
              </a:blip>
              <a:srcRect/>
              <a:stretch>
                <a:fillRect r="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形状 5">
              <a:extLst>
                <a:ext uri="{FF2B5EF4-FFF2-40B4-BE49-F238E27FC236}">
                  <a16:creationId xmlns:a16="http://schemas.microsoft.com/office/drawing/2014/main" id="{8180E9E8-A936-4596-B444-FD225E0C4772}"/>
                </a:ext>
              </a:extLst>
            </p:cNvPr>
            <p:cNvSpPr/>
            <p:nvPr/>
          </p:nvSpPr>
          <p:spPr>
            <a:xfrm>
              <a:off x="1912620" y="2202180"/>
              <a:ext cx="2545080" cy="2552700"/>
            </a:xfrm>
            <a:custGeom>
              <a:avLst/>
              <a:gdLst>
                <a:gd name="connsiteX0" fmla="*/ 0 w 2545080"/>
                <a:gd name="connsiteY0" fmla="*/ 30480 h 2552700"/>
                <a:gd name="connsiteX1" fmla="*/ 1325880 w 2545080"/>
                <a:gd name="connsiteY1" fmla="*/ 0 h 2552700"/>
                <a:gd name="connsiteX2" fmla="*/ 1325880 w 2545080"/>
                <a:gd name="connsiteY2" fmla="*/ 114300 h 2552700"/>
                <a:gd name="connsiteX3" fmla="*/ 1592580 w 2545080"/>
                <a:gd name="connsiteY3" fmla="*/ 251460 h 2552700"/>
                <a:gd name="connsiteX4" fmla="*/ 1668780 w 2545080"/>
                <a:gd name="connsiteY4" fmla="*/ 7620 h 2552700"/>
                <a:gd name="connsiteX5" fmla="*/ 2385060 w 2545080"/>
                <a:gd name="connsiteY5" fmla="*/ 0 h 2552700"/>
                <a:gd name="connsiteX6" fmla="*/ 2545080 w 2545080"/>
                <a:gd name="connsiteY6" fmla="*/ 2453640 h 2552700"/>
                <a:gd name="connsiteX7" fmla="*/ 144780 w 2545080"/>
                <a:gd name="connsiteY7" fmla="*/ 2552700 h 2552700"/>
                <a:gd name="connsiteX8" fmla="*/ 0 w 2545080"/>
                <a:gd name="connsiteY8" fmla="*/ 30480 h 255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080" h="2552700">
                  <a:moveTo>
                    <a:pt x="0" y="30480"/>
                  </a:moveTo>
                  <a:lnTo>
                    <a:pt x="1325880" y="0"/>
                  </a:lnTo>
                  <a:lnTo>
                    <a:pt x="1325880" y="114300"/>
                  </a:lnTo>
                  <a:lnTo>
                    <a:pt x="1592580" y="251460"/>
                  </a:lnTo>
                  <a:lnTo>
                    <a:pt x="1668780" y="7620"/>
                  </a:lnTo>
                  <a:lnTo>
                    <a:pt x="2385060" y="0"/>
                  </a:lnTo>
                  <a:lnTo>
                    <a:pt x="2545080" y="2453640"/>
                  </a:lnTo>
                  <a:lnTo>
                    <a:pt x="144780" y="2552700"/>
                  </a:lnTo>
                  <a:lnTo>
                    <a:pt x="0" y="30480"/>
                  </a:lnTo>
                  <a:close/>
                </a:path>
              </a:pathLst>
            </a:custGeom>
            <a:blipFill dpi="0" rotWithShape="1">
              <a:blip r:embed="rId7" cstate="email">
                <a:extLst>
                  <a:ext uri="{BEBA8EAE-BF5A-486C-A8C5-ECC9F3942E4B}">
                    <a14:imgProps xmlns:a14="http://schemas.microsoft.com/office/drawing/2010/main">
                      <a14:imgLayer r:embed="rId8">
                        <a14:imgEffect>
                          <a14:artisticBlur radius="3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7">
            <a:extLst>
              <a:ext uri="{FF2B5EF4-FFF2-40B4-BE49-F238E27FC236}">
                <a16:creationId xmlns:a16="http://schemas.microsoft.com/office/drawing/2014/main" id="{4515370A-76A0-4576-A7DB-3DAC6A0D2E7D}"/>
              </a:ext>
            </a:extLst>
          </p:cNvPr>
          <p:cNvSpPr/>
          <p:nvPr/>
        </p:nvSpPr>
        <p:spPr>
          <a:xfrm>
            <a:off x="638617" y="5146096"/>
            <a:ext cx="3927408" cy="1289905"/>
          </a:xfrm>
          <a:prstGeom prst="rect">
            <a:avLst/>
          </a:prstGeom>
        </p:spPr>
        <p:txBody>
          <a:bodyPr wrap="square">
            <a:spAutoFit/>
          </a:bodyPr>
          <a:lstStyle/>
          <a:p>
            <a:pPr>
              <a:lnSpc>
                <a:spcPct val="150000"/>
              </a:lnSpc>
            </a:pPr>
            <a:r>
              <a:rPr lang="en-US" altLang="zh-CN" dirty="0">
                <a:latin typeface="Aa粉嘟嘟 (非商业使用)" pitchFamily="2" charset="-122"/>
                <a:ea typeface="Aa粉嘟嘟 (非商业使用)" pitchFamily="2" charset="-122"/>
              </a:rPr>
              <a:t>May you have lights at night, someone in your dreams, peace and joy, and get what you want.</a:t>
            </a:r>
            <a:endParaRPr lang="zh-CN" altLang="en-US" dirty="0">
              <a:latin typeface="Aa粉嘟嘟 (非商业使用)" pitchFamily="2" charset="-122"/>
              <a:ea typeface="Aa粉嘟嘟 (非商业使用)" pitchFamily="2" charset="-122"/>
            </a:endParaRPr>
          </a:p>
        </p:txBody>
      </p:sp>
    </p:spTree>
    <p:extLst>
      <p:ext uri="{BB962C8B-B14F-4D97-AF65-F5344CB8AC3E}">
        <p14:creationId xmlns:p14="http://schemas.microsoft.com/office/powerpoint/2010/main" val="315936729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B3E79C0A-0BAC-4981-9C15-F441616C33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9055" y="317240"/>
            <a:ext cx="4497355" cy="1268964"/>
          </a:xfrm>
          <a:prstGeom prst="rect">
            <a:avLst/>
          </a:prstGeom>
        </p:spPr>
      </p:pic>
      <p:pic>
        <p:nvPicPr>
          <p:cNvPr id="8" name="图片 7">
            <a:extLst>
              <a:ext uri="{FF2B5EF4-FFF2-40B4-BE49-F238E27FC236}">
                <a16:creationId xmlns:a16="http://schemas.microsoft.com/office/drawing/2014/main" id="{DA870E08-D232-461C-B32C-ACC2186EA15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1565" y="752670"/>
            <a:ext cx="4767339" cy="4099248"/>
          </a:xfrm>
          <a:prstGeom prst="rect">
            <a:avLst/>
          </a:prstGeom>
        </p:spPr>
      </p:pic>
      <p:pic>
        <p:nvPicPr>
          <p:cNvPr id="14" name="图片 13">
            <a:extLst>
              <a:ext uri="{FF2B5EF4-FFF2-40B4-BE49-F238E27FC236}">
                <a16:creationId xmlns:a16="http://schemas.microsoft.com/office/drawing/2014/main" id="{39583467-A8E3-45E7-A797-1A06758F06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57372" y="-485191"/>
            <a:ext cx="8908261" cy="6858000"/>
          </a:xfrm>
          <a:prstGeom prst="rect">
            <a:avLst/>
          </a:prstGeom>
        </p:spPr>
      </p:pic>
      <p:pic>
        <p:nvPicPr>
          <p:cNvPr id="12" name="图片 11">
            <a:extLst>
              <a:ext uri="{FF2B5EF4-FFF2-40B4-BE49-F238E27FC236}">
                <a16:creationId xmlns:a16="http://schemas.microsoft.com/office/drawing/2014/main" id="{72EA1802-72F8-4F3C-B66C-21CA718722E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8572" y="168942"/>
            <a:ext cx="2174987" cy="2994137"/>
          </a:xfrm>
          <a:prstGeom prst="rect">
            <a:avLst/>
          </a:prstGeom>
        </p:spPr>
      </p:pic>
      <p:pic>
        <p:nvPicPr>
          <p:cNvPr id="10" name="图片 9">
            <a:extLst>
              <a:ext uri="{FF2B5EF4-FFF2-40B4-BE49-F238E27FC236}">
                <a16:creationId xmlns:a16="http://schemas.microsoft.com/office/drawing/2014/main" id="{169DCA4F-4678-4774-8449-DBC905FD31A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3430" y="864637"/>
            <a:ext cx="6400217" cy="5520612"/>
          </a:xfrm>
          <a:prstGeom prst="rect">
            <a:avLst/>
          </a:prstGeom>
        </p:spPr>
      </p:pic>
      <p:pic>
        <p:nvPicPr>
          <p:cNvPr id="22" name="图片 21">
            <a:extLst>
              <a:ext uri="{FF2B5EF4-FFF2-40B4-BE49-F238E27FC236}">
                <a16:creationId xmlns:a16="http://schemas.microsoft.com/office/drawing/2014/main" id="{D804E827-AC81-4837-8D86-171F94B68A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93717" y="463875"/>
            <a:ext cx="697075" cy="675627"/>
          </a:xfrm>
          <a:prstGeom prst="rect">
            <a:avLst/>
          </a:prstGeom>
        </p:spPr>
      </p:pic>
      <p:pic>
        <p:nvPicPr>
          <p:cNvPr id="23" name="图片 22">
            <a:extLst>
              <a:ext uri="{FF2B5EF4-FFF2-40B4-BE49-F238E27FC236}">
                <a16:creationId xmlns:a16="http://schemas.microsoft.com/office/drawing/2014/main" id="{2800699C-478F-4DEF-8E00-0813C386882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11131031" y="1137208"/>
            <a:ext cx="544675" cy="527916"/>
          </a:xfrm>
          <a:prstGeom prst="rect">
            <a:avLst/>
          </a:prstGeom>
        </p:spPr>
      </p:pic>
      <p:pic>
        <p:nvPicPr>
          <p:cNvPr id="25" name="图片 24">
            <a:extLst>
              <a:ext uri="{FF2B5EF4-FFF2-40B4-BE49-F238E27FC236}">
                <a16:creationId xmlns:a16="http://schemas.microsoft.com/office/drawing/2014/main" id="{688C9B39-7B12-4256-BF02-A9A91D534F7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27269" y="4722458"/>
            <a:ext cx="3005136" cy="3005136"/>
          </a:xfrm>
          <a:prstGeom prst="rect">
            <a:avLst/>
          </a:prstGeom>
        </p:spPr>
      </p:pic>
      <p:pic>
        <p:nvPicPr>
          <p:cNvPr id="18" name="图片 17">
            <a:extLst>
              <a:ext uri="{FF2B5EF4-FFF2-40B4-BE49-F238E27FC236}">
                <a16:creationId xmlns:a16="http://schemas.microsoft.com/office/drawing/2014/main" id="{12D85153-344A-4A87-A4E8-1F6BF98DE5B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0" y="4926565"/>
            <a:ext cx="12192000" cy="1931437"/>
          </a:xfrm>
          <a:prstGeom prst="rect">
            <a:avLst/>
          </a:prstGeom>
        </p:spPr>
      </p:pic>
      <p:pic>
        <p:nvPicPr>
          <p:cNvPr id="26" name="图片 25">
            <a:extLst>
              <a:ext uri="{FF2B5EF4-FFF2-40B4-BE49-F238E27FC236}">
                <a16:creationId xmlns:a16="http://schemas.microsoft.com/office/drawing/2014/main" id="{A2D12E77-A9BD-4795-A21E-7135A339FEF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508130" y="4775932"/>
            <a:ext cx="3624079" cy="1191770"/>
          </a:xfrm>
          <a:prstGeom prst="rect">
            <a:avLst/>
          </a:prstGeom>
        </p:spPr>
      </p:pic>
      <p:sp>
        <p:nvSpPr>
          <p:cNvPr id="2" name="文本框 1">
            <a:extLst>
              <a:ext uri="{FF2B5EF4-FFF2-40B4-BE49-F238E27FC236}">
                <a16:creationId xmlns:a16="http://schemas.microsoft.com/office/drawing/2014/main" id="{8F98AE15-E283-7291-276C-73451BE28CBC}"/>
              </a:ext>
            </a:extLst>
          </p:cNvPr>
          <p:cNvSpPr txBox="1"/>
          <p:nvPr/>
        </p:nvSpPr>
        <p:spPr>
          <a:xfrm>
            <a:off x="7980218" y="5136017"/>
            <a:ext cx="3005137" cy="584775"/>
          </a:xfrm>
          <a:prstGeom prst="rect">
            <a:avLst/>
          </a:prstGeom>
          <a:noFill/>
        </p:spPr>
        <p:txBody>
          <a:bodyPr wrap="square" rtlCol="0">
            <a:spAutoFit/>
          </a:bodyPr>
          <a:lstStyle/>
          <a:p>
            <a:pPr algn="ctr"/>
            <a:r>
              <a:rPr lang="en-US" altLang="zh-CN" sz="3200" dirty="0">
                <a:solidFill>
                  <a:srgbClr val="FE517D"/>
                </a:solidFill>
                <a:latin typeface="思源宋体 CN Heavy" pitchFamily="18" charset="-122"/>
                <a:ea typeface="思源宋体 CN Heavy" pitchFamily="18" charset="-122"/>
                <a:cs typeface="+mn-ea"/>
                <a:sym typeface="+mn-lt"/>
              </a:rPr>
              <a:t>Photo Album</a:t>
            </a:r>
            <a:endParaRPr lang="zh-CN" altLang="en-US" sz="3200" dirty="0">
              <a:solidFill>
                <a:srgbClr val="FE517D"/>
              </a:solidFill>
              <a:latin typeface="思源宋体 CN Heavy" pitchFamily="18" charset="-122"/>
              <a:ea typeface="思源宋体 CN Heavy" pitchFamily="18" charset="-122"/>
              <a:cs typeface="+mn-ea"/>
              <a:sym typeface="+mn-lt"/>
            </a:endParaRPr>
          </a:p>
        </p:txBody>
      </p:sp>
      <p:sp>
        <p:nvSpPr>
          <p:cNvPr id="3" name="文本框 2">
            <a:extLst>
              <a:ext uri="{FF2B5EF4-FFF2-40B4-BE49-F238E27FC236}">
                <a16:creationId xmlns:a16="http://schemas.microsoft.com/office/drawing/2014/main" id="{91EB868A-66D2-47CD-5CA5-D1F6C46CFC91}"/>
              </a:ext>
            </a:extLst>
          </p:cNvPr>
          <p:cNvSpPr txBox="1"/>
          <p:nvPr/>
        </p:nvSpPr>
        <p:spPr>
          <a:xfrm>
            <a:off x="8509987" y="6007747"/>
            <a:ext cx="1805739" cy="307777"/>
          </a:xfrm>
          <a:prstGeom prst="rect">
            <a:avLst/>
          </a:prstGeom>
          <a:noFill/>
        </p:spPr>
        <p:txBody>
          <a:bodyPr wrap="square" rtlCol="0">
            <a:spAutoFit/>
          </a:bodyPr>
          <a:lstStyle/>
          <a:p>
            <a:pPr algn="ctr"/>
            <a:r>
              <a:rPr lang="en-US" altLang="zh-CN" sz="1400" dirty="0">
                <a:latin typeface="微软雅黑" pitchFamily="34" charset="-122"/>
                <a:ea typeface="微软雅黑" pitchFamily="34" charset="-122"/>
                <a:cs typeface="+mn-ea"/>
                <a:sym typeface="+mn-lt"/>
              </a:rPr>
              <a:t>01.06.202X</a:t>
            </a:r>
            <a:endParaRPr lang="zh-CN" altLang="en-US" sz="1400" dirty="0">
              <a:latin typeface="微软雅黑" pitchFamily="34" charset="-122"/>
              <a:ea typeface="微软雅黑" pitchFamily="34" charset="-122"/>
              <a:cs typeface="+mn-ea"/>
              <a:sym typeface="+mn-lt"/>
            </a:endParaRPr>
          </a:p>
        </p:txBody>
      </p:sp>
    </p:spTree>
    <p:extLst>
      <p:ext uri="{BB962C8B-B14F-4D97-AF65-F5344CB8AC3E}">
        <p14:creationId xmlns:p14="http://schemas.microsoft.com/office/powerpoint/2010/main" val="3296842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0-#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6" presetClass="entr" presetSubtype="16"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circle(in)">
                                      <p:cBhvr>
                                        <p:cTn id="21" dur="2000"/>
                                        <p:tgtEl>
                                          <p:spTgt spid="20"/>
                                        </p:tgtEl>
                                      </p:cBhvr>
                                    </p:animEffect>
                                  </p:childTnLst>
                                </p:cTn>
                              </p:par>
                            </p:childTnLst>
                          </p:cTn>
                        </p:par>
                        <p:par>
                          <p:cTn id="22" fill="hold">
                            <p:stCondLst>
                              <p:cond delay="3000"/>
                            </p:stCondLst>
                            <p:childTnLst>
                              <p:par>
                                <p:cTn id="23" presetID="2" presetClass="entr" presetSubtype="8" decel="10000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1000" fill="hold"/>
                                        <p:tgtEl>
                                          <p:spTgt spid="22"/>
                                        </p:tgtEl>
                                        <p:attrNameLst>
                                          <p:attrName>ppt_x</p:attrName>
                                        </p:attrNameLst>
                                      </p:cBhvr>
                                      <p:tavLst>
                                        <p:tav tm="0">
                                          <p:val>
                                            <p:strVal val="0-#ppt_w/2"/>
                                          </p:val>
                                        </p:tav>
                                        <p:tav tm="100000">
                                          <p:val>
                                            <p:strVal val="#ppt_x"/>
                                          </p:val>
                                        </p:tav>
                                      </p:tavLst>
                                    </p:anim>
                                    <p:anim calcmode="lin" valueType="num">
                                      <p:cBhvr additive="base">
                                        <p:cTn id="26" dur="1000" fill="hold"/>
                                        <p:tgtEl>
                                          <p:spTgt spid="22"/>
                                        </p:tgtEl>
                                        <p:attrNameLst>
                                          <p:attrName>ppt_y</p:attrName>
                                        </p:attrNameLst>
                                      </p:cBhvr>
                                      <p:tavLst>
                                        <p:tav tm="0">
                                          <p:val>
                                            <p:strVal val="#ppt_y"/>
                                          </p:val>
                                        </p:tav>
                                        <p:tav tm="100000">
                                          <p:val>
                                            <p:strVal val="#ppt_y"/>
                                          </p:val>
                                        </p:tav>
                                      </p:tavLst>
                                    </p:anim>
                                  </p:childTnLst>
                                </p:cTn>
                              </p:par>
                              <p:par>
                                <p:cTn id="27" presetID="2" presetClass="entr" presetSubtype="3" decel="100000" fill="hold" nodeType="withEffect">
                                  <p:stCondLst>
                                    <p:cond delay="20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1000" fill="hold"/>
                                        <p:tgtEl>
                                          <p:spTgt spid="23"/>
                                        </p:tgtEl>
                                        <p:attrNameLst>
                                          <p:attrName>ppt_x</p:attrName>
                                        </p:attrNameLst>
                                      </p:cBhvr>
                                      <p:tavLst>
                                        <p:tav tm="0">
                                          <p:val>
                                            <p:strVal val="1+#ppt_w/2"/>
                                          </p:val>
                                        </p:tav>
                                        <p:tav tm="100000">
                                          <p:val>
                                            <p:strVal val="#ppt_x"/>
                                          </p:val>
                                        </p:tav>
                                      </p:tavLst>
                                    </p:anim>
                                    <p:anim calcmode="lin" valueType="num">
                                      <p:cBhvr additive="base">
                                        <p:cTn id="30" dur="1000" fill="hold"/>
                                        <p:tgtEl>
                                          <p:spTgt spid="23"/>
                                        </p:tgtEl>
                                        <p:attrNameLst>
                                          <p:attrName>ppt_y</p:attrName>
                                        </p:attrNameLst>
                                      </p:cBhvr>
                                      <p:tavLst>
                                        <p:tav tm="0">
                                          <p:val>
                                            <p:strVal val="0-#ppt_h/2"/>
                                          </p:val>
                                        </p:tav>
                                        <p:tav tm="100000">
                                          <p:val>
                                            <p:strVal val="#ppt_y"/>
                                          </p:val>
                                        </p:tav>
                                      </p:tavLst>
                                    </p:anim>
                                  </p:childTnLst>
                                </p:cTn>
                              </p:par>
                            </p:childTnLst>
                          </p:cTn>
                        </p:par>
                        <p:par>
                          <p:cTn id="31" fill="hold">
                            <p:stCondLst>
                              <p:cond delay="4200"/>
                            </p:stCondLst>
                            <p:childTnLst>
                              <p:par>
                                <p:cTn id="32" presetID="21" presetClass="entr" presetSubtype="1"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heel(1)">
                                      <p:cBhvr>
                                        <p:cTn id="34" dur="500"/>
                                        <p:tgtEl>
                                          <p:spTgt spid="26"/>
                                        </p:tgtEl>
                                      </p:cBhvr>
                                    </p:animEffect>
                                  </p:childTnLst>
                                </p:cTn>
                              </p:par>
                            </p:childTnLst>
                          </p:cTn>
                        </p:par>
                        <p:par>
                          <p:cTn id="35" fill="hold">
                            <p:stCondLst>
                              <p:cond delay="4700"/>
                            </p:stCondLst>
                            <p:childTnLst>
                              <p:par>
                                <p:cTn id="36" presetID="53" presetClass="entr" presetSubtype="16" fill="hold" grpId="0" nodeType="afterEffect">
                                  <p:stCondLst>
                                    <p:cond delay="0"/>
                                  </p:stCondLst>
                                  <p:iterate type="lt">
                                    <p:tmPct val="10000"/>
                                  </p:iterate>
                                  <p:childTnLst>
                                    <p:set>
                                      <p:cBhvr>
                                        <p:cTn id="37" dur="1" fill="hold">
                                          <p:stCondLst>
                                            <p:cond delay="0"/>
                                          </p:stCondLst>
                                        </p:cTn>
                                        <p:tgtEl>
                                          <p:spTgt spid="2"/>
                                        </p:tgtEl>
                                        <p:attrNameLst>
                                          <p:attrName>style.visibility</p:attrName>
                                        </p:attrNameLst>
                                      </p:cBhvr>
                                      <p:to>
                                        <p:strVal val="visible"/>
                                      </p:to>
                                    </p:set>
                                    <p:anim calcmode="lin" valueType="num">
                                      <p:cBhvr>
                                        <p:cTn id="38" dur="500" fill="hold"/>
                                        <p:tgtEl>
                                          <p:spTgt spid="2"/>
                                        </p:tgtEl>
                                        <p:attrNameLst>
                                          <p:attrName>ppt_w</p:attrName>
                                        </p:attrNameLst>
                                      </p:cBhvr>
                                      <p:tavLst>
                                        <p:tav tm="0">
                                          <p:val>
                                            <p:fltVal val="0"/>
                                          </p:val>
                                        </p:tav>
                                        <p:tav tm="100000">
                                          <p:val>
                                            <p:strVal val="#ppt_w"/>
                                          </p:val>
                                        </p:tav>
                                      </p:tavLst>
                                    </p:anim>
                                    <p:anim calcmode="lin" valueType="num">
                                      <p:cBhvr>
                                        <p:cTn id="39" dur="500" fill="hold"/>
                                        <p:tgtEl>
                                          <p:spTgt spid="2"/>
                                        </p:tgtEl>
                                        <p:attrNameLst>
                                          <p:attrName>ppt_h</p:attrName>
                                        </p:attrNameLst>
                                      </p:cBhvr>
                                      <p:tavLst>
                                        <p:tav tm="0">
                                          <p:val>
                                            <p:fltVal val="0"/>
                                          </p:val>
                                        </p:tav>
                                        <p:tav tm="100000">
                                          <p:val>
                                            <p:strVal val="#ppt_h"/>
                                          </p:val>
                                        </p:tav>
                                      </p:tavLst>
                                    </p:anim>
                                    <p:animEffect transition="in" filter="fade">
                                      <p:cBhvr>
                                        <p:cTn id="40" dur="500"/>
                                        <p:tgtEl>
                                          <p:spTgt spid="2"/>
                                        </p:tgtEl>
                                      </p:cBhvr>
                                    </p:animEffect>
                                  </p:childTnLst>
                                </p:cTn>
                              </p:par>
                            </p:childTnLst>
                          </p:cTn>
                        </p:par>
                        <p:par>
                          <p:cTn id="41" fill="hold">
                            <p:stCondLst>
                              <p:cond delay="5650"/>
                            </p:stCondLst>
                            <p:childTnLst>
                              <p:par>
                                <p:cTn id="42" presetID="53" presetClass="entr" presetSubtype="16" fill="hold" grpId="0" nodeType="afterEffect">
                                  <p:stCondLst>
                                    <p:cond delay="0"/>
                                  </p:stCondLst>
                                  <p:iterate type="lt">
                                    <p:tmPct val="10000"/>
                                  </p:iterate>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E43E27-F1B0-02E8-1946-73FF63AFFE33}"/>
              </a:ext>
            </a:extLst>
          </p:cNvPr>
          <p:cNvGrpSpPr/>
          <p:nvPr/>
        </p:nvGrpSpPr>
        <p:grpSpPr>
          <a:xfrm>
            <a:off x="1659925" y="1576395"/>
            <a:ext cx="8872151" cy="3560070"/>
            <a:chOff x="1659925" y="1622451"/>
            <a:chExt cx="8872151" cy="3560070"/>
          </a:xfrm>
        </p:grpSpPr>
        <p:sp>
          <p:nvSpPr>
            <p:cNvPr id="4" name="TextBox 3">
              <a:extLst>
                <a:ext uri="{FF2B5EF4-FFF2-40B4-BE49-F238E27FC236}">
                  <a16:creationId xmlns:a16="http://schemas.microsoft.com/office/drawing/2014/main" id="{0D85D155-BED2-ACEB-3769-8DCFF91CDB3A}"/>
                </a:ext>
              </a:extLst>
            </p:cNvPr>
            <p:cNvSpPr txBox="1"/>
            <p:nvPr/>
          </p:nvSpPr>
          <p:spPr>
            <a:xfrm>
              <a:off x="1659925" y="1622451"/>
              <a:ext cx="88721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We respect your valuable time with </a:t>
              </a:r>
              <a:r>
                <a:rPr kumimoji="0" lang="en-US" altLang="zh-CN" b="0"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freeppt7</a:t>
              </a:r>
              <a:r>
                <a:rPr kumimoji="0" lang="en-US" b="0"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If you have any questions, please reach us</a:t>
              </a:r>
            </a:p>
          </p:txBody>
        </p:sp>
        <p:grpSp>
          <p:nvGrpSpPr>
            <p:cNvPr id="5" name="Group 4">
              <a:extLst>
                <a:ext uri="{FF2B5EF4-FFF2-40B4-BE49-F238E27FC236}">
                  <a16:creationId xmlns:a16="http://schemas.microsoft.com/office/drawing/2014/main" id="{845DEF97-E3F3-DD1E-C544-B2026124D939}"/>
                </a:ext>
              </a:extLst>
            </p:cNvPr>
            <p:cNvGrpSpPr/>
            <p:nvPr/>
          </p:nvGrpSpPr>
          <p:grpSpPr>
            <a:xfrm>
              <a:off x="4744357" y="2961726"/>
              <a:ext cx="2878228" cy="444237"/>
              <a:chOff x="3649099" y="2657323"/>
              <a:chExt cx="4767227" cy="735794"/>
            </a:xfrm>
          </p:grpSpPr>
          <p:pic>
            <p:nvPicPr>
              <p:cNvPr id="8" name="Picture 4" descr="Facebook icon circle Logo PNG Vector (EPS) Free Download">
                <a:hlinkClick r:id="rId2"/>
                <a:extLst>
                  <a:ext uri="{FF2B5EF4-FFF2-40B4-BE49-F238E27FC236}">
                    <a16:creationId xmlns:a16="http://schemas.microsoft.com/office/drawing/2014/main" id="{602876B6-B1F8-A41A-F81C-A10A3E7EDB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9099" y="2657323"/>
                <a:ext cx="730592" cy="7305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nstagram Logo Icon Png #96303 - Free Icons Library">
                <a:hlinkClick r:id="rId4"/>
                <a:extLst>
                  <a:ext uri="{FF2B5EF4-FFF2-40B4-BE49-F238E27FC236}">
                    <a16:creationId xmlns:a16="http://schemas.microsoft.com/office/drawing/2014/main" id="{6041D0AE-538D-F0DF-C0B2-6B86D00F12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0569" y="2657323"/>
                <a:ext cx="730592" cy="7211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Youtube PNG images free download">
                <a:hlinkClick r:id="rId6"/>
                <a:extLst>
                  <a:ext uri="{FF2B5EF4-FFF2-40B4-BE49-F238E27FC236}">
                    <a16:creationId xmlns:a16="http://schemas.microsoft.com/office/drawing/2014/main" id="{6D36331A-0349-69CC-F35A-C6E152B11FF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77912" y="2671927"/>
                <a:ext cx="1019843" cy="7211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Download Twitter Logo Png Transparent Background - Logo Twitter Png PNG  Image with No Background - PNGkey.com">
                <a:hlinkClick r:id="rId8"/>
                <a:extLst>
                  <a:ext uri="{FF2B5EF4-FFF2-40B4-BE49-F238E27FC236}">
                    <a16:creationId xmlns:a16="http://schemas.microsoft.com/office/drawing/2014/main" id="{DEFC2ED4-7A85-4B63-AA58-3742E8C4C6F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47455" y="2671928"/>
                <a:ext cx="715988" cy="7159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LinkedIn Logo – Free PNG format download (2022)">
                <a:hlinkClick r:id="rId10"/>
                <a:extLst>
                  <a:ext uri="{FF2B5EF4-FFF2-40B4-BE49-F238E27FC236}">
                    <a16:creationId xmlns:a16="http://schemas.microsoft.com/office/drawing/2014/main" id="{6305F8BE-4A1B-D495-8890-5153C8455B0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22895" y="2663501"/>
                <a:ext cx="1293431" cy="727555"/>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Rectangle 5">
              <a:extLst>
                <a:ext uri="{FF2B5EF4-FFF2-40B4-BE49-F238E27FC236}">
                  <a16:creationId xmlns:a16="http://schemas.microsoft.com/office/drawing/2014/main" id="{B923B166-2FB1-3537-5651-CEDA59A06144}"/>
                </a:ext>
              </a:extLst>
            </p:cNvPr>
            <p:cNvSpPr/>
            <p:nvPr/>
          </p:nvSpPr>
          <p:spPr>
            <a:xfrm>
              <a:off x="2668859" y="4659301"/>
              <a:ext cx="685428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CREDIT:</a:t>
              </a:r>
              <a:r>
                <a:rPr kumimoji="0" lang="en-US" sz="1400" b="0"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 Freeppt7.com created this PowerPoint template.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Let this slide be kept for attribution.</a:t>
              </a:r>
            </a:p>
          </p:txBody>
        </p:sp>
        <p:sp>
          <p:nvSpPr>
            <p:cNvPr id="7" name="Rectangle 6">
              <a:extLst>
                <a:ext uri="{FF2B5EF4-FFF2-40B4-BE49-F238E27FC236}">
                  <a16:creationId xmlns:a16="http://schemas.microsoft.com/office/drawing/2014/main" id="{9CD92F99-F9BB-4F0B-8C48-7B2315895202}"/>
                </a:ext>
              </a:extLst>
            </p:cNvPr>
            <p:cNvSpPr/>
            <p:nvPr/>
          </p:nvSpPr>
          <p:spPr>
            <a:xfrm>
              <a:off x="2129246" y="4098910"/>
              <a:ext cx="825572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Do you have a design request, please visit our </a:t>
              </a:r>
              <a:r>
                <a:rPr kumimoji="0" lang="en-US" b="1" i="0" u="sng" strike="noStrike" kern="1200" cap="none" spc="0" normalizeH="0" baseline="0" noProof="0" dirty="0">
                  <a:ln>
                    <a:noFill/>
                  </a:ln>
                  <a:effectLst/>
                  <a:uLnTx/>
                  <a:uFillTx/>
                  <a:latin typeface="MS Reference Sans Serif" panose="020B0604030504040204" pitchFamily="34" charset="0"/>
                  <a:cs typeface="Arial" panose="020B0604020202020204" pitchFamily="34" charset="0"/>
                  <a:hlinkClick r:id="rId12">
                    <a:extLst>
                      <a:ext uri="{A12FA001-AC4F-418D-AE19-62706E023703}">
                        <ahyp:hlinkClr xmlns:ahyp="http://schemas.microsoft.com/office/drawing/2018/hyperlinkcolor" val="tx"/>
                      </a:ext>
                    </a:extLst>
                  </a:hlinkClick>
                </a:rPr>
                <a:t>redesign</a:t>
              </a:r>
              <a:r>
                <a:rPr kumimoji="0" lang="en-US" b="0" i="0" u="none" strike="noStrike" kern="1200" cap="none" spc="0" normalizeH="0" baseline="0" noProof="0" dirty="0">
                  <a:ln>
                    <a:noFill/>
                  </a:ln>
                  <a:effectLst/>
                  <a:uLnTx/>
                  <a:uFillTx/>
                  <a:latin typeface="MS Reference Sans Serif" panose="020B0604030504040204" pitchFamily="34" charset="0"/>
                  <a:cs typeface="Arial" panose="020B0604020202020204" pitchFamily="34" charset="0"/>
                </a:rPr>
                <a:t> page.</a:t>
              </a:r>
            </a:p>
          </p:txBody>
        </p:sp>
      </p:grpSp>
      <p:sp>
        <p:nvSpPr>
          <p:cNvPr id="13" name="TextBox 3">
            <a:hlinkClick r:id="rId13"/>
            <a:extLst>
              <a:ext uri="{FF2B5EF4-FFF2-40B4-BE49-F238E27FC236}">
                <a16:creationId xmlns:a16="http://schemas.microsoft.com/office/drawing/2014/main" id="{BD3C2092-DA25-3AA4-C25B-983997217607}"/>
              </a:ext>
            </a:extLst>
          </p:cNvPr>
          <p:cNvSpPr txBox="1"/>
          <p:nvPr/>
        </p:nvSpPr>
        <p:spPr>
          <a:xfrm>
            <a:off x="3672301" y="5669848"/>
            <a:ext cx="5169613" cy="461665"/>
          </a:xfrm>
          <a:prstGeom prst="rect">
            <a:avLst/>
          </a:prstGeom>
          <a:noFill/>
        </p:spPr>
        <p:txBody>
          <a:bodyPr wrap="square" rtlCol="0">
            <a:spAutoFit/>
          </a:bodyPr>
          <a:lstStyle/>
          <a:p>
            <a:pPr algn="ctr"/>
            <a:r>
              <a:rPr lang="en-US" altLang="zh-CN" sz="2400" dirty="0">
                <a:cs typeface="Arial" panose="020B0604020202020204" pitchFamily="34" charset="0"/>
                <a:hlinkClick r:id="rId14">
                  <a:extLst>
                    <a:ext uri="{A12FA001-AC4F-418D-AE19-62706E023703}">
                      <ahyp:hlinkClr xmlns:ahyp="http://schemas.microsoft.com/office/drawing/2018/hyperlinkcolor" val="tx"/>
                    </a:ext>
                  </a:extLst>
                </a:hlinkClick>
              </a:rPr>
              <a:t>www.freeppt7.com</a:t>
            </a:r>
            <a:endParaRPr lang="ko-KR" altLang="en-US" sz="2400" dirty="0">
              <a:cs typeface="Arial" panose="020B0604020202020204" pitchFamily="34" charset="0"/>
            </a:endParaRPr>
          </a:p>
        </p:txBody>
      </p:sp>
    </p:spTree>
    <p:extLst>
      <p:ext uri="{BB962C8B-B14F-4D97-AF65-F5344CB8AC3E}">
        <p14:creationId xmlns:p14="http://schemas.microsoft.com/office/powerpoint/2010/main" val="1552965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2260" name="Google Shape;2260;p61"/>
          <p:cNvSpPr txBox="1">
            <a:spLocks noGrp="1"/>
          </p:cNvSpPr>
          <p:nvPr>
            <p:ph type="title" idx="4294967295"/>
          </p:nvPr>
        </p:nvSpPr>
        <p:spPr>
          <a:xfrm>
            <a:off x="1054030" y="711137"/>
            <a:ext cx="9394825" cy="642938"/>
          </a:xfrm>
          <a:prstGeom prst="rect">
            <a:avLst/>
          </a:prstGeom>
        </p:spPr>
        <p:txBody>
          <a:bodyPr spcFirstLastPara="1" wrap="square" lIns="121900" tIns="121900" rIns="121900" bIns="121900" anchor="t" anchorCtr="0">
            <a:noAutofit/>
          </a:bodyPr>
          <a:lstStyle/>
          <a:p>
            <a:pPr algn="ctr">
              <a:buClr>
                <a:srgbClr val="000000"/>
              </a:buClr>
              <a:buSzPts val="1100"/>
            </a:pPr>
            <a:r>
              <a:rPr lang="en-GB" dirty="0">
                <a:solidFill>
                  <a:srgbClr val="7030A0"/>
                </a:solidFill>
                <a:latin typeface="Arial" panose="020B0604020202020204"/>
                <a:ea typeface="Arial" panose="020B0604020202020204"/>
                <a:cs typeface="Arial" panose="020B0604020202020204"/>
                <a:sym typeface="Arial" panose="020B0604020202020204"/>
              </a:rPr>
              <a:t>Fonts &amp; </a:t>
            </a:r>
            <a:r>
              <a:rPr lang="en-GB" dirty="0" err="1">
                <a:solidFill>
                  <a:srgbClr val="7030A0"/>
                </a:solidFill>
                <a:latin typeface="Arial" panose="020B0604020202020204"/>
                <a:ea typeface="Arial" panose="020B0604020202020204"/>
                <a:cs typeface="Arial" panose="020B0604020202020204"/>
                <a:sym typeface="Arial" panose="020B0604020202020204"/>
              </a:rPr>
              <a:t>colors</a:t>
            </a:r>
            <a:r>
              <a:rPr lang="en-GB" dirty="0">
                <a:solidFill>
                  <a:srgbClr val="7030A0"/>
                </a:solidFill>
                <a:latin typeface="Arial" panose="020B0604020202020204"/>
                <a:ea typeface="Arial" panose="020B0604020202020204"/>
                <a:cs typeface="Arial" panose="020B0604020202020204"/>
                <a:sym typeface="Arial" panose="020B0604020202020204"/>
              </a:rPr>
              <a:t> used</a:t>
            </a:r>
            <a:endParaRPr dirty="0">
              <a:solidFill>
                <a:srgbClr val="7030A0"/>
              </a:solidFill>
              <a:latin typeface="Arial" panose="020B0604020202020204"/>
              <a:ea typeface="Arial" panose="020B0604020202020204"/>
              <a:cs typeface="Arial" panose="020B0604020202020204"/>
              <a:sym typeface="Arial" panose="020B0604020202020204"/>
            </a:endParaRPr>
          </a:p>
        </p:txBody>
      </p:sp>
      <p:sp>
        <p:nvSpPr>
          <p:cNvPr id="2261" name="Google Shape;2261;p61"/>
          <p:cNvSpPr txBox="1">
            <a:spLocks noGrp="1"/>
          </p:cNvSpPr>
          <p:nvPr>
            <p:ph type="body" idx="4294967295"/>
          </p:nvPr>
        </p:nvSpPr>
        <p:spPr>
          <a:xfrm>
            <a:off x="1270857" y="1563475"/>
            <a:ext cx="9676705" cy="587375"/>
          </a:xfrm>
          <a:prstGeom prst="rect">
            <a:avLst/>
          </a:prstGeom>
        </p:spPr>
        <p:txBody>
          <a:bodyPr spcFirstLastPara="1" wrap="square" lIns="121900" tIns="121900" rIns="121900" bIns="121900" anchor="t" anchorCtr="0">
            <a:noAutofit/>
          </a:bodyPr>
          <a:lstStyle/>
          <a:p>
            <a:pPr marL="0" indent="0" algn="ctr">
              <a:buNone/>
            </a:pPr>
            <a:r>
              <a:rPr lang="en-GB" dirty="0">
                <a:solidFill>
                  <a:srgbClr val="7030A0"/>
                </a:solidFill>
                <a:latin typeface="Arial" panose="020B0604020202020204"/>
                <a:ea typeface="Arial" panose="020B0604020202020204"/>
                <a:cs typeface="Arial" panose="020B0604020202020204"/>
                <a:sym typeface="Arial" panose="020B0604020202020204"/>
              </a:rPr>
              <a:t>This presentation has been made using the following fonts:</a:t>
            </a:r>
            <a:endParaRPr dirty="0">
              <a:solidFill>
                <a:srgbClr val="7030A0"/>
              </a:solidFill>
              <a:latin typeface="Arial" panose="020B0604020202020204"/>
              <a:ea typeface="Arial" panose="020B0604020202020204"/>
              <a:cs typeface="Arial" panose="020B0604020202020204"/>
              <a:sym typeface="Arial" panose="020B0604020202020204"/>
            </a:endParaRPr>
          </a:p>
          <a:p>
            <a:pPr marL="0" indent="0">
              <a:buNone/>
            </a:pPr>
            <a:endParaRPr dirty="0">
              <a:solidFill>
                <a:srgbClr val="7030A0"/>
              </a:solidFill>
              <a:latin typeface="Arial" panose="020B0604020202020204"/>
              <a:ea typeface="Arial" panose="020B0604020202020204"/>
              <a:cs typeface="Arial" panose="020B0604020202020204"/>
              <a:sym typeface="Arial" panose="020B0604020202020204"/>
            </a:endParaRPr>
          </a:p>
        </p:txBody>
      </p:sp>
      <p:sp>
        <p:nvSpPr>
          <p:cNvPr id="2262" name="Google Shape;2262;p61"/>
          <p:cNvSpPr txBox="1">
            <a:spLocks noGrp="1"/>
          </p:cNvSpPr>
          <p:nvPr>
            <p:ph type="body" idx="4294967295"/>
          </p:nvPr>
        </p:nvSpPr>
        <p:spPr>
          <a:xfrm>
            <a:off x="1270857" y="2542213"/>
            <a:ext cx="9243529" cy="1673225"/>
          </a:xfrm>
          <a:prstGeom prst="rect">
            <a:avLst/>
          </a:prstGeom>
        </p:spPr>
        <p:txBody>
          <a:bodyPr spcFirstLastPara="1" wrap="square" lIns="121900" tIns="121900" rIns="121900" bIns="121900" anchor="ctr" anchorCtr="0">
            <a:noAutofit/>
          </a:bodyPr>
          <a:lstStyle/>
          <a:p>
            <a:pPr marL="0" indent="0" algn="ctr">
              <a:buNone/>
            </a:pPr>
            <a:r>
              <a:rPr lang="en-GB" sz="2000" b="1" dirty="0">
                <a:solidFill>
                  <a:srgbClr val="7030A0"/>
                </a:solidFill>
                <a:latin typeface="Arial" panose="020B0604020202020204"/>
                <a:ea typeface="Arial" panose="020B0604020202020204"/>
                <a:cs typeface="Arial" panose="020B0604020202020204"/>
                <a:sym typeface="Arial" panose="020B0604020202020204"/>
              </a:rPr>
              <a:t>Krona One</a:t>
            </a:r>
            <a:endParaRPr sz="2000" b="1" dirty="0">
              <a:solidFill>
                <a:srgbClr val="7030A0"/>
              </a:solidFill>
              <a:latin typeface="Arial" panose="020B0604020202020204"/>
              <a:ea typeface="Arial" panose="020B0604020202020204"/>
              <a:cs typeface="Arial" panose="020B0604020202020204"/>
              <a:sym typeface="Arial" panose="020B0604020202020204"/>
            </a:endParaRPr>
          </a:p>
          <a:p>
            <a:pPr marL="0" indent="0" algn="ctr">
              <a:buNone/>
            </a:pPr>
            <a:r>
              <a:rPr lang="en-GB" sz="1800" dirty="0">
                <a:solidFill>
                  <a:srgbClr val="7030A0"/>
                </a:solidFill>
                <a:uFill>
                  <a:noFill/>
                </a:uFill>
                <a:latin typeface="Arial" panose="020B0604020202020204"/>
                <a:ea typeface="Arial" panose="020B0604020202020204"/>
                <a:cs typeface="Arial" panose="020B0604020202020204"/>
                <a:sym typeface="Arial" panose="020B0604020202020204"/>
                <a:hlinkClick r:id="rId3">
                  <a:extLst>
                    <a:ext uri="{A12FA001-AC4F-418D-AE19-62706E023703}">
                      <ahyp:hlinkClr xmlns:ahyp="http://schemas.microsoft.com/office/drawing/2018/hyperlinkcolor" val="tx"/>
                    </a:ext>
                  </a:extLst>
                </a:hlinkClick>
              </a:rPr>
              <a:t>(https://fonts.google.com/specimen/Krona+One)</a:t>
            </a:r>
            <a:endParaRPr sz="1800" dirty="0">
              <a:solidFill>
                <a:srgbClr val="7030A0"/>
              </a:solidFill>
              <a:latin typeface="Arial" panose="020B0604020202020204"/>
              <a:ea typeface="Arial" panose="020B0604020202020204"/>
              <a:cs typeface="Arial" panose="020B0604020202020204"/>
              <a:sym typeface="Arial" panose="020B0604020202020204"/>
            </a:endParaRPr>
          </a:p>
          <a:p>
            <a:pPr marL="0" indent="0" algn="ctr">
              <a:buNone/>
            </a:pPr>
            <a:endParaRPr sz="1065" dirty="0">
              <a:solidFill>
                <a:srgbClr val="7030A0"/>
              </a:solidFill>
              <a:latin typeface="Arial" panose="020B0604020202020204"/>
              <a:ea typeface="Arial" panose="020B0604020202020204"/>
              <a:cs typeface="Arial" panose="020B0604020202020204"/>
              <a:sym typeface="Arial" panose="020B0604020202020204"/>
            </a:endParaRPr>
          </a:p>
          <a:p>
            <a:pPr marL="0" indent="0" algn="ctr">
              <a:buNone/>
            </a:pPr>
            <a:r>
              <a:rPr lang="en-GB" sz="2000" b="1" dirty="0">
                <a:solidFill>
                  <a:srgbClr val="7030A0"/>
                </a:solidFill>
                <a:latin typeface="Arial" panose="020B0604020202020204"/>
                <a:ea typeface="Arial" panose="020B0604020202020204"/>
                <a:cs typeface="Arial" panose="020B0604020202020204"/>
                <a:sym typeface="Arial" panose="020B0604020202020204"/>
              </a:rPr>
              <a:t>Ubuntu</a:t>
            </a:r>
            <a:endParaRPr sz="2000" b="1" dirty="0">
              <a:solidFill>
                <a:srgbClr val="7030A0"/>
              </a:solidFill>
              <a:latin typeface="Arial" panose="020B0604020202020204"/>
              <a:ea typeface="Arial" panose="020B0604020202020204"/>
              <a:cs typeface="Arial" panose="020B0604020202020204"/>
              <a:sym typeface="Arial" panose="020B0604020202020204"/>
            </a:endParaRPr>
          </a:p>
          <a:p>
            <a:pPr marL="0" indent="0" algn="ctr">
              <a:buClr>
                <a:schemeClr val="dk1"/>
              </a:buClr>
              <a:buNone/>
            </a:pPr>
            <a:r>
              <a:rPr lang="en-GB" sz="1800" dirty="0">
                <a:solidFill>
                  <a:srgbClr val="7030A0"/>
                </a:solidFill>
                <a:uFill>
                  <a:noFill/>
                </a:uFill>
                <a:latin typeface="Arial" panose="020B0604020202020204"/>
                <a:ea typeface="Arial" panose="020B0604020202020204"/>
                <a:cs typeface="Arial" panose="020B0604020202020204"/>
                <a:sym typeface="Arial" panose="020B0604020202020204"/>
                <a:hlinkClick r:id="rId4">
                  <a:extLst>
                    <a:ext uri="{A12FA001-AC4F-418D-AE19-62706E023703}">
                      <ahyp:hlinkClr xmlns:ahyp="http://schemas.microsoft.com/office/drawing/2018/hyperlinkcolor" val="tx"/>
                    </a:ext>
                  </a:extLst>
                </a:hlinkClick>
              </a:rPr>
              <a:t>(https://fonts.google.com/specimen/Ubuntu)</a:t>
            </a:r>
            <a:endParaRPr sz="1800" dirty="0">
              <a:solidFill>
                <a:srgbClr val="7030A0"/>
              </a:solidFill>
              <a:latin typeface="Arial" panose="020B0604020202020204"/>
              <a:ea typeface="Arial" panose="020B0604020202020204"/>
              <a:cs typeface="Arial" panose="020B0604020202020204"/>
              <a:sym typeface="Arial" panose="020B0604020202020204"/>
            </a:endParaRPr>
          </a:p>
        </p:txBody>
      </p:sp>
      <p:sp>
        <p:nvSpPr>
          <p:cNvPr id="2263" name="Google Shape;2263;p61"/>
          <p:cNvSpPr/>
          <p:nvPr/>
        </p:nvSpPr>
        <p:spPr>
          <a:xfrm>
            <a:off x="8379440" y="4594436"/>
            <a:ext cx="1055200" cy="1005600"/>
          </a:xfrm>
          <a:prstGeom prst="roundRect">
            <a:avLst>
              <a:gd name="adj" fmla="val 16667"/>
            </a:avLst>
          </a:prstGeom>
          <a:solidFill>
            <a:srgbClr val="336574"/>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4" name="Google Shape;2264;p61"/>
          <p:cNvSpPr/>
          <p:nvPr/>
        </p:nvSpPr>
        <p:spPr>
          <a:xfrm>
            <a:off x="9795199" y="4594436"/>
            <a:ext cx="1055200" cy="1005600"/>
          </a:xfrm>
          <a:prstGeom prst="roundRect">
            <a:avLst>
              <a:gd name="adj" fmla="val 16667"/>
            </a:avLst>
          </a:prstGeom>
          <a:solidFill>
            <a:srgbClr val="1F424C"/>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5" name="Google Shape;2265;p61"/>
          <p:cNvSpPr/>
          <p:nvPr/>
        </p:nvSpPr>
        <p:spPr>
          <a:xfrm>
            <a:off x="6963673" y="4594436"/>
            <a:ext cx="1055200" cy="1005600"/>
          </a:xfrm>
          <a:prstGeom prst="roundRect">
            <a:avLst>
              <a:gd name="adj" fmla="val 16667"/>
            </a:avLst>
          </a:prstGeom>
          <a:solidFill>
            <a:srgbClr val="00ABBF"/>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66" name="Google Shape;2266;p61"/>
          <p:cNvSpPr txBox="1"/>
          <p:nvPr/>
        </p:nvSpPr>
        <p:spPr>
          <a:xfrm>
            <a:off x="8379440" y="4803836"/>
            <a:ext cx="1055200" cy="586800"/>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GB"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rPr>
              <a:t>#336574</a:t>
            </a:r>
            <a:endParaRPr kumimoji="0"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endParaRPr>
          </a:p>
        </p:txBody>
      </p:sp>
      <p:sp>
        <p:nvSpPr>
          <p:cNvPr id="2267" name="Google Shape;2267;p61"/>
          <p:cNvSpPr txBox="1"/>
          <p:nvPr/>
        </p:nvSpPr>
        <p:spPr>
          <a:xfrm>
            <a:off x="9795207" y="4803836"/>
            <a:ext cx="1055200" cy="586800"/>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GB"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rPr>
              <a:t>#1f424c</a:t>
            </a:r>
            <a:endParaRPr kumimoji="0"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endParaRPr>
          </a:p>
        </p:txBody>
      </p:sp>
      <p:sp>
        <p:nvSpPr>
          <p:cNvPr id="2268" name="Google Shape;2268;p61"/>
          <p:cNvSpPr txBox="1"/>
          <p:nvPr/>
        </p:nvSpPr>
        <p:spPr>
          <a:xfrm>
            <a:off x="6963673" y="4803836"/>
            <a:ext cx="1055200" cy="586800"/>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GB"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rPr>
              <a:t>#00abbf</a:t>
            </a:r>
            <a:endParaRPr kumimoji="0"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endParaRPr>
          </a:p>
        </p:txBody>
      </p:sp>
      <p:grpSp>
        <p:nvGrpSpPr>
          <p:cNvPr id="2269" name="Google Shape;2269;p61"/>
          <p:cNvGrpSpPr/>
          <p:nvPr/>
        </p:nvGrpSpPr>
        <p:grpSpPr>
          <a:xfrm>
            <a:off x="1334323" y="4594436"/>
            <a:ext cx="5302500" cy="1005600"/>
            <a:chOff x="2052655" y="3498875"/>
            <a:chExt cx="3976875" cy="754200"/>
          </a:xfrm>
        </p:grpSpPr>
        <p:sp>
          <p:nvSpPr>
            <p:cNvPr id="2270" name="Google Shape;2270;p61"/>
            <p:cNvSpPr/>
            <p:nvPr/>
          </p:nvSpPr>
          <p:spPr>
            <a:xfrm>
              <a:off x="3114480" y="3498875"/>
              <a:ext cx="791400" cy="754200"/>
            </a:xfrm>
            <a:prstGeom prst="roundRect">
              <a:avLst>
                <a:gd name="adj" fmla="val 16667"/>
              </a:avLst>
            </a:prstGeom>
            <a:solidFill>
              <a:srgbClr val="CEB2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1" name="Google Shape;2271;p61"/>
            <p:cNvSpPr/>
            <p:nvPr/>
          </p:nvSpPr>
          <p:spPr>
            <a:xfrm>
              <a:off x="4176300" y="3498875"/>
              <a:ext cx="791400" cy="754200"/>
            </a:xfrm>
            <a:prstGeom prst="roundRect">
              <a:avLst>
                <a:gd name="adj" fmla="val 16667"/>
              </a:avLst>
            </a:prstGeom>
            <a:solidFill>
              <a:srgbClr val="E83D3D"/>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2" name="Google Shape;2272;p61"/>
            <p:cNvSpPr/>
            <p:nvPr/>
          </p:nvSpPr>
          <p:spPr>
            <a:xfrm>
              <a:off x="5238120" y="3498875"/>
              <a:ext cx="791400" cy="754200"/>
            </a:xfrm>
            <a:prstGeom prst="roundRect">
              <a:avLst>
                <a:gd name="adj" fmla="val 16667"/>
              </a:avLst>
            </a:prstGeom>
            <a:solidFill>
              <a:srgbClr val="B2322E"/>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3" name="Google Shape;2273;p61"/>
            <p:cNvSpPr/>
            <p:nvPr/>
          </p:nvSpPr>
          <p:spPr>
            <a:xfrm>
              <a:off x="2052655" y="3498875"/>
              <a:ext cx="791400" cy="754200"/>
            </a:xfrm>
            <a:prstGeom prst="roundRect">
              <a:avLst>
                <a:gd name="adj" fmla="val 16667"/>
              </a:avLst>
            </a:prstGeom>
            <a:solidFill>
              <a:srgbClr val="F4D000"/>
            </a:solidFill>
            <a:ln w="9525"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74" name="Google Shape;2274;p61"/>
            <p:cNvSpPr txBox="1"/>
            <p:nvPr/>
          </p:nvSpPr>
          <p:spPr>
            <a:xfrm>
              <a:off x="3114480" y="3655925"/>
              <a:ext cx="791400" cy="440100"/>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GB"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rPr>
                <a:t>#ceb200</a:t>
              </a:r>
              <a:endParaRPr kumimoji="0"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endParaRPr>
            </a:p>
          </p:txBody>
        </p:sp>
        <p:sp>
          <p:nvSpPr>
            <p:cNvPr id="2275" name="Google Shape;2275;p61"/>
            <p:cNvSpPr txBox="1"/>
            <p:nvPr/>
          </p:nvSpPr>
          <p:spPr>
            <a:xfrm>
              <a:off x="4176305" y="3655925"/>
              <a:ext cx="791400" cy="440100"/>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GB"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rPr>
                <a:t>#e83d3d</a:t>
              </a:r>
              <a:endParaRPr kumimoji="0"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endParaRPr>
            </a:p>
          </p:txBody>
        </p:sp>
        <p:sp>
          <p:nvSpPr>
            <p:cNvPr id="2276" name="Google Shape;2276;p61"/>
            <p:cNvSpPr txBox="1"/>
            <p:nvPr/>
          </p:nvSpPr>
          <p:spPr>
            <a:xfrm>
              <a:off x="5238130" y="3655925"/>
              <a:ext cx="791400" cy="440100"/>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GB"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rPr>
                <a:t>#b2322e</a:t>
              </a:r>
              <a:endParaRPr kumimoji="0" sz="1335" b="0" i="0" u="none" strike="noStrike" kern="0" cap="none" spc="0" normalizeH="0" baseline="0" noProof="0">
                <a:ln>
                  <a:noFill/>
                </a:ln>
                <a:solidFill>
                  <a:srgbClr val="FFFFFF"/>
                </a:solidFill>
                <a:effectLst/>
                <a:uLnTx/>
                <a:uFillTx/>
                <a:latin typeface="Arial" panose="020B0604020202020204"/>
                <a:ea typeface="+mn-ea"/>
                <a:cs typeface="Arial" panose="020B0604020202020204"/>
                <a:sym typeface="Arial" panose="020B0604020202020204"/>
              </a:endParaRPr>
            </a:p>
          </p:txBody>
        </p:sp>
        <p:sp>
          <p:nvSpPr>
            <p:cNvPr id="2277" name="Google Shape;2277;p61"/>
            <p:cNvSpPr txBox="1"/>
            <p:nvPr/>
          </p:nvSpPr>
          <p:spPr>
            <a:xfrm>
              <a:off x="2052655" y="3655925"/>
              <a:ext cx="791400" cy="440100"/>
            </a:xfrm>
            <a:prstGeom prst="rect">
              <a:avLst/>
            </a:prstGeom>
            <a:no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tabLst/>
                <a:defRPr/>
              </a:pPr>
              <a:r>
                <a:rPr kumimoji="0" lang="en-GB" sz="133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rPr>
                <a:t>#f4d000</a:t>
              </a:r>
              <a:endParaRPr kumimoji="0" sz="133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占位符 18">
            <a:extLst>
              <a:ext uri="{FF2B5EF4-FFF2-40B4-BE49-F238E27FC236}">
                <a16:creationId xmlns:a16="http://schemas.microsoft.com/office/drawing/2014/main" id="{D09173EC-CCEC-4385-AD30-A9A132C3C525}"/>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433573" y="2251947"/>
            <a:ext cx="8758427" cy="4309244"/>
          </a:xfrm>
          <a:custGeom>
            <a:avLst/>
            <a:gdLst>
              <a:gd name="connsiteX0" fmla="*/ 11972466 w 15803654"/>
              <a:gd name="connsiteY0" fmla="*/ 0 h 7775574"/>
              <a:gd name="connsiteX1" fmla="*/ 12904140 w 15803654"/>
              <a:gd name="connsiteY1" fmla="*/ 304754 h 7775574"/>
              <a:gd name="connsiteX2" fmla="*/ 14323422 w 15803654"/>
              <a:gd name="connsiteY2" fmla="*/ 862018 h 7775574"/>
              <a:gd name="connsiteX3" fmla="*/ 14445322 w 15803654"/>
              <a:gd name="connsiteY3" fmla="*/ 1105821 h 7775574"/>
              <a:gd name="connsiteX4" fmla="*/ 14811028 w 15803654"/>
              <a:gd name="connsiteY4" fmla="*/ 1602134 h 7775574"/>
              <a:gd name="connsiteX5" fmla="*/ 15124490 w 15803654"/>
              <a:gd name="connsiteY5" fmla="*/ 1915595 h 7775574"/>
              <a:gd name="connsiteX6" fmla="*/ 15620802 w 15803654"/>
              <a:gd name="connsiteY6" fmla="*/ 2342250 h 7775574"/>
              <a:gd name="connsiteX7" fmla="*/ 15742702 w 15803654"/>
              <a:gd name="connsiteY7" fmla="*/ 2594761 h 7775574"/>
              <a:gd name="connsiteX8" fmla="*/ 15803654 w 15803654"/>
              <a:gd name="connsiteY8" fmla="*/ 2899514 h 7775574"/>
              <a:gd name="connsiteX9" fmla="*/ 15620802 w 15803654"/>
              <a:gd name="connsiteY9" fmla="*/ 3021416 h 7775574"/>
              <a:gd name="connsiteX10" fmla="*/ 15429242 w 15803654"/>
              <a:gd name="connsiteY10" fmla="*/ 2899514 h 7775574"/>
              <a:gd name="connsiteX11" fmla="*/ 15490194 w 15803654"/>
              <a:gd name="connsiteY11" fmla="*/ 3761532 h 7775574"/>
              <a:gd name="connsiteX12" fmla="*/ 15124490 w 15803654"/>
              <a:gd name="connsiteY12" fmla="*/ 4754159 h 7775574"/>
              <a:gd name="connsiteX13" fmla="*/ 14750078 w 15803654"/>
              <a:gd name="connsiteY13" fmla="*/ 5302715 h 7775574"/>
              <a:gd name="connsiteX14" fmla="*/ 14689126 w 15803654"/>
              <a:gd name="connsiteY14" fmla="*/ 5494274 h 7775574"/>
              <a:gd name="connsiteX15" fmla="*/ 14506274 w 15803654"/>
              <a:gd name="connsiteY15" fmla="*/ 6295342 h 7775574"/>
              <a:gd name="connsiteX16" fmla="*/ 14567226 w 15803654"/>
              <a:gd name="connsiteY16" fmla="*/ 6478194 h 7775574"/>
              <a:gd name="connsiteX17" fmla="*/ 14445322 w 15803654"/>
              <a:gd name="connsiteY17" fmla="*/ 6721997 h 7775574"/>
              <a:gd name="connsiteX18" fmla="*/ 14201520 w 15803654"/>
              <a:gd name="connsiteY18" fmla="*/ 6974507 h 7775574"/>
              <a:gd name="connsiteX19" fmla="*/ 14140570 w 15803654"/>
              <a:gd name="connsiteY19" fmla="*/ 7279261 h 7775574"/>
              <a:gd name="connsiteX20" fmla="*/ 14009962 w 15803654"/>
              <a:gd name="connsiteY20" fmla="*/ 7340212 h 7775574"/>
              <a:gd name="connsiteX21" fmla="*/ 13888058 w 15803654"/>
              <a:gd name="connsiteY21" fmla="*/ 7401162 h 7775574"/>
              <a:gd name="connsiteX22" fmla="*/ 12843190 w 15803654"/>
              <a:gd name="connsiteY22" fmla="*/ 7531771 h 7775574"/>
              <a:gd name="connsiteX23" fmla="*/ 12529730 w 15803654"/>
              <a:gd name="connsiteY23" fmla="*/ 7401162 h 7775574"/>
              <a:gd name="connsiteX24" fmla="*/ 12529730 w 15803654"/>
              <a:gd name="connsiteY24" fmla="*/ 7157360 h 7775574"/>
              <a:gd name="connsiteX25" fmla="*/ 12590680 w 15803654"/>
              <a:gd name="connsiteY25" fmla="*/ 7157360 h 7775574"/>
              <a:gd name="connsiteX26" fmla="*/ 12164024 w 15803654"/>
              <a:gd name="connsiteY26" fmla="*/ 7096408 h 7775574"/>
              <a:gd name="connsiteX27" fmla="*/ 12164024 w 15803654"/>
              <a:gd name="connsiteY27" fmla="*/ 6913556 h 7775574"/>
              <a:gd name="connsiteX28" fmla="*/ 12285926 w 15803654"/>
              <a:gd name="connsiteY28" fmla="*/ 6782948 h 7775574"/>
              <a:gd name="connsiteX29" fmla="*/ 12721288 w 15803654"/>
              <a:gd name="connsiteY29" fmla="*/ 6721997 h 7775574"/>
              <a:gd name="connsiteX30" fmla="*/ 12782238 w 15803654"/>
              <a:gd name="connsiteY30" fmla="*/ 6478194 h 7775574"/>
              <a:gd name="connsiteX31" fmla="*/ 12965090 w 15803654"/>
              <a:gd name="connsiteY31" fmla="*/ 6112490 h 7775574"/>
              <a:gd name="connsiteX32" fmla="*/ 12721288 w 15803654"/>
              <a:gd name="connsiteY32" fmla="*/ 5677127 h 7775574"/>
              <a:gd name="connsiteX33" fmla="*/ 12651630 w 15803654"/>
              <a:gd name="connsiteY33" fmla="*/ 5494274 h 7775574"/>
              <a:gd name="connsiteX34" fmla="*/ 12529730 w 15803654"/>
              <a:gd name="connsiteY34" fmla="*/ 5555226 h 7775574"/>
              <a:gd name="connsiteX35" fmla="*/ 11667710 w 15803654"/>
              <a:gd name="connsiteY35" fmla="*/ 5799028 h 7775574"/>
              <a:gd name="connsiteX36" fmla="*/ 10248430 w 15803654"/>
              <a:gd name="connsiteY36" fmla="*/ 5981880 h 7775574"/>
              <a:gd name="connsiteX37" fmla="*/ 8646296 w 15803654"/>
              <a:gd name="connsiteY37" fmla="*/ 5859979 h 7775574"/>
              <a:gd name="connsiteX38" fmla="*/ 7592719 w 15803654"/>
              <a:gd name="connsiteY38" fmla="*/ 5677127 h 7775574"/>
              <a:gd name="connsiteX39" fmla="*/ 7166064 w 15803654"/>
              <a:gd name="connsiteY39" fmla="*/ 5616176 h 7775574"/>
              <a:gd name="connsiteX40" fmla="*/ 6974504 w 15803654"/>
              <a:gd name="connsiteY40" fmla="*/ 5677127 h 7775574"/>
              <a:gd name="connsiteX41" fmla="*/ 6913554 w 15803654"/>
              <a:gd name="connsiteY41" fmla="*/ 6042832 h 7775574"/>
              <a:gd name="connsiteX42" fmla="*/ 6852603 w 15803654"/>
              <a:gd name="connsiteY42" fmla="*/ 6852606 h 7775574"/>
              <a:gd name="connsiteX43" fmla="*/ 6791652 w 15803654"/>
              <a:gd name="connsiteY43" fmla="*/ 7035458 h 7775574"/>
              <a:gd name="connsiteX44" fmla="*/ 6608800 w 15803654"/>
              <a:gd name="connsiteY44" fmla="*/ 7218310 h 7775574"/>
              <a:gd name="connsiteX45" fmla="*/ 6547850 w 15803654"/>
              <a:gd name="connsiteY45" fmla="*/ 7279261 h 7775574"/>
              <a:gd name="connsiteX46" fmla="*/ 6295340 w 15803654"/>
              <a:gd name="connsiteY46" fmla="*/ 7592722 h 7775574"/>
              <a:gd name="connsiteX47" fmla="*/ 5372371 w 15803654"/>
              <a:gd name="connsiteY47" fmla="*/ 7775574 h 7775574"/>
              <a:gd name="connsiteX48" fmla="*/ 5006666 w 15803654"/>
              <a:gd name="connsiteY48" fmla="*/ 7592722 h 7775574"/>
              <a:gd name="connsiteX49" fmla="*/ 4876058 w 15803654"/>
              <a:gd name="connsiteY49" fmla="*/ 7531771 h 7775574"/>
              <a:gd name="connsiteX50" fmla="*/ 4937008 w 15803654"/>
              <a:gd name="connsiteY50" fmla="*/ 7340212 h 7775574"/>
              <a:gd name="connsiteX51" fmla="*/ 4937008 w 15803654"/>
              <a:gd name="connsiteY51" fmla="*/ 7279261 h 7775574"/>
              <a:gd name="connsiteX52" fmla="*/ 4632255 w 15803654"/>
              <a:gd name="connsiteY52" fmla="*/ 7279261 h 7775574"/>
              <a:gd name="connsiteX53" fmla="*/ 4266550 w 15803654"/>
              <a:gd name="connsiteY53" fmla="*/ 7157360 h 7775574"/>
              <a:gd name="connsiteX54" fmla="*/ 4266550 w 15803654"/>
              <a:gd name="connsiteY54" fmla="*/ 7096408 h 7775574"/>
              <a:gd name="connsiteX55" fmla="*/ 4510354 w 15803654"/>
              <a:gd name="connsiteY55" fmla="*/ 6782948 h 7775574"/>
              <a:gd name="connsiteX56" fmla="*/ 5189519 w 15803654"/>
              <a:gd name="connsiteY56" fmla="*/ 6478194 h 7775574"/>
              <a:gd name="connsiteX57" fmla="*/ 5067618 w 15803654"/>
              <a:gd name="connsiteY57" fmla="*/ 5799028 h 7775574"/>
              <a:gd name="connsiteX58" fmla="*/ 5067618 w 15803654"/>
              <a:gd name="connsiteY58" fmla="*/ 5302715 h 7775574"/>
              <a:gd name="connsiteX59" fmla="*/ 5067618 w 15803654"/>
              <a:gd name="connsiteY59" fmla="*/ 4623550 h 7775574"/>
              <a:gd name="connsiteX60" fmla="*/ 4937008 w 15803654"/>
              <a:gd name="connsiteY60" fmla="*/ 4562599 h 7775574"/>
              <a:gd name="connsiteX61" fmla="*/ 4754156 w 15803654"/>
              <a:gd name="connsiteY61" fmla="*/ 4562599 h 7775574"/>
              <a:gd name="connsiteX62" fmla="*/ 4510354 w 15803654"/>
              <a:gd name="connsiteY62" fmla="*/ 4440698 h 7775574"/>
              <a:gd name="connsiteX63" fmla="*/ 4388452 w 15803654"/>
              <a:gd name="connsiteY63" fmla="*/ 4379747 h 7775574"/>
              <a:gd name="connsiteX64" fmla="*/ 4266550 w 15803654"/>
              <a:gd name="connsiteY64" fmla="*/ 4196895 h 7775574"/>
              <a:gd name="connsiteX65" fmla="*/ 4196892 w 15803654"/>
              <a:gd name="connsiteY65" fmla="*/ 4135944 h 7775574"/>
              <a:gd name="connsiteX66" fmla="*/ 4014040 w 15803654"/>
              <a:gd name="connsiteY66" fmla="*/ 4379747 h 7775574"/>
              <a:gd name="connsiteX67" fmla="*/ 3587385 w 15803654"/>
              <a:gd name="connsiteY67" fmla="*/ 4318796 h 7775574"/>
              <a:gd name="connsiteX68" fmla="*/ 3456776 w 15803654"/>
              <a:gd name="connsiteY68" fmla="*/ 4318796 h 7775574"/>
              <a:gd name="connsiteX69" fmla="*/ 3395826 w 15803654"/>
              <a:gd name="connsiteY69" fmla="*/ 4318796 h 7775574"/>
              <a:gd name="connsiteX70" fmla="*/ 3334875 w 15803654"/>
              <a:gd name="connsiteY70" fmla="*/ 4318796 h 7775574"/>
              <a:gd name="connsiteX71" fmla="*/ 3273924 w 15803654"/>
              <a:gd name="connsiteY71" fmla="*/ 4440698 h 7775574"/>
              <a:gd name="connsiteX72" fmla="*/ 3212974 w 15803654"/>
              <a:gd name="connsiteY72" fmla="*/ 4754159 h 7775574"/>
              <a:gd name="connsiteX73" fmla="*/ 2908220 w 15803654"/>
              <a:gd name="connsiteY73" fmla="*/ 4937010 h 7775574"/>
              <a:gd name="connsiteX74" fmla="*/ 2594759 w 15803654"/>
              <a:gd name="connsiteY74" fmla="*/ 5058912 h 7775574"/>
              <a:gd name="connsiteX75" fmla="*/ 2472858 w 15803654"/>
              <a:gd name="connsiteY75" fmla="*/ 5363666 h 7775574"/>
              <a:gd name="connsiteX76" fmla="*/ 2411907 w 15803654"/>
              <a:gd name="connsiteY76" fmla="*/ 5494274 h 7775574"/>
              <a:gd name="connsiteX77" fmla="*/ 2168104 w 15803654"/>
              <a:gd name="connsiteY77" fmla="*/ 5677127 h 7775574"/>
              <a:gd name="connsiteX78" fmla="*/ 1976544 w 15803654"/>
              <a:gd name="connsiteY78" fmla="*/ 5738078 h 7775574"/>
              <a:gd name="connsiteX79" fmla="*/ 1854643 w 15803654"/>
              <a:gd name="connsiteY79" fmla="*/ 5616176 h 7775574"/>
              <a:gd name="connsiteX80" fmla="*/ 1793692 w 15803654"/>
              <a:gd name="connsiteY80" fmla="*/ 5677127 h 7775574"/>
              <a:gd name="connsiteX81" fmla="*/ 1358330 w 15803654"/>
              <a:gd name="connsiteY81" fmla="*/ 5677127 h 7775574"/>
              <a:gd name="connsiteX82" fmla="*/ 679165 w 15803654"/>
              <a:gd name="connsiteY82" fmla="*/ 5555226 h 7775574"/>
              <a:gd name="connsiteX83" fmla="*/ 69658 w 15803654"/>
              <a:gd name="connsiteY83" fmla="*/ 4815109 h 7775574"/>
              <a:gd name="connsiteX84" fmla="*/ 0 w 15803654"/>
              <a:gd name="connsiteY84" fmla="*/ 4379747 h 7775574"/>
              <a:gd name="connsiteX85" fmla="*/ 130608 w 15803654"/>
              <a:gd name="connsiteY85" fmla="*/ 4014042 h 7775574"/>
              <a:gd name="connsiteX86" fmla="*/ 679165 w 15803654"/>
              <a:gd name="connsiteY86" fmla="*/ 3517729 h 7775574"/>
              <a:gd name="connsiteX87" fmla="*/ 1236429 w 15803654"/>
              <a:gd name="connsiteY87" fmla="*/ 2899514 h 7775574"/>
              <a:gd name="connsiteX88" fmla="*/ 1236429 w 15803654"/>
              <a:gd name="connsiteY88" fmla="*/ 2838564 h 7775574"/>
              <a:gd name="connsiteX89" fmla="*/ 1236429 w 15803654"/>
              <a:gd name="connsiteY89" fmla="*/ 2716662 h 7775574"/>
              <a:gd name="connsiteX90" fmla="*/ 1114527 w 15803654"/>
              <a:gd name="connsiteY90" fmla="*/ 2655711 h 7775574"/>
              <a:gd name="connsiteX91" fmla="*/ 1175478 w 15803654"/>
              <a:gd name="connsiteY91" fmla="*/ 2342250 h 7775574"/>
              <a:gd name="connsiteX92" fmla="*/ 1297379 w 15803654"/>
              <a:gd name="connsiteY92" fmla="*/ 2281300 h 7775574"/>
              <a:gd name="connsiteX93" fmla="*/ 1671791 w 15803654"/>
              <a:gd name="connsiteY93" fmla="*/ 2159398 h 7775574"/>
              <a:gd name="connsiteX94" fmla="*/ 1671791 w 15803654"/>
              <a:gd name="connsiteY94" fmla="*/ 1976546 h 7775574"/>
              <a:gd name="connsiteX95" fmla="*/ 1488939 w 15803654"/>
              <a:gd name="connsiteY95" fmla="*/ 1915595 h 7775574"/>
              <a:gd name="connsiteX96" fmla="*/ 1297379 w 15803654"/>
              <a:gd name="connsiteY96" fmla="*/ 1480233 h 7775574"/>
              <a:gd name="connsiteX97" fmla="*/ 1358330 w 15803654"/>
              <a:gd name="connsiteY97" fmla="*/ 1297380 h 7775574"/>
              <a:gd name="connsiteX98" fmla="*/ 1610840 w 15803654"/>
              <a:gd name="connsiteY98" fmla="*/ 1358331 h 7775574"/>
              <a:gd name="connsiteX99" fmla="*/ 1915594 w 15803654"/>
              <a:gd name="connsiteY99" fmla="*/ 1663085 h 7775574"/>
              <a:gd name="connsiteX100" fmla="*/ 2168104 w 15803654"/>
              <a:gd name="connsiteY100" fmla="*/ 1358331 h 7775574"/>
              <a:gd name="connsiteX101" fmla="*/ 2229054 w 15803654"/>
              <a:gd name="connsiteY101" fmla="*/ 1358331 h 7775574"/>
              <a:gd name="connsiteX102" fmla="*/ 2472858 w 15803654"/>
              <a:gd name="connsiteY102" fmla="*/ 1175479 h 7775574"/>
              <a:gd name="connsiteX103" fmla="*/ 2533808 w 15803654"/>
              <a:gd name="connsiteY103" fmla="*/ 1105821 h 7775574"/>
              <a:gd name="connsiteX104" fmla="*/ 2716660 w 15803654"/>
              <a:gd name="connsiteY104" fmla="*/ 1044870 h 7775574"/>
              <a:gd name="connsiteX105" fmla="*/ 2969170 w 15803654"/>
              <a:gd name="connsiteY105" fmla="*/ 922969 h 7775574"/>
              <a:gd name="connsiteX106" fmla="*/ 3517727 w 15803654"/>
              <a:gd name="connsiteY106" fmla="*/ 679166 h 7775574"/>
              <a:gd name="connsiteX107" fmla="*/ 3953090 w 15803654"/>
              <a:gd name="connsiteY107" fmla="*/ 557264 h 7775574"/>
              <a:gd name="connsiteX108" fmla="*/ 4266550 w 15803654"/>
              <a:gd name="connsiteY108" fmla="*/ 426655 h 7775574"/>
              <a:gd name="connsiteX109" fmla="*/ 4754156 w 15803654"/>
              <a:gd name="connsiteY109" fmla="*/ 426655 h 7775574"/>
              <a:gd name="connsiteX110" fmla="*/ 4937008 w 15803654"/>
              <a:gd name="connsiteY110" fmla="*/ 496313 h 7775574"/>
              <a:gd name="connsiteX111" fmla="*/ 5067618 w 15803654"/>
              <a:gd name="connsiteY111" fmla="*/ 365705 h 7775574"/>
              <a:gd name="connsiteX112" fmla="*/ 5311420 w 15803654"/>
              <a:gd name="connsiteY112" fmla="*/ 304754 h 7775574"/>
              <a:gd name="connsiteX113" fmla="*/ 5494272 w 15803654"/>
              <a:gd name="connsiteY113" fmla="*/ 426655 h 7775574"/>
              <a:gd name="connsiteX114" fmla="*/ 5929635 w 15803654"/>
              <a:gd name="connsiteY114" fmla="*/ 365705 h 7775574"/>
              <a:gd name="connsiteX115" fmla="*/ 6356290 w 15803654"/>
              <a:gd name="connsiteY115" fmla="*/ 496313 h 7775574"/>
              <a:gd name="connsiteX116" fmla="*/ 8210934 w 15803654"/>
              <a:gd name="connsiteY116" fmla="*/ 496313 h 7775574"/>
              <a:gd name="connsiteX117" fmla="*/ 9943676 w 15803654"/>
              <a:gd name="connsiteY117" fmla="*/ 496313 h 7775574"/>
              <a:gd name="connsiteX118" fmla="*/ 10988546 w 15803654"/>
              <a:gd name="connsiteY118" fmla="*/ 243803 h 7775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5803654" h="7775574">
                <a:moveTo>
                  <a:pt x="11972466" y="0"/>
                </a:moveTo>
                <a:lnTo>
                  <a:pt x="12904140" y="304754"/>
                </a:lnTo>
                <a:lnTo>
                  <a:pt x="14323422" y="862018"/>
                </a:lnTo>
                <a:lnTo>
                  <a:pt x="14445322" y="1105821"/>
                </a:lnTo>
                <a:lnTo>
                  <a:pt x="14811028" y="1602134"/>
                </a:lnTo>
                <a:lnTo>
                  <a:pt x="15124490" y="1915595"/>
                </a:lnTo>
                <a:lnTo>
                  <a:pt x="15620802" y="2342250"/>
                </a:lnTo>
                <a:lnTo>
                  <a:pt x="15742702" y="2594761"/>
                </a:lnTo>
                <a:lnTo>
                  <a:pt x="15803654" y="2899514"/>
                </a:lnTo>
                <a:lnTo>
                  <a:pt x="15620802" y="3021416"/>
                </a:lnTo>
                <a:lnTo>
                  <a:pt x="15429242" y="2899514"/>
                </a:lnTo>
                <a:lnTo>
                  <a:pt x="15490194" y="3761532"/>
                </a:lnTo>
                <a:lnTo>
                  <a:pt x="15124490" y="4754159"/>
                </a:lnTo>
                <a:lnTo>
                  <a:pt x="14750078" y="5302715"/>
                </a:lnTo>
                <a:lnTo>
                  <a:pt x="14689126" y="5494274"/>
                </a:lnTo>
                <a:lnTo>
                  <a:pt x="14506274" y="6295342"/>
                </a:lnTo>
                <a:lnTo>
                  <a:pt x="14567226" y="6478194"/>
                </a:lnTo>
                <a:lnTo>
                  <a:pt x="14445322" y="6721997"/>
                </a:lnTo>
                <a:lnTo>
                  <a:pt x="14201520" y="6974507"/>
                </a:lnTo>
                <a:lnTo>
                  <a:pt x="14140570" y="7279261"/>
                </a:lnTo>
                <a:lnTo>
                  <a:pt x="14009962" y="7340212"/>
                </a:lnTo>
                <a:lnTo>
                  <a:pt x="13888058" y="7401162"/>
                </a:lnTo>
                <a:lnTo>
                  <a:pt x="12843190" y="7531771"/>
                </a:lnTo>
                <a:lnTo>
                  <a:pt x="12529730" y="7401162"/>
                </a:lnTo>
                <a:lnTo>
                  <a:pt x="12529730" y="7157360"/>
                </a:lnTo>
                <a:lnTo>
                  <a:pt x="12590680" y="7157360"/>
                </a:lnTo>
                <a:lnTo>
                  <a:pt x="12164024" y="7096408"/>
                </a:lnTo>
                <a:lnTo>
                  <a:pt x="12164024" y="6913556"/>
                </a:lnTo>
                <a:lnTo>
                  <a:pt x="12285926" y="6782948"/>
                </a:lnTo>
                <a:lnTo>
                  <a:pt x="12721288" y="6721997"/>
                </a:lnTo>
                <a:lnTo>
                  <a:pt x="12782238" y="6478194"/>
                </a:lnTo>
                <a:lnTo>
                  <a:pt x="12965090" y="6112490"/>
                </a:lnTo>
                <a:lnTo>
                  <a:pt x="12721288" y="5677127"/>
                </a:lnTo>
                <a:lnTo>
                  <a:pt x="12651630" y="5494274"/>
                </a:lnTo>
                <a:lnTo>
                  <a:pt x="12529730" y="5555226"/>
                </a:lnTo>
                <a:lnTo>
                  <a:pt x="11667710" y="5799028"/>
                </a:lnTo>
                <a:lnTo>
                  <a:pt x="10248430" y="5981880"/>
                </a:lnTo>
                <a:lnTo>
                  <a:pt x="8646296" y="5859979"/>
                </a:lnTo>
                <a:lnTo>
                  <a:pt x="7592719" y="5677127"/>
                </a:lnTo>
                <a:lnTo>
                  <a:pt x="7166064" y="5616176"/>
                </a:lnTo>
                <a:lnTo>
                  <a:pt x="6974504" y="5677127"/>
                </a:lnTo>
                <a:lnTo>
                  <a:pt x="6913554" y="6042832"/>
                </a:lnTo>
                <a:lnTo>
                  <a:pt x="6852603" y="6852606"/>
                </a:lnTo>
                <a:lnTo>
                  <a:pt x="6791652" y="7035458"/>
                </a:lnTo>
                <a:lnTo>
                  <a:pt x="6608800" y="7218310"/>
                </a:lnTo>
                <a:lnTo>
                  <a:pt x="6547850" y="7279261"/>
                </a:lnTo>
                <a:lnTo>
                  <a:pt x="6295340" y="7592722"/>
                </a:lnTo>
                <a:lnTo>
                  <a:pt x="5372371" y="7775574"/>
                </a:lnTo>
                <a:lnTo>
                  <a:pt x="5006666" y="7592722"/>
                </a:lnTo>
                <a:lnTo>
                  <a:pt x="4876058" y="7531771"/>
                </a:lnTo>
                <a:lnTo>
                  <a:pt x="4937008" y="7340212"/>
                </a:lnTo>
                <a:lnTo>
                  <a:pt x="4937008" y="7279261"/>
                </a:lnTo>
                <a:lnTo>
                  <a:pt x="4632255" y="7279261"/>
                </a:lnTo>
                <a:lnTo>
                  <a:pt x="4266550" y="7157360"/>
                </a:lnTo>
                <a:lnTo>
                  <a:pt x="4266550" y="7096408"/>
                </a:lnTo>
                <a:lnTo>
                  <a:pt x="4510354" y="6782948"/>
                </a:lnTo>
                <a:lnTo>
                  <a:pt x="5189519" y="6478194"/>
                </a:lnTo>
                <a:lnTo>
                  <a:pt x="5067618" y="5799028"/>
                </a:lnTo>
                <a:lnTo>
                  <a:pt x="5067618" y="5302715"/>
                </a:lnTo>
                <a:lnTo>
                  <a:pt x="5067618" y="4623550"/>
                </a:lnTo>
                <a:lnTo>
                  <a:pt x="4937008" y="4562599"/>
                </a:lnTo>
                <a:lnTo>
                  <a:pt x="4754156" y="4562599"/>
                </a:lnTo>
                <a:lnTo>
                  <a:pt x="4510354" y="4440698"/>
                </a:lnTo>
                <a:lnTo>
                  <a:pt x="4388452" y="4379747"/>
                </a:lnTo>
                <a:lnTo>
                  <a:pt x="4266550" y="4196895"/>
                </a:lnTo>
                <a:lnTo>
                  <a:pt x="4196892" y="4135944"/>
                </a:lnTo>
                <a:lnTo>
                  <a:pt x="4014040" y="4379747"/>
                </a:lnTo>
                <a:lnTo>
                  <a:pt x="3587385" y="4318796"/>
                </a:lnTo>
                <a:lnTo>
                  <a:pt x="3456776" y="4318796"/>
                </a:lnTo>
                <a:lnTo>
                  <a:pt x="3395826" y="4318796"/>
                </a:lnTo>
                <a:lnTo>
                  <a:pt x="3334875" y="4318796"/>
                </a:lnTo>
                <a:lnTo>
                  <a:pt x="3273924" y="4440698"/>
                </a:lnTo>
                <a:lnTo>
                  <a:pt x="3212974" y="4754159"/>
                </a:lnTo>
                <a:lnTo>
                  <a:pt x="2908220" y="4937010"/>
                </a:lnTo>
                <a:lnTo>
                  <a:pt x="2594759" y="5058912"/>
                </a:lnTo>
                <a:lnTo>
                  <a:pt x="2472858" y="5363666"/>
                </a:lnTo>
                <a:lnTo>
                  <a:pt x="2411907" y="5494274"/>
                </a:lnTo>
                <a:lnTo>
                  <a:pt x="2168104" y="5677127"/>
                </a:lnTo>
                <a:lnTo>
                  <a:pt x="1976544" y="5738078"/>
                </a:lnTo>
                <a:lnTo>
                  <a:pt x="1854643" y="5616176"/>
                </a:lnTo>
                <a:lnTo>
                  <a:pt x="1793692" y="5677127"/>
                </a:lnTo>
                <a:lnTo>
                  <a:pt x="1358330" y="5677127"/>
                </a:lnTo>
                <a:lnTo>
                  <a:pt x="679165" y="5555226"/>
                </a:lnTo>
                <a:lnTo>
                  <a:pt x="69658" y="4815109"/>
                </a:lnTo>
                <a:lnTo>
                  <a:pt x="0" y="4379747"/>
                </a:lnTo>
                <a:lnTo>
                  <a:pt x="130608" y="4014042"/>
                </a:lnTo>
                <a:lnTo>
                  <a:pt x="679165" y="3517729"/>
                </a:lnTo>
                <a:lnTo>
                  <a:pt x="1236429" y="2899514"/>
                </a:lnTo>
                <a:lnTo>
                  <a:pt x="1236429" y="2838564"/>
                </a:lnTo>
                <a:lnTo>
                  <a:pt x="1236429" y="2716662"/>
                </a:lnTo>
                <a:lnTo>
                  <a:pt x="1114527" y="2655711"/>
                </a:lnTo>
                <a:lnTo>
                  <a:pt x="1175478" y="2342250"/>
                </a:lnTo>
                <a:lnTo>
                  <a:pt x="1297379" y="2281300"/>
                </a:lnTo>
                <a:lnTo>
                  <a:pt x="1671791" y="2159398"/>
                </a:lnTo>
                <a:lnTo>
                  <a:pt x="1671791" y="1976546"/>
                </a:lnTo>
                <a:lnTo>
                  <a:pt x="1488939" y="1915595"/>
                </a:lnTo>
                <a:lnTo>
                  <a:pt x="1297379" y="1480233"/>
                </a:lnTo>
                <a:lnTo>
                  <a:pt x="1358330" y="1297380"/>
                </a:lnTo>
                <a:lnTo>
                  <a:pt x="1610840" y="1358331"/>
                </a:lnTo>
                <a:lnTo>
                  <a:pt x="1915594" y="1663085"/>
                </a:lnTo>
                <a:lnTo>
                  <a:pt x="2168104" y="1358331"/>
                </a:lnTo>
                <a:lnTo>
                  <a:pt x="2229054" y="1358331"/>
                </a:lnTo>
                <a:lnTo>
                  <a:pt x="2472858" y="1175479"/>
                </a:lnTo>
                <a:lnTo>
                  <a:pt x="2533808" y="1105821"/>
                </a:lnTo>
                <a:lnTo>
                  <a:pt x="2716660" y="1044870"/>
                </a:lnTo>
                <a:lnTo>
                  <a:pt x="2969170" y="922969"/>
                </a:lnTo>
                <a:lnTo>
                  <a:pt x="3517727" y="679166"/>
                </a:lnTo>
                <a:lnTo>
                  <a:pt x="3953090" y="557264"/>
                </a:lnTo>
                <a:lnTo>
                  <a:pt x="4266550" y="426655"/>
                </a:lnTo>
                <a:lnTo>
                  <a:pt x="4754156" y="426655"/>
                </a:lnTo>
                <a:lnTo>
                  <a:pt x="4937008" y="496313"/>
                </a:lnTo>
                <a:lnTo>
                  <a:pt x="5067618" y="365705"/>
                </a:lnTo>
                <a:lnTo>
                  <a:pt x="5311420" y="304754"/>
                </a:lnTo>
                <a:lnTo>
                  <a:pt x="5494272" y="426655"/>
                </a:lnTo>
                <a:lnTo>
                  <a:pt x="5929635" y="365705"/>
                </a:lnTo>
                <a:lnTo>
                  <a:pt x="6356290" y="496313"/>
                </a:lnTo>
                <a:lnTo>
                  <a:pt x="8210934" y="496313"/>
                </a:lnTo>
                <a:lnTo>
                  <a:pt x="9943676" y="496313"/>
                </a:lnTo>
                <a:lnTo>
                  <a:pt x="10988546" y="243803"/>
                </a:lnTo>
                <a:close/>
              </a:path>
            </a:pathLst>
          </a:custGeom>
        </p:spPr>
      </p:pic>
      <p:pic>
        <p:nvPicPr>
          <p:cNvPr id="8" name="图片 7">
            <a:extLst>
              <a:ext uri="{FF2B5EF4-FFF2-40B4-BE49-F238E27FC236}">
                <a16:creationId xmlns:a16="http://schemas.microsoft.com/office/drawing/2014/main" id="{1DAFED9B-94F3-4FC0-811F-7571629496A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210" y="0"/>
            <a:ext cx="3433956" cy="5062070"/>
          </a:xfrm>
          <a:prstGeom prst="rect">
            <a:avLst/>
          </a:prstGeom>
        </p:spPr>
      </p:pic>
      <p:sp>
        <p:nvSpPr>
          <p:cNvPr id="9" name="矩形 8">
            <a:extLst>
              <a:ext uri="{FF2B5EF4-FFF2-40B4-BE49-F238E27FC236}">
                <a16:creationId xmlns:a16="http://schemas.microsoft.com/office/drawing/2014/main" id="{3CBE6A06-4E5A-47DD-AFB6-552026857B0F}"/>
              </a:ext>
            </a:extLst>
          </p:cNvPr>
          <p:cNvSpPr/>
          <p:nvPr/>
        </p:nvSpPr>
        <p:spPr>
          <a:xfrm>
            <a:off x="4788135" y="241976"/>
            <a:ext cx="6507920" cy="1884618"/>
          </a:xfrm>
          <a:prstGeom prst="rect">
            <a:avLst/>
          </a:prstGeom>
        </p:spPr>
        <p:txBody>
          <a:bodyPr wrap="square">
            <a:spAutoFit/>
          </a:bodyPr>
          <a:lstStyle/>
          <a:p>
            <a:pPr>
              <a:lnSpc>
                <a:spcPct val="150000"/>
              </a:lnSpc>
            </a:pPr>
            <a:r>
              <a:rPr lang="en-US" altLang="zh-CN" sz="2000" dirty="0">
                <a:latin typeface="Aa粉嘟嘟 (非商业使用)" pitchFamily="2" charset="-122"/>
                <a:ea typeface="Aa粉嘟嘟 (非商业使用)" pitchFamily="2" charset="-122"/>
              </a:rPr>
              <a:t>The most beautiful day, the cutest you, the most perfect gift, the happiest encounter, the most wonderful being yourself, the happiest all for you, the best thing is that all your wishes come true.</a:t>
            </a:r>
            <a:endParaRPr lang="zh-CN" altLang="en-US" sz="2000" dirty="0">
              <a:latin typeface="Aa粉嘟嘟 (非商业使用)" pitchFamily="2" charset="-122"/>
              <a:ea typeface="Aa粉嘟嘟 (非商业使用)" pitchFamily="2" charset="-122"/>
            </a:endParaRPr>
          </a:p>
        </p:txBody>
      </p:sp>
      <p:pic>
        <p:nvPicPr>
          <p:cNvPr id="11" name="图片 10">
            <a:extLst>
              <a:ext uri="{FF2B5EF4-FFF2-40B4-BE49-F238E27FC236}">
                <a16:creationId xmlns:a16="http://schemas.microsoft.com/office/drawing/2014/main" id="{C89F55BF-C5B2-4109-AA16-8EBBDFFA23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0813769">
            <a:off x="522197" y="4631767"/>
            <a:ext cx="3339353" cy="2226235"/>
          </a:xfrm>
          <a:prstGeom prst="rect">
            <a:avLst/>
          </a:prstGeom>
        </p:spPr>
      </p:pic>
    </p:spTree>
    <p:extLst>
      <p:ext uri="{BB962C8B-B14F-4D97-AF65-F5344CB8AC3E}">
        <p14:creationId xmlns:p14="http://schemas.microsoft.com/office/powerpoint/2010/main" val="379462339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2" presetClass="entr" presetSubtype="4" fill="hold" nodeType="withEffect" p14:presetBounceEnd="80000">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14:bounceEnd="80000">
                                          <p:cBhvr additive="base">
                                            <p:cTn id="22" dur="1000" fill="hold"/>
                                            <p:tgtEl>
                                              <p:spTgt spid="11"/>
                                            </p:tgtEl>
                                            <p:attrNameLst>
                                              <p:attrName>ppt_x</p:attrName>
                                            </p:attrNameLst>
                                          </p:cBhvr>
                                          <p:tavLst>
                                            <p:tav tm="0">
                                              <p:val>
                                                <p:strVal val="#ppt_x"/>
                                              </p:val>
                                            </p:tav>
                                            <p:tav tm="100000">
                                              <p:val>
                                                <p:strVal val="#ppt_x"/>
                                              </p:val>
                                            </p:tav>
                                          </p:tavLst>
                                        </p:anim>
                                        <p:anim calcmode="lin" valueType="num" p14:bounceEnd="80000">
                                          <p:cBhvr additive="base">
                                            <p:cTn id="2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1000" fill="hold"/>
                                            <p:tgtEl>
                                              <p:spTgt spid="11"/>
                                            </p:tgtEl>
                                            <p:attrNameLst>
                                              <p:attrName>ppt_x</p:attrName>
                                            </p:attrNameLst>
                                          </p:cBhvr>
                                          <p:tavLst>
                                            <p:tav tm="0">
                                              <p:val>
                                                <p:strVal val="#ppt_x"/>
                                              </p:val>
                                            </p:tav>
                                            <p:tav tm="100000">
                                              <p:val>
                                                <p:strVal val="#ppt_x"/>
                                              </p:val>
                                            </p:tav>
                                          </p:tavLst>
                                        </p:anim>
                                        <p:anim calcmode="lin" valueType="num">
                                          <p:cBhvr additive="base">
                                            <p:cTn id="23"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D7262CD-A63B-43CD-AD2F-74103AC792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052" y="474336"/>
            <a:ext cx="1955904" cy="3588871"/>
          </a:xfrm>
          <a:prstGeom prst="rect">
            <a:avLst/>
          </a:prstGeom>
        </p:spPr>
      </p:pic>
      <p:grpSp>
        <p:nvGrpSpPr>
          <p:cNvPr id="9" name="组合 8">
            <a:extLst>
              <a:ext uri="{FF2B5EF4-FFF2-40B4-BE49-F238E27FC236}">
                <a16:creationId xmlns:a16="http://schemas.microsoft.com/office/drawing/2014/main" id="{817EB04C-BB3B-4142-8255-691868664990}"/>
              </a:ext>
            </a:extLst>
          </p:cNvPr>
          <p:cNvGrpSpPr/>
          <p:nvPr/>
        </p:nvGrpSpPr>
        <p:grpSpPr>
          <a:xfrm>
            <a:off x="3733427" y="878015"/>
            <a:ext cx="4000887" cy="5424360"/>
            <a:chOff x="3604232" y="1715087"/>
            <a:chExt cx="2895851" cy="3926164"/>
          </a:xfrm>
        </p:grpSpPr>
        <p:pic>
          <p:nvPicPr>
            <p:cNvPr id="10" name="图片 9">
              <a:extLst>
                <a:ext uri="{FF2B5EF4-FFF2-40B4-BE49-F238E27FC236}">
                  <a16:creationId xmlns:a16="http://schemas.microsoft.com/office/drawing/2014/main" id="{C927AD54-02E6-4042-ADF2-E0610DA1996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844682" y="3027539"/>
              <a:ext cx="2485292" cy="2414954"/>
            </a:xfrm>
            <a:custGeom>
              <a:avLst/>
              <a:gdLst>
                <a:gd name="connsiteX0" fmla="*/ 0 w 2485292"/>
                <a:gd name="connsiteY0" fmla="*/ 0 h 2414954"/>
                <a:gd name="connsiteX1" fmla="*/ 2485292 w 2485292"/>
                <a:gd name="connsiteY1" fmla="*/ 58615 h 2414954"/>
                <a:gd name="connsiteX2" fmla="*/ 2414954 w 2485292"/>
                <a:gd name="connsiteY2" fmla="*/ 2414954 h 2414954"/>
                <a:gd name="connsiteX3" fmla="*/ 11723 w 2485292"/>
                <a:gd name="connsiteY3" fmla="*/ 2297723 h 2414954"/>
                <a:gd name="connsiteX4" fmla="*/ 0 w 2485292"/>
                <a:gd name="connsiteY4" fmla="*/ 0 h 2414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292" h="2414954">
                  <a:moveTo>
                    <a:pt x="0" y="0"/>
                  </a:moveTo>
                  <a:lnTo>
                    <a:pt x="2485292" y="58615"/>
                  </a:lnTo>
                  <a:lnTo>
                    <a:pt x="2414954" y="2414954"/>
                  </a:lnTo>
                  <a:lnTo>
                    <a:pt x="11723" y="2297723"/>
                  </a:lnTo>
                  <a:cubicBezTo>
                    <a:pt x="7815" y="1531815"/>
                    <a:pt x="3908" y="765908"/>
                    <a:pt x="0" y="0"/>
                  </a:cubicBezTo>
                  <a:close/>
                </a:path>
              </a:pathLst>
            </a:custGeom>
          </p:spPr>
        </p:pic>
        <p:pic>
          <p:nvPicPr>
            <p:cNvPr id="11" name="图片 10">
              <a:extLst>
                <a:ext uri="{FF2B5EF4-FFF2-40B4-BE49-F238E27FC236}">
                  <a16:creationId xmlns:a16="http://schemas.microsoft.com/office/drawing/2014/main" id="{5FF4B5CA-655C-4837-BB58-F2D7D97E76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04232" y="1715087"/>
              <a:ext cx="2895851" cy="3926164"/>
            </a:xfrm>
            <a:prstGeom prst="rect">
              <a:avLst/>
            </a:prstGeom>
            <a:effectLst/>
          </p:spPr>
        </p:pic>
      </p:grpSp>
      <p:grpSp>
        <p:nvGrpSpPr>
          <p:cNvPr id="12" name="组合 11">
            <a:extLst>
              <a:ext uri="{FF2B5EF4-FFF2-40B4-BE49-F238E27FC236}">
                <a16:creationId xmlns:a16="http://schemas.microsoft.com/office/drawing/2014/main" id="{CFED0718-8C9E-4CF6-A69E-D6B61B8CC661}"/>
              </a:ext>
            </a:extLst>
          </p:cNvPr>
          <p:cNvGrpSpPr/>
          <p:nvPr/>
        </p:nvGrpSpPr>
        <p:grpSpPr>
          <a:xfrm>
            <a:off x="7980541" y="270336"/>
            <a:ext cx="4211460" cy="5997119"/>
            <a:chOff x="6980588" y="1402298"/>
            <a:chExt cx="3048264" cy="4340728"/>
          </a:xfrm>
        </p:grpSpPr>
        <p:pic>
          <p:nvPicPr>
            <p:cNvPr id="13" name="图片 12">
              <a:extLst>
                <a:ext uri="{FF2B5EF4-FFF2-40B4-BE49-F238E27FC236}">
                  <a16:creationId xmlns:a16="http://schemas.microsoft.com/office/drawing/2014/main" id="{EE09459E-6BB6-4F92-A55E-55AF3854F2D7}"/>
                </a:ext>
              </a:extLst>
            </p:cNvPr>
            <p:cNvPicPr>
              <a:picLocks noChangeAspect="1"/>
            </p:cNvPicPr>
            <p:nvPr/>
          </p:nvPicPr>
          <p:blipFill>
            <a:blip r:embed="rId5" cstate="email">
              <a:extLst>
                <a:ext uri="{BEBA8EAE-BF5A-486C-A8C5-ECC9F3942E4B}">
                  <a14:imgProps xmlns:a14="http://schemas.microsoft.com/office/drawing/2010/main">
                    <a14:imgLayer r:embed="rId6">
                      <a14:imgEffect>
                        <a14:artisticBlur radius="50"/>
                      </a14:imgEffect>
                    </a14:imgLayer>
                  </a14:imgProps>
                </a:ext>
                <a:ext uri="{28A0092B-C50C-407E-A947-70E740481C1C}">
                  <a14:useLocalDpi xmlns:a14="http://schemas.microsoft.com/office/drawing/2010/main"/>
                </a:ext>
              </a:extLst>
            </a:blip>
            <a:srcRect/>
            <a:stretch/>
          </p:blipFill>
          <p:spPr>
            <a:xfrm>
              <a:off x="7103698" y="2816525"/>
              <a:ext cx="2708031" cy="2579077"/>
            </a:xfrm>
            <a:custGeom>
              <a:avLst/>
              <a:gdLst>
                <a:gd name="connsiteX0" fmla="*/ 281354 w 2708031"/>
                <a:gd name="connsiteY0" fmla="*/ 0 h 2579077"/>
                <a:gd name="connsiteX1" fmla="*/ 2708031 w 2708031"/>
                <a:gd name="connsiteY1" fmla="*/ 222738 h 2579077"/>
                <a:gd name="connsiteX2" fmla="*/ 2426677 w 2708031"/>
                <a:gd name="connsiteY2" fmla="*/ 2579077 h 2579077"/>
                <a:gd name="connsiteX3" fmla="*/ 0 w 2708031"/>
                <a:gd name="connsiteY3" fmla="*/ 2262554 h 2579077"/>
              </a:gdLst>
              <a:ahLst/>
              <a:cxnLst>
                <a:cxn ang="0">
                  <a:pos x="connsiteX0" y="connsiteY0"/>
                </a:cxn>
                <a:cxn ang="0">
                  <a:pos x="connsiteX1" y="connsiteY1"/>
                </a:cxn>
                <a:cxn ang="0">
                  <a:pos x="connsiteX2" y="connsiteY2"/>
                </a:cxn>
                <a:cxn ang="0">
                  <a:pos x="connsiteX3" y="connsiteY3"/>
                </a:cxn>
              </a:cxnLst>
              <a:rect l="l" t="t" r="r" b="b"/>
              <a:pathLst>
                <a:path w="2708031" h="2579077">
                  <a:moveTo>
                    <a:pt x="281354" y="0"/>
                  </a:moveTo>
                  <a:lnTo>
                    <a:pt x="2708031" y="222738"/>
                  </a:lnTo>
                  <a:lnTo>
                    <a:pt x="2426677" y="2579077"/>
                  </a:lnTo>
                  <a:lnTo>
                    <a:pt x="0" y="2262554"/>
                  </a:lnTo>
                  <a:close/>
                </a:path>
              </a:pathLst>
            </a:custGeom>
          </p:spPr>
        </p:pic>
        <p:pic>
          <p:nvPicPr>
            <p:cNvPr id="14" name="图片 13">
              <a:extLst>
                <a:ext uri="{FF2B5EF4-FFF2-40B4-BE49-F238E27FC236}">
                  <a16:creationId xmlns:a16="http://schemas.microsoft.com/office/drawing/2014/main" id="{DAE93A0F-9E23-4737-9A2B-7E8F51AE182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980588" y="1402298"/>
              <a:ext cx="3048264" cy="4340728"/>
            </a:xfrm>
            <a:prstGeom prst="rect">
              <a:avLst/>
            </a:prstGeom>
            <a:effectLst/>
          </p:spPr>
        </p:pic>
      </p:grpSp>
      <p:sp>
        <p:nvSpPr>
          <p:cNvPr id="15" name="矩形 14">
            <a:extLst>
              <a:ext uri="{FF2B5EF4-FFF2-40B4-BE49-F238E27FC236}">
                <a16:creationId xmlns:a16="http://schemas.microsoft.com/office/drawing/2014/main" id="{4085F436-1213-4535-84DC-864A143718F0}"/>
              </a:ext>
            </a:extLst>
          </p:cNvPr>
          <p:cNvSpPr/>
          <p:nvPr/>
        </p:nvSpPr>
        <p:spPr>
          <a:xfrm>
            <a:off x="207063" y="3221789"/>
            <a:ext cx="3521975" cy="2807948"/>
          </a:xfrm>
          <a:prstGeom prst="rect">
            <a:avLst/>
          </a:prstGeom>
        </p:spPr>
        <p:txBody>
          <a:bodyPr wrap="square">
            <a:spAutoFit/>
          </a:bodyPr>
          <a:lstStyle/>
          <a:p>
            <a:pPr algn="ctr">
              <a:lnSpc>
                <a:spcPct val="150000"/>
              </a:lnSpc>
            </a:pPr>
            <a:r>
              <a:rPr lang="en-US" altLang="zh-CN" sz="2000" dirty="0">
                <a:latin typeface="Aa粉嘟嘟 (非商业使用)" pitchFamily="2" charset="-122"/>
                <a:ea typeface="Aa粉嘟嘟 (非商业使用)" pitchFamily="2" charset="-122"/>
              </a:rPr>
              <a:t>May you be like the sunshine, bright and without sadness. May you have an androgynous soul, live arrogantly and never get hurt.</a:t>
            </a:r>
            <a:endParaRPr lang="zh-CN" altLang="en-US" sz="2000" dirty="0">
              <a:latin typeface="Aa粉嘟嘟 (非商业使用)" pitchFamily="2" charset="-122"/>
              <a:ea typeface="Aa粉嘟嘟 (非商业使用)" pitchFamily="2" charset="-122"/>
            </a:endParaRPr>
          </a:p>
        </p:txBody>
      </p:sp>
      <p:pic>
        <p:nvPicPr>
          <p:cNvPr id="16" name="图片 15">
            <a:extLst>
              <a:ext uri="{FF2B5EF4-FFF2-40B4-BE49-F238E27FC236}">
                <a16:creationId xmlns:a16="http://schemas.microsoft.com/office/drawing/2014/main" id="{BE1CC819-AB2A-45EE-ABBF-556B7D791A3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06211" y="5182134"/>
            <a:ext cx="4497355" cy="1268964"/>
          </a:xfrm>
          <a:prstGeom prst="rect">
            <a:avLst/>
          </a:prstGeom>
        </p:spPr>
      </p:pic>
      <p:pic>
        <p:nvPicPr>
          <p:cNvPr id="17" name="图片 16">
            <a:extLst>
              <a:ext uri="{FF2B5EF4-FFF2-40B4-BE49-F238E27FC236}">
                <a16:creationId xmlns:a16="http://schemas.microsoft.com/office/drawing/2014/main" id="{0F1D8DEF-788D-4348-B8CB-4A66D4AB4ABA}"/>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493546" y="2"/>
            <a:ext cx="4279105" cy="5059623"/>
          </a:xfrm>
          <a:prstGeom prst="rect">
            <a:avLst/>
          </a:prstGeom>
        </p:spPr>
      </p:pic>
    </p:spTree>
    <p:extLst>
      <p:ext uri="{BB962C8B-B14F-4D97-AF65-F5344CB8AC3E}">
        <p14:creationId xmlns:p14="http://schemas.microsoft.com/office/powerpoint/2010/main" val="270265832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1000" fill="hold"/>
                                        <p:tgtEl>
                                          <p:spTgt spid="12"/>
                                        </p:tgtEl>
                                        <p:attrNameLst>
                                          <p:attrName>ppt_x</p:attrName>
                                        </p:attrNameLst>
                                      </p:cBhvr>
                                      <p:tavLst>
                                        <p:tav tm="0">
                                          <p:val>
                                            <p:strVal val="#ppt_x"/>
                                          </p:val>
                                        </p:tav>
                                        <p:tav tm="100000">
                                          <p:val>
                                            <p:strVal val="#ppt_x"/>
                                          </p:val>
                                        </p:tav>
                                      </p:tavLst>
                                    </p:anim>
                                    <p:anim calcmode="lin" valueType="num">
                                      <p:cBhvr additive="base">
                                        <p:cTn id="16" dur="1000" fill="hold"/>
                                        <p:tgtEl>
                                          <p:spTgt spid="12"/>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53" presetClass="entr" presetSubtype="16" fill="hold" grpId="0" nodeType="afterEffect">
                                  <p:stCondLst>
                                    <p:cond delay="0"/>
                                  </p:stCondLst>
                                  <p:iterate type="lt">
                                    <p:tmPct val="10000"/>
                                  </p:iterate>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par>
                                <p:cTn id="26" presetID="6" presetClass="entr" presetSubtype="16"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circle(in)">
                                      <p:cBhvr>
                                        <p:cTn id="28"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3D44D569-AD29-4034-864A-48582D0AD2C3}"/>
              </a:ext>
            </a:extLst>
          </p:cNvPr>
          <p:cNvPicPr>
            <a:picLocks noChangeAspect="1"/>
          </p:cNvPicPr>
          <p:nvPr/>
        </p:nvPicPr>
        <p:blipFill rotWithShape="1">
          <a:blip r:embed="rId2" cstate="email">
            <a:biLevel thresh="50000"/>
            <a:extLst>
              <a:ext uri="{28A0092B-C50C-407E-A947-70E740481C1C}">
                <a14:useLocalDpi xmlns:a14="http://schemas.microsoft.com/office/drawing/2010/main"/>
              </a:ext>
            </a:extLst>
          </a:blip>
          <a:srcRect/>
          <a:stretch/>
        </p:blipFill>
        <p:spPr>
          <a:xfrm>
            <a:off x="385395" y="-47445"/>
            <a:ext cx="1509311" cy="1421176"/>
          </a:xfrm>
          <a:prstGeom prst="rect">
            <a:avLst/>
          </a:prstGeom>
        </p:spPr>
      </p:pic>
      <p:pic>
        <p:nvPicPr>
          <p:cNvPr id="5" name="图片占位符 16">
            <a:extLst>
              <a:ext uri="{FF2B5EF4-FFF2-40B4-BE49-F238E27FC236}">
                <a16:creationId xmlns:a16="http://schemas.microsoft.com/office/drawing/2014/main" id="{DFDFC68C-367E-4A3F-B062-197949A79A82}"/>
              </a:ext>
            </a:extLst>
          </p:cNvPr>
          <p:cNvPicPr>
            <a:picLocks noChangeAspect="1"/>
          </p:cNvPicPr>
          <p:nvPr/>
        </p:nvPicPr>
        <p:blipFill>
          <a:blip r:embed="rId3" cstate="email">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a:ext>
            </a:extLst>
          </a:blip>
          <a:srcRect/>
          <a:stretch/>
        </p:blipFill>
        <p:spPr>
          <a:xfrm>
            <a:off x="1205353" y="1315272"/>
            <a:ext cx="5986343" cy="5029355"/>
          </a:xfrm>
          <a:custGeom>
            <a:avLst/>
            <a:gdLst>
              <a:gd name="connsiteX0" fmla="*/ 1191911 w 2526751"/>
              <a:gd name="connsiteY0" fmla="*/ 414 h 2434913"/>
              <a:gd name="connsiteX1" fmla="*/ 2524301 w 2526751"/>
              <a:gd name="connsiteY1" fmla="*/ 1062782 h 2434913"/>
              <a:gd name="connsiteX2" fmla="*/ 1950356 w 2526751"/>
              <a:gd name="connsiteY2" fmla="*/ 2214897 h 2434913"/>
              <a:gd name="connsiteX3" fmla="*/ 2150212 w 2526751"/>
              <a:gd name="connsiteY3" fmla="*/ 2429958 h 2434913"/>
              <a:gd name="connsiteX4" fmla="*/ 1724877 w 2526751"/>
              <a:gd name="connsiteY4" fmla="*/ 2317307 h 2434913"/>
              <a:gd name="connsiteX5" fmla="*/ 141401 w 2526751"/>
              <a:gd name="connsiteY5" fmla="*/ 1810376 h 2434913"/>
              <a:gd name="connsiteX6" fmla="*/ 802464 w 2526751"/>
              <a:gd name="connsiteY6" fmla="*/ 79645 h 2434913"/>
              <a:gd name="connsiteX7" fmla="*/ 1191911 w 2526751"/>
              <a:gd name="connsiteY7" fmla="*/ 414 h 243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751" h="2434913">
                <a:moveTo>
                  <a:pt x="1191911" y="414"/>
                </a:moveTo>
                <a:cubicBezTo>
                  <a:pt x="1791235" y="-14765"/>
                  <a:pt x="2490992" y="388795"/>
                  <a:pt x="2524301" y="1062782"/>
                </a:cubicBezTo>
                <a:cubicBezTo>
                  <a:pt x="2570422" y="1892305"/>
                  <a:pt x="1950356" y="2214897"/>
                  <a:pt x="1950356" y="2214897"/>
                </a:cubicBezTo>
                <a:cubicBezTo>
                  <a:pt x="1950356" y="2214897"/>
                  <a:pt x="1981103" y="2383873"/>
                  <a:pt x="2150212" y="2429958"/>
                </a:cubicBezTo>
                <a:cubicBezTo>
                  <a:pt x="2150212" y="2429958"/>
                  <a:pt x="1873488" y="2470922"/>
                  <a:pt x="1724877" y="2317307"/>
                </a:cubicBezTo>
                <a:cubicBezTo>
                  <a:pt x="1724877" y="2317307"/>
                  <a:pt x="464245" y="2542609"/>
                  <a:pt x="141401" y="1810376"/>
                </a:cubicBezTo>
                <a:cubicBezTo>
                  <a:pt x="-227565" y="975734"/>
                  <a:pt x="172148" y="340791"/>
                  <a:pt x="802464" y="79645"/>
                </a:cubicBezTo>
                <a:cubicBezTo>
                  <a:pt x="920648" y="29720"/>
                  <a:pt x="1053605" y="3917"/>
                  <a:pt x="1191911" y="414"/>
                </a:cubicBezTo>
                <a:close/>
              </a:path>
            </a:pathLst>
          </a:custGeom>
          <a:solidFill>
            <a:srgbClr val="79DBDE"/>
          </a:solidFill>
        </p:spPr>
      </p:pic>
      <p:grpSp>
        <p:nvGrpSpPr>
          <p:cNvPr id="6" name="组合 5">
            <a:extLst>
              <a:ext uri="{FF2B5EF4-FFF2-40B4-BE49-F238E27FC236}">
                <a16:creationId xmlns:a16="http://schemas.microsoft.com/office/drawing/2014/main" id="{5836DDD8-DF79-4181-9EBB-D01C2341EAF8}"/>
              </a:ext>
            </a:extLst>
          </p:cNvPr>
          <p:cNvGrpSpPr/>
          <p:nvPr/>
        </p:nvGrpSpPr>
        <p:grpSpPr>
          <a:xfrm>
            <a:off x="893077" y="644544"/>
            <a:ext cx="6348411" cy="5779293"/>
            <a:chOff x="1973002" y="2379865"/>
            <a:chExt cx="2679574" cy="2797987"/>
          </a:xfrm>
        </p:grpSpPr>
        <p:sp>
          <p:nvSpPr>
            <p:cNvPr id="7" name="AutoShape 3">
              <a:extLst>
                <a:ext uri="{FF2B5EF4-FFF2-40B4-BE49-F238E27FC236}">
                  <a16:creationId xmlns:a16="http://schemas.microsoft.com/office/drawing/2014/main" id="{5484C858-71F5-44CF-BB3C-31DDD7F6F05D}"/>
                </a:ext>
              </a:extLst>
            </p:cNvPr>
            <p:cNvSpPr>
              <a:spLocks noChangeAspect="1" noChangeArrowheads="1" noTextEdit="1"/>
            </p:cNvSpPr>
            <p:nvPr userDrawn="1"/>
          </p:nvSpPr>
          <p:spPr bwMode="auto">
            <a:xfrm>
              <a:off x="1978732" y="2406603"/>
              <a:ext cx="2673844" cy="276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6">
              <a:extLst>
                <a:ext uri="{FF2B5EF4-FFF2-40B4-BE49-F238E27FC236}">
                  <a16:creationId xmlns:a16="http://schemas.microsoft.com/office/drawing/2014/main" id="{525761F5-52F0-43ED-80BA-7DC22D8CC279}"/>
                </a:ext>
              </a:extLst>
            </p:cNvPr>
            <p:cNvSpPr>
              <a:spLocks noEditPoints="1"/>
            </p:cNvSpPr>
            <p:nvPr userDrawn="1"/>
          </p:nvSpPr>
          <p:spPr bwMode="auto">
            <a:xfrm>
              <a:off x="1973002" y="2738924"/>
              <a:ext cx="2612728" cy="2438928"/>
            </a:xfrm>
            <a:custGeom>
              <a:avLst/>
              <a:gdLst>
                <a:gd name="T0" fmla="*/ 420 w 510"/>
                <a:gd name="T1" fmla="*/ 476 h 476"/>
                <a:gd name="T2" fmla="*/ 397 w 510"/>
                <a:gd name="T3" fmla="*/ 475 h 476"/>
                <a:gd name="T4" fmla="*/ 380 w 510"/>
                <a:gd name="T5" fmla="*/ 471 h 476"/>
                <a:gd name="T6" fmla="*/ 365 w 510"/>
                <a:gd name="T7" fmla="*/ 463 h 476"/>
                <a:gd name="T8" fmla="*/ 359 w 510"/>
                <a:gd name="T9" fmla="*/ 457 h 476"/>
                <a:gd name="T10" fmla="*/ 175 w 510"/>
                <a:gd name="T11" fmla="*/ 463 h 476"/>
                <a:gd name="T12" fmla="*/ 31 w 510"/>
                <a:gd name="T13" fmla="*/ 355 h 476"/>
                <a:gd name="T14" fmla="*/ 13 w 510"/>
                <a:gd name="T15" fmla="*/ 173 h 476"/>
                <a:gd name="T16" fmla="*/ 174 w 510"/>
                <a:gd name="T17" fmla="*/ 14 h 476"/>
                <a:gd name="T18" fmla="*/ 313 w 510"/>
                <a:gd name="T19" fmla="*/ 6 h 476"/>
                <a:gd name="T20" fmla="*/ 468 w 510"/>
                <a:gd name="T21" fmla="*/ 103 h 476"/>
                <a:gd name="T22" fmla="*/ 500 w 510"/>
                <a:gd name="T23" fmla="*/ 166 h 476"/>
                <a:gd name="T24" fmla="*/ 507 w 510"/>
                <a:gd name="T25" fmla="*/ 201 h 476"/>
                <a:gd name="T26" fmla="*/ 509 w 510"/>
                <a:gd name="T27" fmla="*/ 236 h 476"/>
                <a:gd name="T28" fmla="*/ 440 w 510"/>
                <a:gd name="T29" fmla="*/ 405 h 476"/>
                <a:gd name="T30" fmla="*/ 406 w 510"/>
                <a:gd name="T31" fmla="*/ 433 h 476"/>
                <a:gd name="T32" fmla="*/ 412 w 510"/>
                <a:gd name="T33" fmla="*/ 445 h 476"/>
                <a:gd name="T34" fmla="*/ 419 w 510"/>
                <a:gd name="T35" fmla="*/ 454 h 476"/>
                <a:gd name="T36" fmla="*/ 427 w 510"/>
                <a:gd name="T37" fmla="*/ 460 h 476"/>
                <a:gd name="T38" fmla="*/ 436 w 510"/>
                <a:gd name="T39" fmla="*/ 465 h 476"/>
                <a:gd name="T40" fmla="*/ 443 w 510"/>
                <a:gd name="T41" fmla="*/ 467 h 476"/>
                <a:gd name="T42" fmla="*/ 441 w 510"/>
                <a:gd name="T43" fmla="*/ 473 h 476"/>
                <a:gd name="T44" fmla="*/ 430 w 510"/>
                <a:gd name="T45" fmla="*/ 470 h 476"/>
                <a:gd name="T46" fmla="*/ 419 w 510"/>
                <a:gd name="T47" fmla="*/ 464 h 476"/>
                <a:gd name="T48" fmla="*/ 410 w 510"/>
                <a:gd name="T49" fmla="*/ 456 h 476"/>
                <a:gd name="T50" fmla="*/ 403 w 510"/>
                <a:gd name="T51" fmla="*/ 447 h 476"/>
                <a:gd name="T52" fmla="*/ 396 w 510"/>
                <a:gd name="T53" fmla="*/ 432 h 476"/>
                <a:gd name="T54" fmla="*/ 432 w 510"/>
                <a:gd name="T55" fmla="*/ 398 h 476"/>
                <a:gd name="T56" fmla="*/ 496 w 510"/>
                <a:gd name="T57" fmla="*/ 236 h 476"/>
                <a:gd name="T58" fmla="*/ 495 w 510"/>
                <a:gd name="T59" fmla="*/ 202 h 476"/>
                <a:gd name="T60" fmla="*/ 460 w 510"/>
                <a:gd name="T61" fmla="*/ 109 h 476"/>
                <a:gd name="T62" fmla="*/ 353 w 510"/>
                <a:gd name="T63" fmla="*/ 32 h 476"/>
                <a:gd name="T64" fmla="*/ 221 w 510"/>
                <a:gd name="T65" fmla="*/ 12 h 476"/>
                <a:gd name="T66" fmla="*/ 69 w 510"/>
                <a:gd name="T67" fmla="*/ 99 h 476"/>
                <a:gd name="T68" fmla="*/ 19 w 510"/>
                <a:gd name="T69" fmla="*/ 264 h 476"/>
                <a:gd name="T70" fmla="*/ 94 w 510"/>
                <a:gd name="T71" fmla="*/ 421 h 476"/>
                <a:gd name="T72" fmla="*/ 123 w 510"/>
                <a:gd name="T73" fmla="*/ 437 h 476"/>
                <a:gd name="T74" fmla="*/ 267 w 510"/>
                <a:gd name="T75" fmla="*/ 459 h 476"/>
                <a:gd name="T76" fmla="*/ 361 w 510"/>
                <a:gd name="T77" fmla="*/ 450 h 476"/>
                <a:gd name="T78" fmla="*/ 374 w 510"/>
                <a:gd name="T79" fmla="*/ 459 h 476"/>
                <a:gd name="T80" fmla="*/ 388 w 510"/>
                <a:gd name="T81" fmla="*/ 464 h 476"/>
                <a:gd name="T82" fmla="*/ 404 w 510"/>
                <a:gd name="T83" fmla="*/ 468 h 476"/>
                <a:gd name="T84" fmla="*/ 431 w 510"/>
                <a:gd name="T85" fmla="*/ 468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0" h="476">
                  <a:moveTo>
                    <a:pt x="443" y="473"/>
                  </a:moveTo>
                  <a:cubicBezTo>
                    <a:pt x="439" y="474"/>
                    <a:pt x="435" y="474"/>
                    <a:pt x="431" y="475"/>
                  </a:cubicBezTo>
                  <a:cubicBezTo>
                    <a:pt x="428" y="475"/>
                    <a:pt x="424" y="475"/>
                    <a:pt x="420" y="476"/>
                  </a:cubicBezTo>
                  <a:cubicBezTo>
                    <a:pt x="416" y="476"/>
                    <a:pt x="412" y="476"/>
                    <a:pt x="409" y="476"/>
                  </a:cubicBezTo>
                  <a:cubicBezTo>
                    <a:pt x="407" y="475"/>
                    <a:pt x="405" y="475"/>
                    <a:pt x="403" y="475"/>
                  </a:cubicBezTo>
                  <a:cubicBezTo>
                    <a:pt x="397" y="475"/>
                    <a:pt x="397" y="475"/>
                    <a:pt x="397" y="475"/>
                  </a:cubicBezTo>
                  <a:cubicBezTo>
                    <a:pt x="392" y="474"/>
                    <a:pt x="392" y="474"/>
                    <a:pt x="392" y="474"/>
                  </a:cubicBezTo>
                  <a:cubicBezTo>
                    <a:pt x="390" y="473"/>
                    <a:pt x="388" y="473"/>
                    <a:pt x="386" y="472"/>
                  </a:cubicBezTo>
                  <a:cubicBezTo>
                    <a:pt x="384" y="472"/>
                    <a:pt x="382" y="471"/>
                    <a:pt x="380" y="471"/>
                  </a:cubicBezTo>
                  <a:cubicBezTo>
                    <a:pt x="379" y="470"/>
                    <a:pt x="377" y="469"/>
                    <a:pt x="375" y="469"/>
                  </a:cubicBezTo>
                  <a:cubicBezTo>
                    <a:pt x="370" y="466"/>
                    <a:pt x="370" y="466"/>
                    <a:pt x="370" y="466"/>
                  </a:cubicBezTo>
                  <a:cubicBezTo>
                    <a:pt x="368" y="466"/>
                    <a:pt x="366" y="464"/>
                    <a:pt x="365" y="463"/>
                  </a:cubicBezTo>
                  <a:cubicBezTo>
                    <a:pt x="363" y="462"/>
                    <a:pt x="361" y="461"/>
                    <a:pt x="360" y="460"/>
                  </a:cubicBezTo>
                  <a:cubicBezTo>
                    <a:pt x="355" y="456"/>
                    <a:pt x="355" y="456"/>
                    <a:pt x="355" y="456"/>
                  </a:cubicBezTo>
                  <a:cubicBezTo>
                    <a:pt x="359" y="457"/>
                    <a:pt x="359" y="457"/>
                    <a:pt x="359" y="457"/>
                  </a:cubicBezTo>
                  <a:cubicBezTo>
                    <a:pt x="344" y="461"/>
                    <a:pt x="329" y="463"/>
                    <a:pt x="313" y="465"/>
                  </a:cubicBezTo>
                  <a:cubicBezTo>
                    <a:pt x="298" y="467"/>
                    <a:pt x="283" y="469"/>
                    <a:pt x="267" y="469"/>
                  </a:cubicBezTo>
                  <a:cubicBezTo>
                    <a:pt x="237" y="470"/>
                    <a:pt x="205" y="469"/>
                    <a:pt x="175" y="463"/>
                  </a:cubicBezTo>
                  <a:cubicBezTo>
                    <a:pt x="145" y="456"/>
                    <a:pt x="115" y="446"/>
                    <a:pt x="89" y="428"/>
                  </a:cubicBezTo>
                  <a:cubicBezTo>
                    <a:pt x="76" y="419"/>
                    <a:pt x="65" y="408"/>
                    <a:pt x="55" y="395"/>
                  </a:cubicBezTo>
                  <a:cubicBezTo>
                    <a:pt x="45" y="383"/>
                    <a:pt x="38" y="369"/>
                    <a:pt x="31" y="355"/>
                  </a:cubicBezTo>
                  <a:cubicBezTo>
                    <a:pt x="24" y="341"/>
                    <a:pt x="18" y="327"/>
                    <a:pt x="13" y="312"/>
                  </a:cubicBezTo>
                  <a:cubicBezTo>
                    <a:pt x="8" y="297"/>
                    <a:pt x="5" y="282"/>
                    <a:pt x="3" y="266"/>
                  </a:cubicBezTo>
                  <a:cubicBezTo>
                    <a:pt x="0" y="235"/>
                    <a:pt x="4" y="203"/>
                    <a:pt x="13" y="173"/>
                  </a:cubicBezTo>
                  <a:cubicBezTo>
                    <a:pt x="23" y="143"/>
                    <a:pt x="39" y="115"/>
                    <a:pt x="59" y="91"/>
                  </a:cubicBezTo>
                  <a:cubicBezTo>
                    <a:pt x="79" y="67"/>
                    <a:pt x="104" y="48"/>
                    <a:pt x="132" y="33"/>
                  </a:cubicBezTo>
                  <a:cubicBezTo>
                    <a:pt x="145" y="25"/>
                    <a:pt x="159" y="19"/>
                    <a:pt x="174" y="14"/>
                  </a:cubicBezTo>
                  <a:cubicBezTo>
                    <a:pt x="189" y="9"/>
                    <a:pt x="204" y="6"/>
                    <a:pt x="220" y="3"/>
                  </a:cubicBezTo>
                  <a:cubicBezTo>
                    <a:pt x="235" y="1"/>
                    <a:pt x="251" y="0"/>
                    <a:pt x="266" y="0"/>
                  </a:cubicBezTo>
                  <a:cubicBezTo>
                    <a:pt x="282" y="1"/>
                    <a:pt x="297" y="3"/>
                    <a:pt x="313" y="6"/>
                  </a:cubicBezTo>
                  <a:cubicBezTo>
                    <a:pt x="343" y="13"/>
                    <a:pt x="372" y="25"/>
                    <a:pt x="399" y="41"/>
                  </a:cubicBezTo>
                  <a:cubicBezTo>
                    <a:pt x="412" y="49"/>
                    <a:pt x="425" y="58"/>
                    <a:pt x="437" y="69"/>
                  </a:cubicBezTo>
                  <a:cubicBezTo>
                    <a:pt x="448" y="79"/>
                    <a:pt x="459" y="91"/>
                    <a:pt x="468" y="103"/>
                  </a:cubicBezTo>
                  <a:cubicBezTo>
                    <a:pt x="477" y="116"/>
                    <a:pt x="485" y="130"/>
                    <a:pt x="492" y="144"/>
                  </a:cubicBezTo>
                  <a:cubicBezTo>
                    <a:pt x="496" y="155"/>
                    <a:pt x="496" y="155"/>
                    <a:pt x="496" y="155"/>
                  </a:cubicBezTo>
                  <a:cubicBezTo>
                    <a:pt x="500" y="166"/>
                    <a:pt x="500" y="166"/>
                    <a:pt x="500" y="166"/>
                  </a:cubicBezTo>
                  <a:cubicBezTo>
                    <a:pt x="501" y="170"/>
                    <a:pt x="502" y="174"/>
                    <a:pt x="503" y="178"/>
                  </a:cubicBezTo>
                  <a:cubicBezTo>
                    <a:pt x="504" y="181"/>
                    <a:pt x="505" y="185"/>
                    <a:pt x="505" y="189"/>
                  </a:cubicBezTo>
                  <a:cubicBezTo>
                    <a:pt x="506" y="193"/>
                    <a:pt x="506" y="197"/>
                    <a:pt x="507" y="201"/>
                  </a:cubicBezTo>
                  <a:cubicBezTo>
                    <a:pt x="508" y="212"/>
                    <a:pt x="508" y="212"/>
                    <a:pt x="508" y="212"/>
                  </a:cubicBezTo>
                  <a:cubicBezTo>
                    <a:pt x="509" y="216"/>
                    <a:pt x="509" y="220"/>
                    <a:pt x="509" y="224"/>
                  </a:cubicBezTo>
                  <a:cubicBezTo>
                    <a:pt x="509" y="228"/>
                    <a:pt x="509" y="232"/>
                    <a:pt x="509" y="236"/>
                  </a:cubicBezTo>
                  <a:cubicBezTo>
                    <a:pt x="510" y="251"/>
                    <a:pt x="508" y="267"/>
                    <a:pt x="505" y="283"/>
                  </a:cubicBezTo>
                  <a:cubicBezTo>
                    <a:pt x="499" y="313"/>
                    <a:pt x="487" y="343"/>
                    <a:pt x="470" y="369"/>
                  </a:cubicBezTo>
                  <a:cubicBezTo>
                    <a:pt x="461" y="382"/>
                    <a:pt x="451" y="394"/>
                    <a:pt x="440" y="405"/>
                  </a:cubicBezTo>
                  <a:cubicBezTo>
                    <a:pt x="429" y="417"/>
                    <a:pt x="417" y="427"/>
                    <a:pt x="403" y="435"/>
                  </a:cubicBezTo>
                  <a:cubicBezTo>
                    <a:pt x="406" y="430"/>
                    <a:pt x="406" y="430"/>
                    <a:pt x="406" y="430"/>
                  </a:cubicBezTo>
                  <a:cubicBezTo>
                    <a:pt x="406" y="431"/>
                    <a:pt x="406" y="432"/>
                    <a:pt x="406" y="433"/>
                  </a:cubicBezTo>
                  <a:cubicBezTo>
                    <a:pt x="407" y="434"/>
                    <a:pt x="407" y="435"/>
                    <a:pt x="408" y="436"/>
                  </a:cubicBezTo>
                  <a:cubicBezTo>
                    <a:pt x="408" y="438"/>
                    <a:pt x="409" y="440"/>
                    <a:pt x="411" y="443"/>
                  </a:cubicBezTo>
                  <a:cubicBezTo>
                    <a:pt x="412" y="445"/>
                    <a:pt x="412" y="445"/>
                    <a:pt x="412" y="445"/>
                  </a:cubicBezTo>
                  <a:cubicBezTo>
                    <a:pt x="414" y="448"/>
                    <a:pt x="414" y="448"/>
                    <a:pt x="414" y="448"/>
                  </a:cubicBezTo>
                  <a:cubicBezTo>
                    <a:pt x="415" y="449"/>
                    <a:pt x="416" y="450"/>
                    <a:pt x="416" y="451"/>
                  </a:cubicBezTo>
                  <a:cubicBezTo>
                    <a:pt x="417" y="452"/>
                    <a:pt x="418" y="453"/>
                    <a:pt x="419" y="454"/>
                  </a:cubicBezTo>
                  <a:cubicBezTo>
                    <a:pt x="419" y="454"/>
                    <a:pt x="420" y="455"/>
                    <a:pt x="421" y="456"/>
                  </a:cubicBezTo>
                  <a:cubicBezTo>
                    <a:pt x="422" y="457"/>
                    <a:pt x="423" y="457"/>
                    <a:pt x="424" y="458"/>
                  </a:cubicBezTo>
                  <a:cubicBezTo>
                    <a:pt x="427" y="460"/>
                    <a:pt x="427" y="460"/>
                    <a:pt x="427" y="460"/>
                  </a:cubicBezTo>
                  <a:cubicBezTo>
                    <a:pt x="428" y="461"/>
                    <a:pt x="429" y="461"/>
                    <a:pt x="430" y="462"/>
                  </a:cubicBezTo>
                  <a:cubicBezTo>
                    <a:pt x="431" y="462"/>
                    <a:pt x="432" y="463"/>
                    <a:pt x="433" y="464"/>
                  </a:cubicBezTo>
                  <a:cubicBezTo>
                    <a:pt x="436" y="465"/>
                    <a:pt x="436" y="465"/>
                    <a:pt x="436" y="465"/>
                  </a:cubicBezTo>
                  <a:cubicBezTo>
                    <a:pt x="437" y="465"/>
                    <a:pt x="438" y="466"/>
                    <a:pt x="439" y="466"/>
                  </a:cubicBezTo>
                  <a:cubicBezTo>
                    <a:pt x="443" y="467"/>
                    <a:pt x="443" y="467"/>
                    <a:pt x="443" y="467"/>
                  </a:cubicBezTo>
                  <a:cubicBezTo>
                    <a:pt x="443" y="467"/>
                    <a:pt x="443" y="467"/>
                    <a:pt x="443" y="467"/>
                  </a:cubicBezTo>
                  <a:cubicBezTo>
                    <a:pt x="444" y="468"/>
                    <a:pt x="445" y="469"/>
                    <a:pt x="445" y="471"/>
                  </a:cubicBezTo>
                  <a:cubicBezTo>
                    <a:pt x="445" y="472"/>
                    <a:pt x="444" y="473"/>
                    <a:pt x="443" y="473"/>
                  </a:cubicBezTo>
                  <a:close/>
                  <a:moveTo>
                    <a:pt x="441" y="473"/>
                  </a:moveTo>
                  <a:cubicBezTo>
                    <a:pt x="438" y="472"/>
                    <a:pt x="438" y="472"/>
                    <a:pt x="438" y="472"/>
                  </a:cubicBezTo>
                  <a:cubicBezTo>
                    <a:pt x="436" y="472"/>
                    <a:pt x="435" y="472"/>
                    <a:pt x="434" y="471"/>
                  </a:cubicBezTo>
                  <a:cubicBezTo>
                    <a:pt x="430" y="470"/>
                    <a:pt x="430" y="470"/>
                    <a:pt x="430" y="470"/>
                  </a:cubicBezTo>
                  <a:cubicBezTo>
                    <a:pt x="429" y="469"/>
                    <a:pt x="428" y="469"/>
                    <a:pt x="426" y="468"/>
                  </a:cubicBezTo>
                  <a:cubicBezTo>
                    <a:pt x="425" y="468"/>
                    <a:pt x="424" y="467"/>
                    <a:pt x="423" y="466"/>
                  </a:cubicBezTo>
                  <a:cubicBezTo>
                    <a:pt x="419" y="464"/>
                    <a:pt x="419" y="464"/>
                    <a:pt x="419" y="464"/>
                  </a:cubicBezTo>
                  <a:cubicBezTo>
                    <a:pt x="418" y="463"/>
                    <a:pt x="417" y="463"/>
                    <a:pt x="416" y="462"/>
                  </a:cubicBezTo>
                  <a:cubicBezTo>
                    <a:pt x="415" y="461"/>
                    <a:pt x="414" y="460"/>
                    <a:pt x="413" y="459"/>
                  </a:cubicBezTo>
                  <a:cubicBezTo>
                    <a:pt x="412" y="458"/>
                    <a:pt x="411" y="457"/>
                    <a:pt x="410" y="456"/>
                  </a:cubicBezTo>
                  <a:cubicBezTo>
                    <a:pt x="409" y="455"/>
                    <a:pt x="409" y="454"/>
                    <a:pt x="408" y="453"/>
                  </a:cubicBezTo>
                  <a:cubicBezTo>
                    <a:pt x="405" y="450"/>
                    <a:pt x="405" y="450"/>
                    <a:pt x="405" y="450"/>
                  </a:cubicBezTo>
                  <a:cubicBezTo>
                    <a:pt x="403" y="447"/>
                    <a:pt x="403" y="447"/>
                    <a:pt x="403" y="447"/>
                  </a:cubicBezTo>
                  <a:cubicBezTo>
                    <a:pt x="402" y="445"/>
                    <a:pt x="400" y="442"/>
                    <a:pt x="399" y="440"/>
                  </a:cubicBezTo>
                  <a:cubicBezTo>
                    <a:pt x="399" y="439"/>
                    <a:pt x="398" y="437"/>
                    <a:pt x="398" y="436"/>
                  </a:cubicBezTo>
                  <a:cubicBezTo>
                    <a:pt x="397" y="435"/>
                    <a:pt x="397" y="434"/>
                    <a:pt x="396" y="432"/>
                  </a:cubicBezTo>
                  <a:cubicBezTo>
                    <a:pt x="396" y="430"/>
                    <a:pt x="397" y="428"/>
                    <a:pt x="398" y="427"/>
                  </a:cubicBezTo>
                  <a:cubicBezTo>
                    <a:pt x="399" y="427"/>
                    <a:pt x="399" y="427"/>
                    <a:pt x="399" y="427"/>
                  </a:cubicBezTo>
                  <a:cubicBezTo>
                    <a:pt x="410" y="419"/>
                    <a:pt x="422" y="409"/>
                    <a:pt x="432" y="398"/>
                  </a:cubicBezTo>
                  <a:cubicBezTo>
                    <a:pt x="442" y="387"/>
                    <a:pt x="451" y="375"/>
                    <a:pt x="459" y="362"/>
                  </a:cubicBezTo>
                  <a:cubicBezTo>
                    <a:pt x="475" y="337"/>
                    <a:pt x="486" y="309"/>
                    <a:pt x="491" y="280"/>
                  </a:cubicBezTo>
                  <a:cubicBezTo>
                    <a:pt x="494" y="265"/>
                    <a:pt x="495" y="250"/>
                    <a:pt x="496" y="236"/>
                  </a:cubicBezTo>
                  <a:cubicBezTo>
                    <a:pt x="496" y="232"/>
                    <a:pt x="496" y="228"/>
                    <a:pt x="496" y="224"/>
                  </a:cubicBezTo>
                  <a:cubicBezTo>
                    <a:pt x="496" y="221"/>
                    <a:pt x="496" y="217"/>
                    <a:pt x="496" y="213"/>
                  </a:cubicBezTo>
                  <a:cubicBezTo>
                    <a:pt x="495" y="202"/>
                    <a:pt x="495" y="202"/>
                    <a:pt x="495" y="202"/>
                  </a:cubicBezTo>
                  <a:cubicBezTo>
                    <a:pt x="495" y="198"/>
                    <a:pt x="494" y="194"/>
                    <a:pt x="494" y="191"/>
                  </a:cubicBezTo>
                  <a:cubicBezTo>
                    <a:pt x="492" y="176"/>
                    <a:pt x="488" y="162"/>
                    <a:pt x="482" y="148"/>
                  </a:cubicBezTo>
                  <a:cubicBezTo>
                    <a:pt x="477" y="134"/>
                    <a:pt x="469" y="121"/>
                    <a:pt x="460" y="109"/>
                  </a:cubicBezTo>
                  <a:cubicBezTo>
                    <a:pt x="451" y="97"/>
                    <a:pt x="441" y="87"/>
                    <a:pt x="430" y="77"/>
                  </a:cubicBezTo>
                  <a:cubicBezTo>
                    <a:pt x="418" y="67"/>
                    <a:pt x="406" y="59"/>
                    <a:pt x="393" y="51"/>
                  </a:cubicBezTo>
                  <a:cubicBezTo>
                    <a:pt x="380" y="44"/>
                    <a:pt x="367" y="37"/>
                    <a:pt x="353" y="32"/>
                  </a:cubicBezTo>
                  <a:cubicBezTo>
                    <a:pt x="339" y="27"/>
                    <a:pt x="324" y="23"/>
                    <a:pt x="310" y="20"/>
                  </a:cubicBezTo>
                  <a:cubicBezTo>
                    <a:pt x="295" y="16"/>
                    <a:pt x="280" y="14"/>
                    <a:pt x="265" y="13"/>
                  </a:cubicBezTo>
                  <a:cubicBezTo>
                    <a:pt x="251" y="11"/>
                    <a:pt x="236" y="11"/>
                    <a:pt x="221" y="12"/>
                  </a:cubicBezTo>
                  <a:cubicBezTo>
                    <a:pt x="206" y="14"/>
                    <a:pt x="191" y="17"/>
                    <a:pt x="177" y="22"/>
                  </a:cubicBezTo>
                  <a:cubicBezTo>
                    <a:pt x="163" y="27"/>
                    <a:pt x="149" y="34"/>
                    <a:pt x="137" y="42"/>
                  </a:cubicBezTo>
                  <a:cubicBezTo>
                    <a:pt x="111" y="57"/>
                    <a:pt x="88" y="76"/>
                    <a:pt x="69" y="99"/>
                  </a:cubicBezTo>
                  <a:cubicBezTo>
                    <a:pt x="49" y="122"/>
                    <a:pt x="35" y="148"/>
                    <a:pt x="26" y="177"/>
                  </a:cubicBezTo>
                  <a:cubicBezTo>
                    <a:pt x="22" y="191"/>
                    <a:pt x="19" y="205"/>
                    <a:pt x="18" y="220"/>
                  </a:cubicBezTo>
                  <a:cubicBezTo>
                    <a:pt x="17" y="235"/>
                    <a:pt x="18" y="250"/>
                    <a:pt x="19" y="264"/>
                  </a:cubicBezTo>
                  <a:cubicBezTo>
                    <a:pt x="23" y="294"/>
                    <a:pt x="30" y="323"/>
                    <a:pt x="41" y="351"/>
                  </a:cubicBezTo>
                  <a:cubicBezTo>
                    <a:pt x="47" y="365"/>
                    <a:pt x="53" y="379"/>
                    <a:pt x="62" y="390"/>
                  </a:cubicBezTo>
                  <a:cubicBezTo>
                    <a:pt x="71" y="402"/>
                    <a:pt x="82" y="412"/>
                    <a:pt x="94" y="421"/>
                  </a:cubicBezTo>
                  <a:cubicBezTo>
                    <a:pt x="97" y="423"/>
                    <a:pt x="100" y="425"/>
                    <a:pt x="103" y="427"/>
                  </a:cubicBezTo>
                  <a:cubicBezTo>
                    <a:pt x="113" y="433"/>
                    <a:pt x="113" y="433"/>
                    <a:pt x="113" y="433"/>
                  </a:cubicBezTo>
                  <a:cubicBezTo>
                    <a:pt x="123" y="437"/>
                    <a:pt x="123" y="437"/>
                    <a:pt x="123" y="437"/>
                  </a:cubicBezTo>
                  <a:cubicBezTo>
                    <a:pt x="126" y="439"/>
                    <a:pt x="130" y="440"/>
                    <a:pt x="133" y="442"/>
                  </a:cubicBezTo>
                  <a:cubicBezTo>
                    <a:pt x="148" y="447"/>
                    <a:pt x="162" y="451"/>
                    <a:pt x="177" y="453"/>
                  </a:cubicBezTo>
                  <a:cubicBezTo>
                    <a:pt x="206" y="459"/>
                    <a:pt x="237" y="460"/>
                    <a:pt x="267" y="459"/>
                  </a:cubicBezTo>
                  <a:cubicBezTo>
                    <a:pt x="297" y="458"/>
                    <a:pt x="328" y="455"/>
                    <a:pt x="357" y="449"/>
                  </a:cubicBezTo>
                  <a:cubicBezTo>
                    <a:pt x="358" y="448"/>
                    <a:pt x="360" y="449"/>
                    <a:pt x="361" y="450"/>
                  </a:cubicBezTo>
                  <a:cubicBezTo>
                    <a:pt x="361" y="450"/>
                    <a:pt x="361" y="450"/>
                    <a:pt x="361" y="450"/>
                  </a:cubicBezTo>
                  <a:cubicBezTo>
                    <a:pt x="365" y="453"/>
                    <a:pt x="365" y="453"/>
                    <a:pt x="365" y="453"/>
                  </a:cubicBezTo>
                  <a:cubicBezTo>
                    <a:pt x="366" y="454"/>
                    <a:pt x="368" y="455"/>
                    <a:pt x="369" y="456"/>
                  </a:cubicBezTo>
                  <a:cubicBezTo>
                    <a:pt x="371" y="457"/>
                    <a:pt x="372" y="458"/>
                    <a:pt x="374" y="459"/>
                  </a:cubicBezTo>
                  <a:cubicBezTo>
                    <a:pt x="378" y="461"/>
                    <a:pt x="378" y="461"/>
                    <a:pt x="378" y="461"/>
                  </a:cubicBezTo>
                  <a:cubicBezTo>
                    <a:pt x="380" y="462"/>
                    <a:pt x="382" y="462"/>
                    <a:pt x="383" y="463"/>
                  </a:cubicBezTo>
                  <a:cubicBezTo>
                    <a:pt x="385" y="464"/>
                    <a:pt x="386" y="464"/>
                    <a:pt x="388" y="464"/>
                  </a:cubicBezTo>
                  <a:cubicBezTo>
                    <a:pt x="390" y="465"/>
                    <a:pt x="392" y="465"/>
                    <a:pt x="393" y="466"/>
                  </a:cubicBezTo>
                  <a:cubicBezTo>
                    <a:pt x="399" y="467"/>
                    <a:pt x="399" y="467"/>
                    <a:pt x="399" y="467"/>
                  </a:cubicBezTo>
                  <a:cubicBezTo>
                    <a:pt x="404" y="468"/>
                    <a:pt x="404" y="468"/>
                    <a:pt x="404" y="468"/>
                  </a:cubicBezTo>
                  <a:cubicBezTo>
                    <a:pt x="406" y="468"/>
                    <a:pt x="407" y="468"/>
                    <a:pt x="409" y="468"/>
                  </a:cubicBezTo>
                  <a:cubicBezTo>
                    <a:pt x="413" y="468"/>
                    <a:pt x="416" y="469"/>
                    <a:pt x="420" y="469"/>
                  </a:cubicBezTo>
                  <a:cubicBezTo>
                    <a:pt x="424" y="469"/>
                    <a:pt x="427" y="469"/>
                    <a:pt x="431" y="468"/>
                  </a:cubicBezTo>
                  <a:cubicBezTo>
                    <a:pt x="434" y="468"/>
                    <a:pt x="438" y="468"/>
                    <a:pt x="441" y="467"/>
                  </a:cubicBezTo>
                  <a:lnTo>
                    <a:pt x="441" y="473"/>
                  </a:lnTo>
                  <a:close/>
                </a:path>
              </a:pathLst>
            </a:custGeom>
            <a:solidFill>
              <a:srgbClr val="62EF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7">
              <a:extLst>
                <a:ext uri="{FF2B5EF4-FFF2-40B4-BE49-F238E27FC236}">
                  <a16:creationId xmlns:a16="http://schemas.microsoft.com/office/drawing/2014/main" id="{0505C7A8-50EE-45BB-819C-974F8F4C0CBD}"/>
                </a:ext>
              </a:extLst>
            </p:cNvPr>
            <p:cNvSpPr>
              <a:spLocks/>
            </p:cNvSpPr>
            <p:nvPr userDrawn="1"/>
          </p:nvSpPr>
          <p:spPr bwMode="auto">
            <a:xfrm>
              <a:off x="3970746" y="2379865"/>
              <a:ext cx="255925" cy="435455"/>
            </a:xfrm>
            <a:custGeom>
              <a:avLst/>
              <a:gdLst>
                <a:gd name="T0" fmla="*/ 20 w 50"/>
                <a:gd name="T1" fmla="*/ 14 h 85"/>
                <a:gd name="T2" fmla="*/ 9 w 50"/>
                <a:gd name="T3" fmla="*/ 44 h 85"/>
                <a:gd name="T4" fmla="*/ 4 w 50"/>
                <a:gd name="T5" fmla="*/ 83 h 85"/>
                <a:gd name="T6" fmla="*/ 30 w 50"/>
                <a:gd name="T7" fmla="*/ 56 h 85"/>
                <a:gd name="T8" fmla="*/ 45 w 50"/>
                <a:gd name="T9" fmla="*/ 25 h 85"/>
                <a:gd name="T10" fmla="*/ 20 w 50"/>
                <a:gd name="T11" fmla="*/ 14 h 85"/>
              </a:gdLst>
              <a:ahLst/>
              <a:cxnLst>
                <a:cxn ang="0">
                  <a:pos x="T0" y="T1"/>
                </a:cxn>
                <a:cxn ang="0">
                  <a:pos x="T2" y="T3"/>
                </a:cxn>
                <a:cxn ang="0">
                  <a:pos x="T4" y="T5"/>
                </a:cxn>
                <a:cxn ang="0">
                  <a:pos x="T6" y="T7"/>
                </a:cxn>
                <a:cxn ang="0">
                  <a:pos x="T8" y="T9"/>
                </a:cxn>
                <a:cxn ang="0">
                  <a:pos x="T10" y="T11"/>
                </a:cxn>
              </a:cxnLst>
              <a:rect l="0" t="0" r="r" b="b"/>
              <a:pathLst>
                <a:path w="50" h="85">
                  <a:moveTo>
                    <a:pt x="20" y="14"/>
                  </a:moveTo>
                  <a:cubicBezTo>
                    <a:pt x="16" y="24"/>
                    <a:pt x="12" y="34"/>
                    <a:pt x="9" y="44"/>
                  </a:cubicBezTo>
                  <a:cubicBezTo>
                    <a:pt x="6" y="52"/>
                    <a:pt x="0" y="81"/>
                    <a:pt x="4" y="83"/>
                  </a:cubicBezTo>
                  <a:cubicBezTo>
                    <a:pt x="8" y="85"/>
                    <a:pt x="26" y="63"/>
                    <a:pt x="30" y="56"/>
                  </a:cubicBezTo>
                  <a:cubicBezTo>
                    <a:pt x="36" y="46"/>
                    <a:pt x="41" y="35"/>
                    <a:pt x="45" y="25"/>
                  </a:cubicBezTo>
                  <a:cubicBezTo>
                    <a:pt x="50" y="10"/>
                    <a:pt x="27" y="0"/>
                    <a:pt x="20" y="14"/>
                  </a:cubicBezTo>
                  <a:close/>
                </a:path>
              </a:pathLst>
            </a:custGeom>
            <a:solidFill>
              <a:srgbClr val="62EF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8">
              <a:extLst>
                <a:ext uri="{FF2B5EF4-FFF2-40B4-BE49-F238E27FC236}">
                  <a16:creationId xmlns:a16="http://schemas.microsoft.com/office/drawing/2014/main" id="{23710884-A039-4840-8B7E-EFDF542ED3CA}"/>
                </a:ext>
              </a:extLst>
            </p:cNvPr>
            <p:cNvSpPr>
              <a:spLocks/>
            </p:cNvSpPr>
            <p:nvPr userDrawn="1"/>
          </p:nvSpPr>
          <p:spPr bwMode="auto">
            <a:xfrm>
              <a:off x="4094889" y="2580403"/>
              <a:ext cx="296033" cy="328501"/>
            </a:xfrm>
            <a:custGeom>
              <a:avLst/>
              <a:gdLst>
                <a:gd name="T0" fmla="*/ 38 w 58"/>
                <a:gd name="T1" fmla="*/ 5 h 64"/>
                <a:gd name="T2" fmla="*/ 16 w 58"/>
                <a:gd name="T3" fmla="*/ 32 h 64"/>
                <a:gd name="T4" fmla="*/ 5 w 58"/>
                <a:gd name="T5" fmla="*/ 63 h 64"/>
                <a:gd name="T6" fmla="*/ 35 w 58"/>
                <a:gd name="T7" fmla="*/ 44 h 64"/>
                <a:gd name="T8" fmla="*/ 54 w 58"/>
                <a:gd name="T9" fmla="*/ 18 h 64"/>
                <a:gd name="T10" fmla="*/ 38 w 58"/>
                <a:gd name="T11" fmla="*/ 5 h 64"/>
              </a:gdLst>
              <a:ahLst/>
              <a:cxnLst>
                <a:cxn ang="0">
                  <a:pos x="T0" y="T1"/>
                </a:cxn>
                <a:cxn ang="0">
                  <a:pos x="T2" y="T3"/>
                </a:cxn>
                <a:cxn ang="0">
                  <a:pos x="T4" y="T5"/>
                </a:cxn>
                <a:cxn ang="0">
                  <a:pos x="T6" y="T7"/>
                </a:cxn>
                <a:cxn ang="0">
                  <a:pos x="T8" y="T9"/>
                </a:cxn>
                <a:cxn ang="0">
                  <a:pos x="T10" y="T11"/>
                </a:cxn>
              </a:cxnLst>
              <a:rect l="0" t="0" r="r" b="b"/>
              <a:pathLst>
                <a:path w="58" h="64">
                  <a:moveTo>
                    <a:pt x="38" y="5"/>
                  </a:moveTo>
                  <a:cubicBezTo>
                    <a:pt x="29" y="11"/>
                    <a:pt x="22" y="23"/>
                    <a:pt x="16" y="32"/>
                  </a:cubicBezTo>
                  <a:cubicBezTo>
                    <a:pt x="12" y="37"/>
                    <a:pt x="0" y="62"/>
                    <a:pt x="5" y="63"/>
                  </a:cubicBezTo>
                  <a:cubicBezTo>
                    <a:pt x="8" y="64"/>
                    <a:pt x="26" y="53"/>
                    <a:pt x="35" y="44"/>
                  </a:cubicBezTo>
                  <a:cubicBezTo>
                    <a:pt x="42" y="37"/>
                    <a:pt x="50" y="27"/>
                    <a:pt x="54" y="18"/>
                  </a:cubicBezTo>
                  <a:cubicBezTo>
                    <a:pt x="58" y="9"/>
                    <a:pt x="45" y="0"/>
                    <a:pt x="38" y="5"/>
                  </a:cubicBezTo>
                  <a:close/>
                </a:path>
              </a:pathLst>
            </a:custGeom>
            <a:solidFill>
              <a:srgbClr val="62EF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2" name="Freeform 9">
              <a:extLst>
                <a:ext uri="{FF2B5EF4-FFF2-40B4-BE49-F238E27FC236}">
                  <a16:creationId xmlns:a16="http://schemas.microsoft.com/office/drawing/2014/main" id="{50EE409A-B510-4CC4-BAA9-8059FA11783B}"/>
                </a:ext>
              </a:extLst>
            </p:cNvPr>
            <p:cNvSpPr>
              <a:spLocks/>
            </p:cNvSpPr>
            <p:nvPr userDrawn="1"/>
          </p:nvSpPr>
          <p:spPr bwMode="auto">
            <a:xfrm>
              <a:off x="3802676" y="2395144"/>
              <a:ext cx="137512" cy="401077"/>
            </a:xfrm>
            <a:custGeom>
              <a:avLst/>
              <a:gdLst>
                <a:gd name="T0" fmla="*/ 25 w 27"/>
                <a:gd name="T1" fmla="*/ 11 h 78"/>
                <a:gd name="T2" fmla="*/ 24 w 27"/>
                <a:gd name="T3" fmla="*/ 45 h 78"/>
                <a:gd name="T4" fmla="*/ 11 w 27"/>
                <a:gd name="T5" fmla="*/ 76 h 78"/>
                <a:gd name="T6" fmla="*/ 1 w 27"/>
                <a:gd name="T7" fmla="*/ 42 h 78"/>
                <a:gd name="T8" fmla="*/ 4 w 27"/>
                <a:gd name="T9" fmla="*/ 9 h 78"/>
                <a:gd name="T10" fmla="*/ 25 w 27"/>
                <a:gd name="T11" fmla="*/ 11 h 78"/>
              </a:gdLst>
              <a:ahLst/>
              <a:cxnLst>
                <a:cxn ang="0">
                  <a:pos x="T0" y="T1"/>
                </a:cxn>
                <a:cxn ang="0">
                  <a:pos x="T2" y="T3"/>
                </a:cxn>
                <a:cxn ang="0">
                  <a:pos x="T4" y="T5"/>
                </a:cxn>
                <a:cxn ang="0">
                  <a:pos x="T6" y="T7"/>
                </a:cxn>
                <a:cxn ang="0">
                  <a:pos x="T8" y="T9"/>
                </a:cxn>
                <a:cxn ang="0">
                  <a:pos x="T10" y="T11"/>
                </a:cxn>
              </a:cxnLst>
              <a:rect l="0" t="0" r="r" b="b"/>
              <a:pathLst>
                <a:path w="27" h="78">
                  <a:moveTo>
                    <a:pt x="25" y="11"/>
                  </a:moveTo>
                  <a:cubicBezTo>
                    <a:pt x="27" y="21"/>
                    <a:pt x="25" y="35"/>
                    <a:pt x="24" y="45"/>
                  </a:cubicBezTo>
                  <a:cubicBezTo>
                    <a:pt x="23" y="51"/>
                    <a:pt x="15" y="78"/>
                    <a:pt x="11" y="76"/>
                  </a:cubicBezTo>
                  <a:cubicBezTo>
                    <a:pt x="7" y="75"/>
                    <a:pt x="2" y="54"/>
                    <a:pt x="1" y="42"/>
                  </a:cubicBezTo>
                  <a:cubicBezTo>
                    <a:pt x="0" y="32"/>
                    <a:pt x="1" y="19"/>
                    <a:pt x="4" y="9"/>
                  </a:cubicBezTo>
                  <a:cubicBezTo>
                    <a:pt x="8" y="0"/>
                    <a:pt x="23" y="2"/>
                    <a:pt x="25" y="11"/>
                  </a:cubicBezTo>
                  <a:close/>
                </a:path>
              </a:pathLst>
            </a:custGeom>
            <a:solidFill>
              <a:srgbClr val="62EF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3" name="图片 2">
            <a:extLst>
              <a:ext uri="{FF2B5EF4-FFF2-40B4-BE49-F238E27FC236}">
                <a16:creationId xmlns:a16="http://schemas.microsoft.com/office/drawing/2014/main" id="{55C7EA8A-C438-473E-916C-C2E6296C74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59691" y="1609592"/>
            <a:ext cx="5380012" cy="5380012"/>
          </a:xfrm>
          <a:prstGeom prst="rect">
            <a:avLst/>
          </a:prstGeom>
        </p:spPr>
      </p:pic>
      <p:sp>
        <p:nvSpPr>
          <p:cNvPr id="14" name="矩形 13">
            <a:extLst>
              <a:ext uri="{FF2B5EF4-FFF2-40B4-BE49-F238E27FC236}">
                <a16:creationId xmlns:a16="http://schemas.microsoft.com/office/drawing/2014/main" id="{39130BE9-F8F0-4C83-89B4-75DE0811DDFA}"/>
              </a:ext>
            </a:extLst>
          </p:cNvPr>
          <p:cNvSpPr/>
          <p:nvPr/>
        </p:nvSpPr>
        <p:spPr>
          <a:xfrm>
            <a:off x="7025031" y="296718"/>
            <a:ext cx="4520152" cy="1884618"/>
          </a:xfrm>
          <a:prstGeom prst="rect">
            <a:avLst/>
          </a:prstGeom>
        </p:spPr>
        <p:txBody>
          <a:bodyPr wrap="square">
            <a:spAutoFit/>
          </a:bodyPr>
          <a:lstStyle/>
          <a:p>
            <a:pPr>
              <a:lnSpc>
                <a:spcPct val="150000"/>
              </a:lnSpc>
            </a:pPr>
            <a:r>
              <a:rPr lang="en-US" altLang="zh-CN" sz="2000" dirty="0">
                <a:latin typeface="Aa粉嘟嘟 (非商业使用)" pitchFamily="2" charset="-122"/>
                <a:ea typeface="Aa粉嘟嘟 (非商业使用)" pitchFamily="2" charset="-122"/>
              </a:rPr>
              <a:t>May you have a happy childhood, may you have a bright future, may you be happy and beautiful throughout your life.</a:t>
            </a:r>
            <a:endParaRPr lang="zh-CN" altLang="en-US" sz="2000" dirty="0">
              <a:latin typeface="Aa粉嘟嘟 (非商业使用)" pitchFamily="2" charset="-122"/>
              <a:ea typeface="Aa粉嘟嘟 (非商业使用)" pitchFamily="2" charset="-122"/>
            </a:endParaRPr>
          </a:p>
        </p:txBody>
      </p:sp>
      <p:pic>
        <p:nvPicPr>
          <p:cNvPr id="16" name="图片 15">
            <a:extLst>
              <a:ext uri="{FF2B5EF4-FFF2-40B4-BE49-F238E27FC236}">
                <a16:creationId xmlns:a16="http://schemas.microsoft.com/office/drawing/2014/main" id="{7C2683F3-831B-42CF-A582-DB35B2EAE4C8}"/>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4854" y="1172090"/>
            <a:ext cx="3119716" cy="1151417"/>
          </a:xfrm>
          <a:prstGeom prst="rect">
            <a:avLst/>
          </a:prstGeom>
        </p:spPr>
      </p:pic>
    </p:spTree>
    <p:extLst>
      <p:ext uri="{BB962C8B-B14F-4D97-AF65-F5344CB8AC3E}">
        <p14:creationId xmlns:p14="http://schemas.microsoft.com/office/powerpoint/2010/main" val="210843270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14:presetBounceEnd="80000">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14:bounceEnd="80000">
                                          <p:cBhvr additive="base">
                                            <p:cTn id="13" dur="1000" fill="hold"/>
                                            <p:tgtEl>
                                              <p:spTgt spid="5"/>
                                            </p:tgtEl>
                                            <p:attrNameLst>
                                              <p:attrName>ppt_x</p:attrName>
                                            </p:attrNameLst>
                                          </p:cBhvr>
                                          <p:tavLst>
                                            <p:tav tm="0">
                                              <p:val>
                                                <p:strVal val="#ppt_x"/>
                                              </p:val>
                                            </p:tav>
                                            <p:tav tm="100000">
                                              <p:val>
                                                <p:strVal val="#ppt_x"/>
                                              </p:val>
                                            </p:tav>
                                          </p:tavLst>
                                        </p:anim>
                                        <p:anim calcmode="lin" valueType="num" p14:bounceEnd="80000">
                                          <p:cBhvr additive="base">
                                            <p:cTn id="14" dur="10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14:presetBounceEnd="80000">
                                      <p:stCondLst>
                                        <p:cond delay="200"/>
                                      </p:stCondLst>
                                      <p:childTnLst>
                                        <p:set>
                                          <p:cBhvr>
                                            <p:cTn id="16" dur="1" fill="hold">
                                              <p:stCondLst>
                                                <p:cond delay="0"/>
                                              </p:stCondLst>
                                            </p:cTn>
                                            <p:tgtEl>
                                              <p:spTgt spid="6"/>
                                            </p:tgtEl>
                                            <p:attrNameLst>
                                              <p:attrName>style.visibility</p:attrName>
                                            </p:attrNameLst>
                                          </p:cBhvr>
                                          <p:to>
                                            <p:strVal val="visible"/>
                                          </p:to>
                                        </p:set>
                                        <p:anim calcmode="lin" valueType="num" p14:bounceEnd="80000">
                                          <p:cBhvr additive="base">
                                            <p:cTn id="17" dur="10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8" dur="10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80000">
                                      <p:stCondLst>
                                        <p:cond delay="400"/>
                                      </p:stCondLst>
                                      <p:childTnLst>
                                        <p:set>
                                          <p:cBhvr>
                                            <p:cTn id="20" dur="1" fill="hold">
                                              <p:stCondLst>
                                                <p:cond delay="0"/>
                                              </p:stCondLst>
                                            </p:cTn>
                                            <p:tgtEl>
                                              <p:spTgt spid="16"/>
                                            </p:tgtEl>
                                            <p:attrNameLst>
                                              <p:attrName>style.visibility</p:attrName>
                                            </p:attrNameLst>
                                          </p:cBhvr>
                                          <p:to>
                                            <p:strVal val="visible"/>
                                          </p:to>
                                        </p:set>
                                        <p:anim calcmode="lin" valueType="num" p14:bounceEnd="80000">
                                          <p:cBhvr additive="base">
                                            <p:cTn id="21" dur="1000" fill="hold"/>
                                            <p:tgtEl>
                                              <p:spTgt spid="16"/>
                                            </p:tgtEl>
                                            <p:attrNameLst>
                                              <p:attrName>ppt_x</p:attrName>
                                            </p:attrNameLst>
                                          </p:cBhvr>
                                          <p:tavLst>
                                            <p:tav tm="0">
                                              <p:val>
                                                <p:strVal val="#ppt_x"/>
                                              </p:val>
                                            </p:tav>
                                            <p:tav tm="100000">
                                              <p:val>
                                                <p:strVal val="#ppt_x"/>
                                              </p:val>
                                            </p:tav>
                                          </p:tavLst>
                                        </p:anim>
                                        <p:anim calcmode="lin" valueType="num" p14:bounceEnd="80000">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par>
                              <p:cTn id="23" fill="hold">
                                <p:stCondLst>
                                  <p:cond delay="2400"/>
                                </p:stCondLst>
                                <p:childTnLst>
                                  <p:par>
                                    <p:cTn id="24" presetID="49" presetClass="entr" presetSubtype="0" decel="10000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 calcmode="lin" valueType="num">
                                          <p:cBhvr>
                                            <p:cTn id="28" dur="500" fill="hold"/>
                                            <p:tgtEl>
                                              <p:spTgt spid="17"/>
                                            </p:tgtEl>
                                            <p:attrNameLst>
                                              <p:attrName>style.rotation</p:attrName>
                                            </p:attrNameLst>
                                          </p:cBhvr>
                                          <p:tavLst>
                                            <p:tav tm="0">
                                              <p:val>
                                                <p:fltVal val="360"/>
                                              </p:val>
                                            </p:tav>
                                            <p:tav tm="100000">
                                              <p:val>
                                                <p:fltVal val="0"/>
                                              </p:val>
                                            </p:tav>
                                          </p:tavLst>
                                        </p:anim>
                                        <p:animEffect transition="in" filter="fade">
                                          <p:cBhvr>
                                            <p:cTn id="29" dur="500"/>
                                            <p:tgtEl>
                                              <p:spTgt spid="17"/>
                                            </p:tgtEl>
                                          </p:cBhvr>
                                        </p:animEffect>
                                      </p:childTnLst>
                                    </p:cTn>
                                  </p:par>
                                </p:childTnLst>
                              </p:cTn>
                            </p:par>
                            <p:par>
                              <p:cTn id="30" fill="hold">
                                <p:stCondLst>
                                  <p:cond delay="2900"/>
                                </p:stCondLst>
                                <p:childTnLst>
                                  <p:par>
                                    <p:cTn id="31" presetID="53" presetClass="entr" presetSubtype="16" fill="hold" grpId="0" nodeType="afterEffect">
                                      <p:stCondLst>
                                        <p:cond delay="0"/>
                                      </p:stCondLst>
                                      <p:iterate type="lt">
                                        <p:tmPct val="10000"/>
                                      </p:iterate>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1+#ppt_h/2"/>
                                              </p:val>
                                            </p:tav>
                                            <p:tav tm="100000">
                                              <p:val>
                                                <p:strVal val="#ppt_y"/>
                                              </p:val>
                                            </p:tav>
                                          </p:tavLst>
                                        </p:anim>
                                      </p:childTnLst>
                                    </p:cTn>
                                  </p:par>
                                </p:childTnLst>
                              </p:cTn>
                            </p:par>
                            <p:par>
                              <p:cTn id="23" fill="hold">
                                <p:stCondLst>
                                  <p:cond delay="2400"/>
                                </p:stCondLst>
                                <p:childTnLst>
                                  <p:par>
                                    <p:cTn id="24" presetID="49" presetClass="entr" presetSubtype="0" decel="10000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 calcmode="lin" valueType="num">
                                          <p:cBhvr>
                                            <p:cTn id="28" dur="500" fill="hold"/>
                                            <p:tgtEl>
                                              <p:spTgt spid="17"/>
                                            </p:tgtEl>
                                            <p:attrNameLst>
                                              <p:attrName>style.rotation</p:attrName>
                                            </p:attrNameLst>
                                          </p:cBhvr>
                                          <p:tavLst>
                                            <p:tav tm="0">
                                              <p:val>
                                                <p:fltVal val="360"/>
                                              </p:val>
                                            </p:tav>
                                            <p:tav tm="100000">
                                              <p:val>
                                                <p:fltVal val="0"/>
                                              </p:val>
                                            </p:tav>
                                          </p:tavLst>
                                        </p:anim>
                                        <p:animEffect transition="in" filter="fade">
                                          <p:cBhvr>
                                            <p:cTn id="29" dur="500"/>
                                            <p:tgtEl>
                                              <p:spTgt spid="17"/>
                                            </p:tgtEl>
                                          </p:cBhvr>
                                        </p:animEffect>
                                      </p:childTnLst>
                                    </p:cTn>
                                  </p:par>
                                </p:childTnLst>
                              </p:cTn>
                            </p:par>
                            <p:par>
                              <p:cTn id="30" fill="hold">
                                <p:stCondLst>
                                  <p:cond delay="2900"/>
                                </p:stCondLst>
                                <p:childTnLst>
                                  <p:par>
                                    <p:cTn id="31" presetID="53" presetClass="entr" presetSubtype="16" fill="hold" grpId="0" nodeType="afterEffect">
                                      <p:stCondLst>
                                        <p:cond delay="0"/>
                                      </p:stCondLst>
                                      <p:iterate type="lt">
                                        <p:tmPct val="10000"/>
                                      </p:iterate>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KSO_Img1">
            <a:extLst>
              <a:ext uri="{FF2B5EF4-FFF2-40B4-BE49-F238E27FC236}">
                <a16:creationId xmlns:a16="http://schemas.microsoft.com/office/drawing/2014/main" id="{92942D0A-D71F-4539-A3B8-F2AC28696EE3}"/>
              </a:ext>
            </a:extLst>
          </p:cNvPr>
          <p:cNvSpPr/>
          <p:nvPr>
            <p:custDataLst>
              <p:tags r:id="rId1"/>
            </p:custDataLst>
          </p:nvPr>
        </p:nvSpPr>
        <p:spPr>
          <a:xfrm rot="715608">
            <a:off x="8227571" y="2651642"/>
            <a:ext cx="3565667" cy="3899021"/>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 name="connsiteX0" fmla="*/ 78583 w 1549961"/>
              <a:gd name="connsiteY0" fmla="*/ 328300 h 1453733"/>
              <a:gd name="connsiteX1" fmla="*/ 136248 w 1549961"/>
              <a:gd name="connsiteY1" fmla="*/ 1374507 h 1453733"/>
              <a:gd name="connsiteX2" fmla="*/ 1443658 w 1549961"/>
              <a:gd name="connsiteY2" fmla="*/ 1248895 h 1453733"/>
              <a:gd name="connsiteX3" fmla="*/ 1361343 w 1549961"/>
              <a:gd name="connsiteY3" fmla="*/ 205917 h 1453733"/>
              <a:gd name="connsiteX4" fmla="*/ 473998 w 1549961"/>
              <a:gd name="connsiteY4" fmla="*/ 7025 h 1453733"/>
              <a:gd name="connsiteX5" fmla="*/ 78583 w 1549961"/>
              <a:gd name="connsiteY5" fmla="*/ 328300 h 1453733"/>
              <a:gd name="connsiteX0" fmla="*/ 75965 w 1521825"/>
              <a:gd name="connsiteY0" fmla="*/ 328300 h 1506764"/>
              <a:gd name="connsiteX1" fmla="*/ 133630 w 1521825"/>
              <a:gd name="connsiteY1" fmla="*/ 1374507 h 1506764"/>
              <a:gd name="connsiteX2" fmla="*/ 1402248 w 1521825"/>
              <a:gd name="connsiteY2" fmla="*/ 1363543 h 1506764"/>
              <a:gd name="connsiteX3" fmla="*/ 1358725 w 1521825"/>
              <a:gd name="connsiteY3" fmla="*/ 205917 h 1506764"/>
              <a:gd name="connsiteX4" fmla="*/ 471380 w 1521825"/>
              <a:gd name="connsiteY4" fmla="*/ 7025 h 1506764"/>
              <a:gd name="connsiteX5" fmla="*/ 75965 w 1521825"/>
              <a:gd name="connsiteY5" fmla="*/ 328300 h 150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1825" h="1506764">
                <a:moveTo>
                  <a:pt x="75965" y="328300"/>
                </a:moveTo>
                <a:cubicBezTo>
                  <a:pt x="19673" y="556214"/>
                  <a:pt x="-87417" y="1201967"/>
                  <a:pt x="133630" y="1374507"/>
                </a:cubicBezTo>
                <a:cubicBezTo>
                  <a:pt x="354677" y="1547047"/>
                  <a:pt x="1198066" y="1558308"/>
                  <a:pt x="1402248" y="1363543"/>
                </a:cubicBezTo>
                <a:cubicBezTo>
                  <a:pt x="1606430" y="1168778"/>
                  <a:pt x="1520335" y="412895"/>
                  <a:pt x="1358725" y="205917"/>
                </a:cubicBezTo>
                <a:cubicBezTo>
                  <a:pt x="1197115" y="-1061"/>
                  <a:pt x="685173" y="-13372"/>
                  <a:pt x="471380" y="7025"/>
                </a:cubicBezTo>
                <a:cubicBezTo>
                  <a:pt x="257587" y="27422"/>
                  <a:pt x="132257" y="100386"/>
                  <a:pt x="75965" y="328300"/>
                </a:cubicBezTo>
                <a:close/>
              </a:path>
            </a:pathLst>
          </a:custGeom>
          <a:blipFill dpi="0" rotWithShape="1">
            <a:blip r:embed="rId4" cstate="email">
              <a:extLst>
                <a:ext uri="{BEBA8EAE-BF5A-486C-A8C5-ECC9F3942E4B}">
                  <a14:imgProps xmlns:a14="http://schemas.microsoft.com/office/drawing/2010/main">
                    <a14:imgLayer r:embed="rId5">
                      <a14:imgEffect>
                        <a14:artisticBlur radius="50"/>
                      </a14:imgEffect>
                    </a14:imgLayer>
                  </a14:imgProps>
                </a:ext>
                <a:ext uri="{28A0092B-C50C-407E-A947-70E740481C1C}">
                  <a14:useLocalDpi xmlns:a14="http://schemas.microsoft.com/office/drawing/2010/main"/>
                </a:ext>
              </a:extLst>
            </a:blip>
            <a:srcRect/>
            <a:stretch>
              <a:fillRect/>
            </a:stretch>
          </a:blipFill>
          <a:ln w="38100">
            <a:solidFill>
              <a:srgbClr val="79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latin typeface="Bradley Hand ITC" panose="03070402050302030203" pitchFamily="66" charset="0"/>
            </a:endParaRPr>
          </a:p>
        </p:txBody>
      </p:sp>
      <p:sp>
        <p:nvSpPr>
          <p:cNvPr id="7" name="KSO_Img2">
            <a:extLst>
              <a:ext uri="{FF2B5EF4-FFF2-40B4-BE49-F238E27FC236}">
                <a16:creationId xmlns:a16="http://schemas.microsoft.com/office/drawing/2014/main" id="{EF7F5FC4-B643-4A09-A179-C6DB6FAB7AD9}"/>
              </a:ext>
            </a:extLst>
          </p:cNvPr>
          <p:cNvSpPr/>
          <p:nvPr>
            <p:custDataLst>
              <p:tags r:id="rId2"/>
            </p:custDataLst>
          </p:nvPr>
        </p:nvSpPr>
        <p:spPr>
          <a:xfrm>
            <a:off x="4285862" y="694124"/>
            <a:ext cx="3973153" cy="3670393"/>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 name="connsiteX0" fmla="*/ 78583 w 1549961"/>
              <a:gd name="connsiteY0" fmla="*/ 328300 h 1453733"/>
              <a:gd name="connsiteX1" fmla="*/ 136248 w 1549961"/>
              <a:gd name="connsiteY1" fmla="*/ 1374507 h 1453733"/>
              <a:gd name="connsiteX2" fmla="*/ 1443658 w 1549961"/>
              <a:gd name="connsiteY2" fmla="*/ 1248895 h 1453733"/>
              <a:gd name="connsiteX3" fmla="*/ 1361343 w 1549961"/>
              <a:gd name="connsiteY3" fmla="*/ 205917 h 1453733"/>
              <a:gd name="connsiteX4" fmla="*/ 473998 w 1549961"/>
              <a:gd name="connsiteY4" fmla="*/ 7025 h 1453733"/>
              <a:gd name="connsiteX5" fmla="*/ 78583 w 1549961"/>
              <a:gd name="connsiteY5" fmla="*/ 328300 h 1453733"/>
              <a:gd name="connsiteX0" fmla="*/ 75965 w 1521825"/>
              <a:gd name="connsiteY0" fmla="*/ 328300 h 1506764"/>
              <a:gd name="connsiteX1" fmla="*/ 133630 w 1521825"/>
              <a:gd name="connsiteY1" fmla="*/ 1374507 h 1506764"/>
              <a:gd name="connsiteX2" fmla="*/ 1402248 w 1521825"/>
              <a:gd name="connsiteY2" fmla="*/ 1363543 h 1506764"/>
              <a:gd name="connsiteX3" fmla="*/ 1358725 w 1521825"/>
              <a:gd name="connsiteY3" fmla="*/ 205917 h 1506764"/>
              <a:gd name="connsiteX4" fmla="*/ 471380 w 1521825"/>
              <a:gd name="connsiteY4" fmla="*/ 7025 h 1506764"/>
              <a:gd name="connsiteX5" fmla="*/ 75965 w 1521825"/>
              <a:gd name="connsiteY5" fmla="*/ 328300 h 150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1825" h="1506764">
                <a:moveTo>
                  <a:pt x="75965" y="328300"/>
                </a:moveTo>
                <a:cubicBezTo>
                  <a:pt x="19673" y="556214"/>
                  <a:pt x="-87417" y="1201967"/>
                  <a:pt x="133630" y="1374507"/>
                </a:cubicBezTo>
                <a:cubicBezTo>
                  <a:pt x="354677" y="1547047"/>
                  <a:pt x="1198066" y="1558308"/>
                  <a:pt x="1402248" y="1363543"/>
                </a:cubicBezTo>
                <a:cubicBezTo>
                  <a:pt x="1606430" y="1168778"/>
                  <a:pt x="1520335" y="412895"/>
                  <a:pt x="1358725" y="205917"/>
                </a:cubicBezTo>
                <a:cubicBezTo>
                  <a:pt x="1197115" y="-1061"/>
                  <a:pt x="685173" y="-13372"/>
                  <a:pt x="471380" y="7025"/>
                </a:cubicBezTo>
                <a:cubicBezTo>
                  <a:pt x="257587" y="27422"/>
                  <a:pt x="132257" y="100386"/>
                  <a:pt x="75965" y="328300"/>
                </a:cubicBezTo>
                <a:close/>
              </a:path>
            </a:pathLst>
          </a:custGeom>
          <a:blipFill dpi="0" rotWithShape="1">
            <a:blip r:embed="rId6" cstate="email">
              <a:extLst>
                <a:ext uri="{BEBA8EAE-BF5A-486C-A8C5-ECC9F3942E4B}">
                  <a14:imgProps xmlns:a14="http://schemas.microsoft.com/office/drawing/2010/main">
                    <a14:imgLayer r:embed="rId7">
                      <a14:imgEffect>
                        <a14:artisticBlur radius="50"/>
                      </a14:imgEffect>
                    </a14:imgLayer>
                  </a14:imgProps>
                </a:ext>
                <a:ext uri="{28A0092B-C50C-407E-A947-70E740481C1C}">
                  <a14:useLocalDpi xmlns:a14="http://schemas.microsoft.com/office/drawing/2010/main"/>
                </a:ext>
              </a:extLst>
            </a:blip>
            <a:srcRect/>
            <a:stretch>
              <a:fillRect/>
            </a:stretch>
          </a:blipFill>
          <a:ln w="38100">
            <a:solidFill>
              <a:srgbClr val="79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latin typeface="Bradley Hand ITC" panose="03070402050302030203" pitchFamily="66" charset="0"/>
            </a:endParaRPr>
          </a:p>
        </p:txBody>
      </p:sp>
      <p:sp>
        <p:nvSpPr>
          <p:cNvPr id="8" name="矩形 7">
            <a:extLst>
              <a:ext uri="{FF2B5EF4-FFF2-40B4-BE49-F238E27FC236}">
                <a16:creationId xmlns:a16="http://schemas.microsoft.com/office/drawing/2014/main" id="{A9246725-51AD-42EF-A986-B8F601780571}"/>
              </a:ext>
            </a:extLst>
          </p:cNvPr>
          <p:cNvSpPr/>
          <p:nvPr/>
        </p:nvSpPr>
        <p:spPr>
          <a:xfrm>
            <a:off x="9018294" y="471941"/>
            <a:ext cx="3111503" cy="1379417"/>
          </a:xfrm>
          <a:prstGeom prst="rect">
            <a:avLst/>
          </a:prstGeom>
        </p:spPr>
        <p:txBody>
          <a:bodyPr wrap="square">
            <a:spAutoFit/>
          </a:bodyPr>
          <a:lstStyle/>
          <a:p>
            <a:pPr>
              <a:lnSpc>
                <a:spcPct val="150000"/>
              </a:lnSpc>
            </a:pPr>
            <a:r>
              <a:rPr lang="en-US" altLang="zh-CN" sz="2400" dirty="0">
                <a:latin typeface="Aa粉嘟嘟 (非商业使用)" pitchFamily="2" charset="-122"/>
                <a:ea typeface="Aa粉嘟嘟 (非商业使用)" pitchFamily="2" charset="-122"/>
              </a:rPr>
              <a:t>Happy childhood!</a:t>
            </a:r>
            <a:endParaRPr lang="en-US" altLang="zh-CN" sz="3600" dirty="0">
              <a:latin typeface="Aa粉嘟嘟 (非商业使用)" pitchFamily="2" charset="-122"/>
              <a:ea typeface="Aa粉嘟嘟 (非商业使用)" pitchFamily="2" charset="-122"/>
            </a:endParaRPr>
          </a:p>
          <a:p>
            <a:pPr algn="ctr">
              <a:lnSpc>
                <a:spcPct val="150000"/>
              </a:lnSpc>
            </a:pPr>
            <a:r>
              <a:rPr lang="en-US" altLang="zh-CN" sz="3600" dirty="0">
                <a:latin typeface="Aa粉嘟嘟 (非商业使用)" pitchFamily="2" charset="-122"/>
                <a:ea typeface="Aa粉嘟嘟 (非商业使用)" pitchFamily="2" charset="-122"/>
              </a:rPr>
              <a:t>Pepsi!</a:t>
            </a:r>
            <a:endParaRPr lang="zh-CN" altLang="en-US" sz="3600" dirty="0">
              <a:latin typeface="Aa粉嘟嘟 (非商业使用)" pitchFamily="2" charset="-122"/>
              <a:ea typeface="Aa粉嘟嘟 (非商业使用)" pitchFamily="2" charset="-122"/>
            </a:endParaRPr>
          </a:p>
        </p:txBody>
      </p:sp>
      <p:pic>
        <p:nvPicPr>
          <p:cNvPr id="9" name="图片 8">
            <a:extLst>
              <a:ext uri="{FF2B5EF4-FFF2-40B4-BE49-F238E27FC236}">
                <a16:creationId xmlns:a16="http://schemas.microsoft.com/office/drawing/2014/main" id="{F17A4B2E-EA54-46AB-A867-51C8BF02A2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6613" y="222738"/>
            <a:ext cx="3206262" cy="3206262"/>
          </a:xfrm>
          <a:prstGeom prst="rect">
            <a:avLst/>
          </a:prstGeom>
        </p:spPr>
      </p:pic>
      <p:pic>
        <p:nvPicPr>
          <p:cNvPr id="5" name="图片 4">
            <a:extLst>
              <a:ext uri="{FF2B5EF4-FFF2-40B4-BE49-F238E27FC236}">
                <a16:creationId xmlns:a16="http://schemas.microsoft.com/office/drawing/2014/main" id="{091066AA-A65C-4CBE-AD6C-71B912A2016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 y="-186449"/>
            <a:ext cx="6172199" cy="7530936"/>
          </a:xfrm>
          <a:prstGeom prst="rect">
            <a:avLst/>
          </a:prstGeom>
        </p:spPr>
      </p:pic>
      <p:sp>
        <p:nvSpPr>
          <p:cNvPr id="14" name="矩形 13">
            <a:extLst>
              <a:ext uri="{FF2B5EF4-FFF2-40B4-BE49-F238E27FC236}">
                <a16:creationId xmlns:a16="http://schemas.microsoft.com/office/drawing/2014/main" id="{136E5199-A773-4C83-938D-C3DFACBE5835}"/>
              </a:ext>
            </a:extLst>
          </p:cNvPr>
          <p:cNvSpPr/>
          <p:nvPr/>
        </p:nvSpPr>
        <p:spPr>
          <a:xfrm>
            <a:off x="4284864" y="4524363"/>
            <a:ext cx="3774671" cy="1526187"/>
          </a:xfrm>
          <a:prstGeom prst="rect">
            <a:avLst/>
          </a:prstGeom>
        </p:spPr>
        <p:txBody>
          <a:bodyPr wrap="square">
            <a:spAutoFit/>
          </a:bodyPr>
          <a:lstStyle/>
          <a:p>
            <a:pPr>
              <a:lnSpc>
                <a:spcPct val="150000"/>
              </a:lnSpc>
            </a:pPr>
            <a:r>
              <a:rPr lang="en-US" altLang="zh-CN" sz="1600" dirty="0">
                <a:latin typeface="Aa粉嘟嘟 (非商业使用)" pitchFamily="2" charset="-122"/>
                <a:ea typeface="Aa粉嘟嘟 (非商业使用)" pitchFamily="2" charset="-122"/>
              </a:rPr>
              <a:t>I hope you will always be like a young man, clean, pure and at peace, seeing through the ugliness but believing in beauty, </a:t>
            </a:r>
            <a:r>
              <a:rPr lang="en-US" altLang="zh-CN" sz="1600" dirty="0" err="1">
                <a:latin typeface="Aa粉嘟嘟 (非商业使用)" pitchFamily="2" charset="-122"/>
                <a:ea typeface="Aa粉嘟嘟 (非商业使用)" pitchFamily="2" charset="-122"/>
              </a:rPr>
              <a:t>seei</a:t>
            </a:r>
            <a:endParaRPr lang="zh-CN" altLang="en-US" sz="2000" dirty="0">
              <a:latin typeface="Aa粉嘟嘟 (非商业使用)" pitchFamily="2" charset="-122"/>
              <a:ea typeface="Aa粉嘟嘟 (非商业使用)" pitchFamily="2" charset="-122"/>
            </a:endParaRPr>
          </a:p>
        </p:txBody>
      </p:sp>
    </p:spTree>
    <p:extLst>
      <p:ext uri="{BB962C8B-B14F-4D97-AF65-F5344CB8AC3E}">
        <p14:creationId xmlns:p14="http://schemas.microsoft.com/office/powerpoint/2010/main" val="3433335029"/>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par>
                          <p:cTn id="16" fill="hold">
                            <p:stCondLst>
                              <p:cond delay="1000"/>
                            </p:stCondLst>
                            <p:childTnLst>
                              <p:par>
                                <p:cTn id="17" presetID="3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par>
                          <p:cTn id="23" fill="hold">
                            <p:stCondLst>
                              <p:cond delay="2000"/>
                            </p:stCondLst>
                            <p:childTnLst>
                              <p:par>
                                <p:cTn id="24" presetID="53" presetClass="entr" presetSubtype="16" fill="hold" grpId="0" nodeType="afterEffect">
                                  <p:stCondLst>
                                    <p:cond delay="0"/>
                                  </p:stCondLst>
                                  <p:iterate type="lt">
                                    <p:tmPct val="10000"/>
                                  </p:iterate>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par>
                          <p:cTn id="29" fill="hold">
                            <p:stCondLst>
                              <p:cond delay="3500"/>
                            </p:stCondLst>
                            <p:childTnLst>
                              <p:par>
                                <p:cTn id="30" presetID="53" presetClass="entr" presetSubtype="16" fill="hold" grpId="0" nodeType="afterEffect">
                                  <p:stCondLst>
                                    <p:cond delay="0"/>
                                  </p:stCondLst>
                                  <p:iterate type="lt">
                                    <p:tmPct val="10000"/>
                                  </p:iterate>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占位符 10">
            <a:extLst>
              <a:ext uri="{FF2B5EF4-FFF2-40B4-BE49-F238E27FC236}">
                <a16:creationId xmlns:a16="http://schemas.microsoft.com/office/drawing/2014/main" id="{766D4B3B-0054-4A23-BE31-3F242FFBF418}"/>
              </a:ext>
            </a:extLst>
          </p:cNvPr>
          <p:cNvPicPr>
            <a:picLocks noChangeAspect="1"/>
          </p:cNvPicPr>
          <p:nvPr/>
        </p:nvPicPr>
        <p:blipFill>
          <a:blip r:embed="rId3" cstate="email">
            <a:extLst>
              <a:ext uri="{BEBA8EAE-BF5A-486C-A8C5-ECC9F3942E4B}">
                <a14:imgProps xmlns:a14="http://schemas.microsoft.com/office/drawing/2010/main">
                  <a14:imgLayer r:embed="rId4">
                    <a14:imgEffect>
                      <a14:artisticBlur radius="50"/>
                    </a14:imgEffect>
                  </a14:imgLayer>
                </a14:imgProps>
              </a:ext>
              <a:ext uri="{28A0092B-C50C-407E-A947-70E740481C1C}">
                <a14:useLocalDpi xmlns:a14="http://schemas.microsoft.com/office/drawing/2010/main"/>
              </a:ext>
            </a:extLst>
          </a:blip>
          <a:srcRect/>
          <a:stretch/>
        </p:blipFill>
        <p:spPr>
          <a:xfrm>
            <a:off x="607892" y="1669975"/>
            <a:ext cx="7484251" cy="4803337"/>
          </a:xfrm>
          <a:custGeom>
            <a:avLst/>
            <a:gdLst>
              <a:gd name="connsiteX0" fmla="*/ 5713016 w 10406184"/>
              <a:gd name="connsiteY0" fmla="*/ 412860 h 6678613"/>
              <a:gd name="connsiteX1" fmla="*/ 5720678 w 10406184"/>
              <a:gd name="connsiteY1" fmla="*/ 435843 h 6678613"/>
              <a:gd name="connsiteX2" fmla="*/ 5699436 w 10406184"/>
              <a:gd name="connsiteY2" fmla="*/ 419470 h 6678613"/>
              <a:gd name="connsiteX3" fmla="*/ 5700248 w 10406184"/>
              <a:gd name="connsiteY3" fmla="*/ 415413 h 6678613"/>
              <a:gd name="connsiteX4" fmla="*/ 5713016 w 10406184"/>
              <a:gd name="connsiteY4" fmla="*/ 412860 h 6678613"/>
              <a:gd name="connsiteX5" fmla="*/ 4086198 w 10406184"/>
              <a:gd name="connsiteY5" fmla="*/ 0 h 6678613"/>
              <a:gd name="connsiteX6" fmla="*/ 4140681 w 10406184"/>
              <a:gd name="connsiteY6" fmla="*/ 54481 h 6678613"/>
              <a:gd name="connsiteX7" fmla="*/ 4249646 w 10406184"/>
              <a:gd name="connsiteY7" fmla="*/ 0 h 6678613"/>
              <a:gd name="connsiteX8" fmla="*/ 4576542 w 10406184"/>
              <a:gd name="connsiteY8" fmla="*/ 54481 h 6678613"/>
              <a:gd name="connsiteX9" fmla="*/ 4848956 w 10406184"/>
              <a:gd name="connsiteY9" fmla="*/ 108961 h 6678613"/>
              <a:gd name="connsiteX10" fmla="*/ 4957920 w 10406184"/>
              <a:gd name="connsiteY10" fmla="*/ 163441 h 6678613"/>
              <a:gd name="connsiteX11" fmla="*/ 5175851 w 10406184"/>
              <a:gd name="connsiteY11" fmla="*/ 217922 h 6678613"/>
              <a:gd name="connsiteX12" fmla="*/ 5502748 w 10406184"/>
              <a:gd name="connsiteY12" fmla="*/ 326883 h 6678613"/>
              <a:gd name="connsiteX13" fmla="*/ 5557230 w 10406184"/>
              <a:gd name="connsiteY13" fmla="*/ 381363 h 6678613"/>
              <a:gd name="connsiteX14" fmla="*/ 5679816 w 10406184"/>
              <a:gd name="connsiteY14" fmla="*/ 404347 h 6678613"/>
              <a:gd name="connsiteX15" fmla="*/ 5699436 w 10406184"/>
              <a:gd name="connsiteY15" fmla="*/ 419470 h 6678613"/>
              <a:gd name="connsiteX16" fmla="*/ 5697694 w 10406184"/>
              <a:gd name="connsiteY16" fmla="*/ 428182 h 6678613"/>
              <a:gd name="connsiteX17" fmla="*/ 5720678 w 10406184"/>
              <a:gd name="connsiteY17" fmla="*/ 435843 h 6678613"/>
              <a:gd name="connsiteX18" fmla="*/ 5829644 w 10406184"/>
              <a:gd name="connsiteY18" fmla="*/ 490324 h 6678613"/>
              <a:gd name="connsiteX19" fmla="*/ 6047574 w 10406184"/>
              <a:gd name="connsiteY19" fmla="*/ 599285 h 6678613"/>
              <a:gd name="connsiteX20" fmla="*/ 6319986 w 10406184"/>
              <a:gd name="connsiteY20" fmla="*/ 653765 h 6678613"/>
              <a:gd name="connsiteX21" fmla="*/ 6537918 w 10406184"/>
              <a:gd name="connsiteY21" fmla="*/ 762726 h 6678613"/>
              <a:gd name="connsiteX22" fmla="*/ 6755848 w 10406184"/>
              <a:gd name="connsiteY22" fmla="*/ 926167 h 6678613"/>
              <a:gd name="connsiteX23" fmla="*/ 6919296 w 10406184"/>
              <a:gd name="connsiteY23" fmla="*/ 1089608 h 6678613"/>
              <a:gd name="connsiteX24" fmla="*/ 7246192 w 10406184"/>
              <a:gd name="connsiteY24" fmla="*/ 1416490 h 6678613"/>
              <a:gd name="connsiteX25" fmla="*/ 7573088 w 10406184"/>
              <a:gd name="connsiteY25" fmla="*/ 1852334 h 6678613"/>
              <a:gd name="connsiteX26" fmla="*/ 7627570 w 10406184"/>
              <a:gd name="connsiteY26" fmla="*/ 1906814 h 6678613"/>
              <a:gd name="connsiteX27" fmla="*/ 7682052 w 10406184"/>
              <a:gd name="connsiteY27" fmla="*/ 1961294 h 6678613"/>
              <a:gd name="connsiteX28" fmla="*/ 7736536 w 10406184"/>
              <a:gd name="connsiteY28" fmla="*/ 2015775 h 6678613"/>
              <a:gd name="connsiteX29" fmla="*/ 8008948 w 10406184"/>
              <a:gd name="connsiteY29" fmla="*/ 2342657 h 6678613"/>
              <a:gd name="connsiteX30" fmla="*/ 8063432 w 10406184"/>
              <a:gd name="connsiteY30" fmla="*/ 2451618 h 6678613"/>
              <a:gd name="connsiteX31" fmla="*/ 8117914 w 10406184"/>
              <a:gd name="connsiteY31" fmla="*/ 2451618 h 6678613"/>
              <a:gd name="connsiteX32" fmla="*/ 8172396 w 10406184"/>
              <a:gd name="connsiteY32" fmla="*/ 2506098 h 6678613"/>
              <a:gd name="connsiteX33" fmla="*/ 8281362 w 10406184"/>
              <a:gd name="connsiteY33" fmla="*/ 2615059 h 6678613"/>
              <a:gd name="connsiteX34" fmla="*/ 8335844 w 10406184"/>
              <a:gd name="connsiteY34" fmla="*/ 2724020 h 6678613"/>
              <a:gd name="connsiteX35" fmla="*/ 8390328 w 10406184"/>
              <a:gd name="connsiteY35" fmla="*/ 2724020 h 6678613"/>
              <a:gd name="connsiteX36" fmla="*/ 8499292 w 10406184"/>
              <a:gd name="connsiteY36" fmla="*/ 2832981 h 6678613"/>
              <a:gd name="connsiteX37" fmla="*/ 8499292 w 10406184"/>
              <a:gd name="connsiteY37" fmla="*/ 2996422 h 6678613"/>
              <a:gd name="connsiteX38" fmla="*/ 8444810 w 10406184"/>
              <a:gd name="connsiteY38" fmla="*/ 2996422 h 6678613"/>
              <a:gd name="connsiteX39" fmla="*/ 8444810 w 10406184"/>
              <a:gd name="connsiteY39" fmla="*/ 3050902 h 6678613"/>
              <a:gd name="connsiteX40" fmla="*/ 8335844 w 10406184"/>
              <a:gd name="connsiteY40" fmla="*/ 3159863 h 6678613"/>
              <a:gd name="connsiteX41" fmla="*/ 8390328 w 10406184"/>
              <a:gd name="connsiteY41" fmla="*/ 3159863 h 6678613"/>
              <a:gd name="connsiteX42" fmla="*/ 8553776 w 10406184"/>
              <a:gd name="connsiteY42" fmla="*/ 3159863 h 6678613"/>
              <a:gd name="connsiteX43" fmla="*/ 8608258 w 10406184"/>
              <a:gd name="connsiteY43" fmla="*/ 3159863 h 6678613"/>
              <a:gd name="connsiteX44" fmla="*/ 8717224 w 10406184"/>
              <a:gd name="connsiteY44" fmla="*/ 3159863 h 6678613"/>
              <a:gd name="connsiteX45" fmla="*/ 8989636 w 10406184"/>
              <a:gd name="connsiteY45" fmla="*/ 3105383 h 6678613"/>
              <a:gd name="connsiteX46" fmla="*/ 9153084 w 10406184"/>
              <a:gd name="connsiteY46" fmla="*/ 3105383 h 6678613"/>
              <a:gd name="connsiteX47" fmla="*/ 9316532 w 10406184"/>
              <a:gd name="connsiteY47" fmla="*/ 3159863 h 6678613"/>
              <a:gd name="connsiteX48" fmla="*/ 9371016 w 10406184"/>
              <a:gd name="connsiteY48" fmla="*/ 3159863 h 6678613"/>
              <a:gd name="connsiteX49" fmla="*/ 9534464 w 10406184"/>
              <a:gd name="connsiteY49" fmla="*/ 3159863 h 6678613"/>
              <a:gd name="connsiteX50" fmla="*/ 9697912 w 10406184"/>
              <a:gd name="connsiteY50" fmla="*/ 3214343 h 6678613"/>
              <a:gd name="connsiteX51" fmla="*/ 9752392 w 10406184"/>
              <a:gd name="connsiteY51" fmla="*/ 3214343 h 6678613"/>
              <a:gd name="connsiteX52" fmla="*/ 10024806 w 10406184"/>
              <a:gd name="connsiteY52" fmla="*/ 3323304 h 6678613"/>
              <a:gd name="connsiteX53" fmla="*/ 10079288 w 10406184"/>
              <a:gd name="connsiteY53" fmla="*/ 3323304 h 6678613"/>
              <a:gd name="connsiteX54" fmla="*/ 10188254 w 10406184"/>
              <a:gd name="connsiteY54" fmla="*/ 3432265 h 6678613"/>
              <a:gd name="connsiteX55" fmla="*/ 10351702 w 10406184"/>
              <a:gd name="connsiteY55" fmla="*/ 3595706 h 6678613"/>
              <a:gd name="connsiteX56" fmla="*/ 10406184 w 10406184"/>
              <a:gd name="connsiteY56" fmla="*/ 3977069 h 6678613"/>
              <a:gd name="connsiteX57" fmla="*/ 10351702 w 10406184"/>
              <a:gd name="connsiteY57" fmla="*/ 4140510 h 6678613"/>
              <a:gd name="connsiteX58" fmla="*/ 10297220 w 10406184"/>
              <a:gd name="connsiteY58" fmla="*/ 4249471 h 6678613"/>
              <a:gd name="connsiteX59" fmla="*/ 10242736 w 10406184"/>
              <a:gd name="connsiteY59" fmla="*/ 4303951 h 6678613"/>
              <a:gd name="connsiteX60" fmla="*/ 10188254 w 10406184"/>
              <a:gd name="connsiteY60" fmla="*/ 4303951 h 6678613"/>
              <a:gd name="connsiteX61" fmla="*/ 10188254 w 10406184"/>
              <a:gd name="connsiteY61" fmla="*/ 4358432 h 6678613"/>
              <a:gd name="connsiteX62" fmla="*/ 10133772 w 10406184"/>
              <a:gd name="connsiteY62" fmla="*/ 4521873 h 6678613"/>
              <a:gd name="connsiteX63" fmla="*/ 10079288 w 10406184"/>
              <a:gd name="connsiteY63" fmla="*/ 4576353 h 6678613"/>
              <a:gd name="connsiteX64" fmla="*/ 10024806 w 10406184"/>
              <a:gd name="connsiteY64" fmla="*/ 4576353 h 6678613"/>
              <a:gd name="connsiteX65" fmla="*/ 9915840 w 10406184"/>
              <a:gd name="connsiteY65" fmla="*/ 4576353 h 6678613"/>
              <a:gd name="connsiteX66" fmla="*/ 9861360 w 10406184"/>
              <a:gd name="connsiteY66" fmla="*/ 4576353 h 6678613"/>
              <a:gd name="connsiteX67" fmla="*/ 9806876 w 10406184"/>
              <a:gd name="connsiteY67" fmla="*/ 4576353 h 6678613"/>
              <a:gd name="connsiteX68" fmla="*/ 9752392 w 10406184"/>
              <a:gd name="connsiteY68" fmla="*/ 4576353 h 6678613"/>
              <a:gd name="connsiteX69" fmla="*/ 9643428 w 10406184"/>
              <a:gd name="connsiteY69" fmla="*/ 4576353 h 6678613"/>
              <a:gd name="connsiteX70" fmla="*/ 9588944 w 10406184"/>
              <a:gd name="connsiteY70" fmla="*/ 4521873 h 6678613"/>
              <a:gd name="connsiteX71" fmla="*/ 9588944 w 10406184"/>
              <a:gd name="connsiteY71" fmla="*/ 4576353 h 6678613"/>
              <a:gd name="connsiteX72" fmla="*/ 9534464 w 10406184"/>
              <a:gd name="connsiteY72" fmla="*/ 4521873 h 6678613"/>
              <a:gd name="connsiteX73" fmla="*/ 9479980 w 10406184"/>
              <a:gd name="connsiteY73" fmla="*/ 4521873 h 6678613"/>
              <a:gd name="connsiteX74" fmla="*/ 9425496 w 10406184"/>
              <a:gd name="connsiteY74" fmla="*/ 4521873 h 6678613"/>
              <a:gd name="connsiteX75" fmla="*/ 9371016 w 10406184"/>
              <a:gd name="connsiteY75" fmla="*/ 4521873 h 6678613"/>
              <a:gd name="connsiteX76" fmla="*/ 9098602 w 10406184"/>
              <a:gd name="connsiteY76" fmla="*/ 4467392 h 6678613"/>
              <a:gd name="connsiteX77" fmla="*/ 9044120 w 10406184"/>
              <a:gd name="connsiteY77" fmla="*/ 4521873 h 6678613"/>
              <a:gd name="connsiteX78" fmla="*/ 9098602 w 10406184"/>
              <a:gd name="connsiteY78" fmla="*/ 4521873 h 6678613"/>
              <a:gd name="connsiteX79" fmla="*/ 9153084 w 10406184"/>
              <a:gd name="connsiteY79" fmla="*/ 4576353 h 6678613"/>
              <a:gd name="connsiteX80" fmla="*/ 9153084 w 10406184"/>
              <a:gd name="connsiteY80" fmla="*/ 4630834 h 6678613"/>
              <a:gd name="connsiteX81" fmla="*/ 9098602 w 10406184"/>
              <a:gd name="connsiteY81" fmla="*/ 4576353 h 6678613"/>
              <a:gd name="connsiteX82" fmla="*/ 9153084 w 10406184"/>
              <a:gd name="connsiteY82" fmla="*/ 4630834 h 6678613"/>
              <a:gd name="connsiteX83" fmla="*/ 9153084 w 10406184"/>
              <a:gd name="connsiteY83" fmla="*/ 4685314 h 6678613"/>
              <a:gd name="connsiteX84" fmla="*/ 9207568 w 10406184"/>
              <a:gd name="connsiteY84" fmla="*/ 4685314 h 6678613"/>
              <a:gd name="connsiteX85" fmla="*/ 9207568 w 10406184"/>
              <a:gd name="connsiteY85" fmla="*/ 4739794 h 6678613"/>
              <a:gd name="connsiteX86" fmla="*/ 9262048 w 10406184"/>
              <a:gd name="connsiteY86" fmla="*/ 4739794 h 6678613"/>
              <a:gd name="connsiteX87" fmla="*/ 9262048 w 10406184"/>
              <a:gd name="connsiteY87" fmla="*/ 4794275 h 6678613"/>
              <a:gd name="connsiteX88" fmla="*/ 9371016 w 10406184"/>
              <a:gd name="connsiteY88" fmla="*/ 5012196 h 6678613"/>
              <a:gd name="connsiteX89" fmla="*/ 9425496 w 10406184"/>
              <a:gd name="connsiteY89" fmla="*/ 5175638 h 6678613"/>
              <a:gd name="connsiteX90" fmla="*/ 9479980 w 10406184"/>
              <a:gd name="connsiteY90" fmla="*/ 5230118 h 6678613"/>
              <a:gd name="connsiteX91" fmla="*/ 9479980 w 10406184"/>
              <a:gd name="connsiteY91" fmla="*/ 5284598 h 6678613"/>
              <a:gd name="connsiteX92" fmla="*/ 9425496 w 10406184"/>
              <a:gd name="connsiteY92" fmla="*/ 5284598 h 6678613"/>
              <a:gd name="connsiteX93" fmla="*/ 9425496 w 10406184"/>
              <a:gd name="connsiteY93" fmla="*/ 5284598 h 6678613"/>
              <a:gd name="connsiteX94" fmla="*/ 9479980 w 10406184"/>
              <a:gd name="connsiteY94" fmla="*/ 5448040 h 6678613"/>
              <a:gd name="connsiteX95" fmla="*/ 9479980 w 10406184"/>
              <a:gd name="connsiteY95" fmla="*/ 5557000 h 6678613"/>
              <a:gd name="connsiteX96" fmla="*/ 9479980 w 10406184"/>
              <a:gd name="connsiteY96" fmla="*/ 5611480 h 6678613"/>
              <a:gd name="connsiteX97" fmla="*/ 9479980 w 10406184"/>
              <a:gd name="connsiteY97" fmla="*/ 5665961 h 6678613"/>
              <a:gd name="connsiteX98" fmla="*/ 9425496 w 10406184"/>
              <a:gd name="connsiteY98" fmla="*/ 5665961 h 6678613"/>
              <a:gd name="connsiteX99" fmla="*/ 9371016 w 10406184"/>
              <a:gd name="connsiteY99" fmla="*/ 5665961 h 6678613"/>
              <a:gd name="connsiteX100" fmla="*/ 9316532 w 10406184"/>
              <a:gd name="connsiteY100" fmla="*/ 5883882 h 6678613"/>
              <a:gd name="connsiteX101" fmla="*/ 9316532 w 10406184"/>
              <a:gd name="connsiteY101" fmla="*/ 5938363 h 6678613"/>
              <a:gd name="connsiteX102" fmla="*/ 9262048 w 10406184"/>
              <a:gd name="connsiteY102" fmla="*/ 5992844 h 6678613"/>
              <a:gd name="connsiteX103" fmla="*/ 9207568 w 10406184"/>
              <a:gd name="connsiteY103" fmla="*/ 6101804 h 6678613"/>
              <a:gd name="connsiteX104" fmla="*/ 9153084 w 10406184"/>
              <a:gd name="connsiteY104" fmla="*/ 6265246 h 6678613"/>
              <a:gd name="connsiteX105" fmla="*/ 9207568 w 10406184"/>
              <a:gd name="connsiteY105" fmla="*/ 6210765 h 6678613"/>
              <a:gd name="connsiteX106" fmla="*/ 9098602 w 10406184"/>
              <a:gd name="connsiteY106" fmla="*/ 6319726 h 6678613"/>
              <a:gd name="connsiteX107" fmla="*/ 9098602 w 10406184"/>
              <a:gd name="connsiteY107" fmla="*/ 6374206 h 6678613"/>
              <a:gd name="connsiteX108" fmla="*/ 9098602 w 10406184"/>
              <a:gd name="connsiteY108" fmla="*/ 6428686 h 6678613"/>
              <a:gd name="connsiteX109" fmla="*/ 9098602 w 10406184"/>
              <a:gd name="connsiteY109" fmla="*/ 6455927 h 6678613"/>
              <a:gd name="connsiteX110" fmla="*/ 9098602 w 10406184"/>
              <a:gd name="connsiteY110" fmla="*/ 6460183 h 6678613"/>
              <a:gd name="connsiteX111" fmla="*/ 9098602 w 10406184"/>
              <a:gd name="connsiteY111" fmla="*/ 6474654 h 6678613"/>
              <a:gd name="connsiteX112" fmla="*/ 9098602 w 10406184"/>
              <a:gd name="connsiteY112" fmla="*/ 6476357 h 6678613"/>
              <a:gd name="connsiteX113" fmla="*/ 9098602 w 10406184"/>
              <a:gd name="connsiteY113" fmla="*/ 6482316 h 6678613"/>
              <a:gd name="connsiteX114" fmla="*/ 9098602 w 10406184"/>
              <a:gd name="connsiteY114" fmla="*/ 6483167 h 6678613"/>
              <a:gd name="connsiteX115" fmla="*/ 9153084 w 10406184"/>
              <a:gd name="connsiteY115" fmla="*/ 6592128 h 6678613"/>
              <a:gd name="connsiteX116" fmla="*/ 9207568 w 10406184"/>
              <a:gd name="connsiteY116" fmla="*/ 6646608 h 6678613"/>
              <a:gd name="connsiteX117" fmla="*/ 9262048 w 10406184"/>
              <a:gd name="connsiteY117" fmla="*/ 6646608 h 6678613"/>
              <a:gd name="connsiteX118" fmla="*/ 9262048 w 10406184"/>
              <a:gd name="connsiteY118" fmla="*/ 6673848 h 6678613"/>
              <a:gd name="connsiteX119" fmla="*/ 9262048 w 10406184"/>
              <a:gd name="connsiteY119" fmla="*/ 6678613 h 6678613"/>
              <a:gd name="connsiteX120" fmla="*/ 8226880 w 10406184"/>
              <a:gd name="connsiteY120" fmla="*/ 6678613 h 6678613"/>
              <a:gd name="connsiteX121" fmla="*/ 8226880 w 10406184"/>
              <a:gd name="connsiteY121" fmla="*/ 6669592 h 6678613"/>
              <a:gd name="connsiteX122" fmla="*/ 8226880 w 10406184"/>
              <a:gd name="connsiteY122" fmla="*/ 6646608 h 6678613"/>
              <a:gd name="connsiteX123" fmla="*/ 8172396 w 10406184"/>
              <a:gd name="connsiteY123" fmla="*/ 6646608 h 6678613"/>
              <a:gd name="connsiteX124" fmla="*/ 8172396 w 10406184"/>
              <a:gd name="connsiteY124" fmla="*/ 6592128 h 6678613"/>
              <a:gd name="connsiteX125" fmla="*/ 8172396 w 10406184"/>
              <a:gd name="connsiteY125" fmla="*/ 6537648 h 6678613"/>
              <a:gd name="connsiteX126" fmla="*/ 8172396 w 10406184"/>
              <a:gd name="connsiteY126" fmla="*/ 6483167 h 6678613"/>
              <a:gd name="connsiteX127" fmla="*/ 8117914 w 10406184"/>
              <a:gd name="connsiteY127" fmla="*/ 6374206 h 6678613"/>
              <a:gd name="connsiteX128" fmla="*/ 8117914 w 10406184"/>
              <a:gd name="connsiteY128" fmla="*/ 6319726 h 6678613"/>
              <a:gd name="connsiteX129" fmla="*/ 8172396 w 10406184"/>
              <a:gd name="connsiteY129" fmla="*/ 6156284 h 6678613"/>
              <a:gd name="connsiteX130" fmla="*/ 8281362 w 10406184"/>
              <a:gd name="connsiteY130" fmla="*/ 6047324 h 6678613"/>
              <a:gd name="connsiteX131" fmla="*/ 8281362 w 10406184"/>
              <a:gd name="connsiteY131" fmla="*/ 5992844 h 6678613"/>
              <a:gd name="connsiteX132" fmla="*/ 8335844 w 10406184"/>
              <a:gd name="connsiteY132" fmla="*/ 5774922 h 6678613"/>
              <a:gd name="connsiteX133" fmla="*/ 8444810 w 10406184"/>
              <a:gd name="connsiteY133" fmla="*/ 5557000 h 6678613"/>
              <a:gd name="connsiteX134" fmla="*/ 8444810 w 10406184"/>
              <a:gd name="connsiteY134" fmla="*/ 5502520 h 6678613"/>
              <a:gd name="connsiteX135" fmla="*/ 8444810 w 10406184"/>
              <a:gd name="connsiteY135" fmla="*/ 5448040 h 6678613"/>
              <a:gd name="connsiteX136" fmla="*/ 8390328 w 10406184"/>
              <a:gd name="connsiteY136" fmla="*/ 5393559 h 6678613"/>
              <a:gd name="connsiteX137" fmla="*/ 8390328 w 10406184"/>
              <a:gd name="connsiteY137" fmla="*/ 5448040 h 6678613"/>
              <a:gd name="connsiteX138" fmla="*/ 8281362 w 10406184"/>
              <a:gd name="connsiteY138" fmla="*/ 5611480 h 6678613"/>
              <a:gd name="connsiteX139" fmla="*/ 8226880 w 10406184"/>
              <a:gd name="connsiteY139" fmla="*/ 5720442 h 6678613"/>
              <a:gd name="connsiteX140" fmla="*/ 8117914 w 10406184"/>
              <a:gd name="connsiteY140" fmla="*/ 5883882 h 6678613"/>
              <a:gd name="connsiteX141" fmla="*/ 8117914 w 10406184"/>
              <a:gd name="connsiteY141" fmla="*/ 5829402 h 6678613"/>
              <a:gd name="connsiteX142" fmla="*/ 8008948 w 10406184"/>
              <a:gd name="connsiteY142" fmla="*/ 5938363 h 6678613"/>
              <a:gd name="connsiteX143" fmla="*/ 7899984 w 10406184"/>
              <a:gd name="connsiteY143" fmla="*/ 6101804 h 6678613"/>
              <a:gd name="connsiteX144" fmla="*/ 7845500 w 10406184"/>
              <a:gd name="connsiteY144" fmla="*/ 6101804 h 6678613"/>
              <a:gd name="connsiteX145" fmla="*/ 7845500 w 10406184"/>
              <a:gd name="connsiteY145" fmla="*/ 6156284 h 6678613"/>
              <a:gd name="connsiteX146" fmla="*/ 7736536 w 10406184"/>
              <a:gd name="connsiteY146" fmla="*/ 6210765 h 6678613"/>
              <a:gd name="connsiteX147" fmla="*/ 7573088 w 10406184"/>
              <a:gd name="connsiteY147" fmla="*/ 6374206 h 6678613"/>
              <a:gd name="connsiteX148" fmla="*/ 7573088 w 10406184"/>
              <a:gd name="connsiteY148" fmla="*/ 6319726 h 6678613"/>
              <a:gd name="connsiteX149" fmla="*/ 7518604 w 10406184"/>
              <a:gd name="connsiteY149" fmla="*/ 6374206 h 6678613"/>
              <a:gd name="connsiteX150" fmla="*/ 7464122 w 10406184"/>
              <a:gd name="connsiteY150" fmla="*/ 6428686 h 6678613"/>
              <a:gd name="connsiteX151" fmla="*/ 7355156 w 10406184"/>
              <a:gd name="connsiteY151" fmla="*/ 6537648 h 6678613"/>
              <a:gd name="connsiteX152" fmla="*/ 7409640 w 10406184"/>
              <a:gd name="connsiteY152" fmla="*/ 6537648 h 6678613"/>
              <a:gd name="connsiteX153" fmla="*/ 7518604 w 10406184"/>
              <a:gd name="connsiteY153" fmla="*/ 6537648 h 6678613"/>
              <a:gd name="connsiteX154" fmla="*/ 7573088 w 10406184"/>
              <a:gd name="connsiteY154" fmla="*/ 6646608 h 6678613"/>
              <a:gd name="connsiteX155" fmla="*/ 7573088 w 10406184"/>
              <a:gd name="connsiteY155" fmla="*/ 6678104 h 6678613"/>
              <a:gd name="connsiteX156" fmla="*/ 7573088 w 10406184"/>
              <a:gd name="connsiteY156" fmla="*/ 6678613 h 6678613"/>
              <a:gd name="connsiteX157" fmla="*/ 7093670 w 10406184"/>
              <a:gd name="connsiteY157" fmla="*/ 6678613 h 6678613"/>
              <a:gd name="connsiteX158" fmla="*/ 7089554 w 10406184"/>
              <a:gd name="connsiteY158" fmla="*/ 6673848 h 6678613"/>
              <a:gd name="connsiteX159" fmla="*/ 7082744 w 10406184"/>
              <a:gd name="connsiteY159" fmla="*/ 6646608 h 6678613"/>
              <a:gd name="connsiteX160" fmla="*/ 7082744 w 10406184"/>
              <a:gd name="connsiteY160" fmla="*/ 6673848 h 6678613"/>
              <a:gd name="connsiteX161" fmla="*/ 7082744 w 10406184"/>
              <a:gd name="connsiteY161" fmla="*/ 6678613 h 6678613"/>
              <a:gd name="connsiteX162" fmla="*/ 6319986 w 10406184"/>
              <a:gd name="connsiteY162" fmla="*/ 6678613 h 6678613"/>
              <a:gd name="connsiteX163" fmla="*/ 6319986 w 10406184"/>
              <a:gd name="connsiteY163" fmla="*/ 6678104 h 6678613"/>
              <a:gd name="connsiteX164" fmla="*/ 6319986 w 10406184"/>
              <a:gd name="connsiteY164" fmla="*/ 6646608 h 6678613"/>
              <a:gd name="connsiteX165" fmla="*/ 6211022 w 10406184"/>
              <a:gd name="connsiteY165" fmla="*/ 6646608 h 6678613"/>
              <a:gd name="connsiteX166" fmla="*/ 6156540 w 10406184"/>
              <a:gd name="connsiteY166" fmla="*/ 6646608 h 6678613"/>
              <a:gd name="connsiteX167" fmla="*/ 6124190 w 10406184"/>
              <a:gd name="connsiteY167" fmla="*/ 6678104 h 6678613"/>
              <a:gd name="connsiteX168" fmla="*/ 6123494 w 10406184"/>
              <a:gd name="connsiteY168" fmla="*/ 6678613 h 6678613"/>
              <a:gd name="connsiteX169" fmla="*/ 6047574 w 10406184"/>
              <a:gd name="connsiteY169" fmla="*/ 6678613 h 6678613"/>
              <a:gd name="connsiteX170" fmla="*/ 6047574 w 10406184"/>
              <a:gd name="connsiteY170" fmla="*/ 6678104 h 6678613"/>
              <a:gd name="connsiteX171" fmla="*/ 6047574 w 10406184"/>
              <a:gd name="connsiteY171" fmla="*/ 6677253 h 6678613"/>
              <a:gd name="connsiteX172" fmla="*/ 6047574 w 10406184"/>
              <a:gd name="connsiteY172" fmla="*/ 6646608 h 6678613"/>
              <a:gd name="connsiteX173" fmla="*/ 5993092 w 10406184"/>
              <a:gd name="connsiteY173" fmla="*/ 6592128 h 6678613"/>
              <a:gd name="connsiteX174" fmla="*/ 5993092 w 10406184"/>
              <a:gd name="connsiteY174" fmla="*/ 6646608 h 6678613"/>
              <a:gd name="connsiteX175" fmla="*/ 5938608 w 10406184"/>
              <a:gd name="connsiteY175" fmla="*/ 6483167 h 6678613"/>
              <a:gd name="connsiteX176" fmla="*/ 5938608 w 10406184"/>
              <a:gd name="connsiteY176" fmla="*/ 6428686 h 6678613"/>
              <a:gd name="connsiteX177" fmla="*/ 5884126 w 10406184"/>
              <a:gd name="connsiteY177" fmla="*/ 6374206 h 6678613"/>
              <a:gd name="connsiteX178" fmla="*/ 5938608 w 10406184"/>
              <a:gd name="connsiteY178" fmla="*/ 6265246 h 6678613"/>
              <a:gd name="connsiteX179" fmla="*/ 5993092 w 10406184"/>
              <a:gd name="connsiteY179" fmla="*/ 6156284 h 6678613"/>
              <a:gd name="connsiteX180" fmla="*/ 6047574 w 10406184"/>
              <a:gd name="connsiteY180" fmla="*/ 6101804 h 6678613"/>
              <a:gd name="connsiteX181" fmla="*/ 6211022 w 10406184"/>
              <a:gd name="connsiteY181" fmla="*/ 5992844 h 6678613"/>
              <a:gd name="connsiteX182" fmla="*/ 6211022 w 10406184"/>
              <a:gd name="connsiteY182" fmla="*/ 5938363 h 6678613"/>
              <a:gd name="connsiteX183" fmla="*/ 6374470 w 10406184"/>
              <a:gd name="connsiteY183" fmla="*/ 5774922 h 6678613"/>
              <a:gd name="connsiteX184" fmla="*/ 6483434 w 10406184"/>
              <a:gd name="connsiteY184" fmla="*/ 5665961 h 6678613"/>
              <a:gd name="connsiteX185" fmla="*/ 6592400 w 10406184"/>
              <a:gd name="connsiteY185" fmla="*/ 5611480 h 6678613"/>
              <a:gd name="connsiteX186" fmla="*/ 6646882 w 10406184"/>
              <a:gd name="connsiteY186" fmla="*/ 5557000 h 6678613"/>
              <a:gd name="connsiteX187" fmla="*/ 6646882 w 10406184"/>
              <a:gd name="connsiteY187" fmla="*/ 5502520 h 6678613"/>
              <a:gd name="connsiteX188" fmla="*/ 6864812 w 10406184"/>
              <a:gd name="connsiteY188" fmla="*/ 5339078 h 6678613"/>
              <a:gd name="connsiteX189" fmla="*/ 6864812 w 10406184"/>
              <a:gd name="connsiteY189" fmla="*/ 5121157 h 6678613"/>
              <a:gd name="connsiteX190" fmla="*/ 6864812 w 10406184"/>
              <a:gd name="connsiteY190" fmla="*/ 5066677 h 6678613"/>
              <a:gd name="connsiteX191" fmla="*/ 6701364 w 10406184"/>
              <a:gd name="connsiteY191" fmla="*/ 5175638 h 6678613"/>
              <a:gd name="connsiteX192" fmla="*/ 6646882 w 10406184"/>
              <a:gd name="connsiteY192" fmla="*/ 5175638 h 6678613"/>
              <a:gd name="connsiteX193" fmla="*/ 6483434 w 10406184"/>
              <a:gd name="connsiteY193" fmla="*/ 5230118 h 6678613"/>
              <a:gd name="connsiteX194" fmla="*/ 6102056 w 10406184"/>
              <a:gd name="connsiteY194" fmla="*/ 5230118 h 6678613"/>
              <a:gd name="connsiteX195" fmla="*/ 5775160 w 10406184"/>
              <a:gd name="connsiteY195" fmla="*/ 5284598 h 6678613"/>
              <a:gd name="connsiteX196" fmla="*/ 5284816 w 10406184"/>
              <a:gd name="connsiteY196" fmla="*/ 5393559 h 6678613"/>
              <a:gd name="connsiteX197" fmla="*/ 4903438 w 10406184"/>
              <a:gd name="connsiteY197" fmla="*/ 5393559 h 6678613"/>
              <a:gd name="connsiteX198" fmla="*/ 4685508 w 10406184"/>
              <a:gd name="connsiteY198" fmla="*/ 5393559 h 6678613"/>
              <a:gd name="connsiteX199" fmla="*/ 4358612 w 10406184"/>
              <a:gd name="connsiteY199" fmla="*/ 5393559 h 6678613"/>
              <a:gd name="connsiteX200" fmla="*/ 4249646 w 10406184"/>
              <a:gd name="connsiteY200" fmla="*/ 5393559 h 6678613"/>
              <a:gd name="connsiteX201" fmla="*/ 4195164 w 10406184"/>
              <a:gd name="connsiteY201" fmla="*/ 5393559 h 6678613"/>
              <a:gd name="connsiteX202" fmla="*/ 4031716 w 10406184"/>
              <a:gd name="connsiteY202" fmla="*/ 5393559 h 6678613"/>
              <a:gd name="connsiteX203" fmla="*/ 3868268 w 10406184"/>
              <a:gd name="connsiteY203" fmla="*/ 5393559 h 6678613"/>
              <a:gd name="connsiteX204" fmla="*/ 3650337 w 10406184"/>
              <a:gd name="connsiteY204" fmla="*/ 5339078 h 6678613"/>
              <a:gd name="connsiteX205" fmla="*/ 3595854 w 10406184"/>
              <a:gd name="connsiteY205" fmla="*/ 5339078 h 6678613"/>
              <a:gd name="connsiteX206" fmla="*/ 2724132 w 10406184"/>
              <a:gd name="connsiteY206" fmla="*/ 5230118 h 6678613"/>
              <a:gd name="connsiteX207" fmla="*/ 2724132 w 10406184"/>
              <a:gd name="connsiteY207" fmla="*/ 5284598 h 6678613"/>
              <a:gd name="connsiteX208" fmla="*/ 2724132 w 10406184"/>
              <a:gd name="connsiteY208" fmla="*/ 5339078 h 6678613"/>
              <a:gd name="connsiteX209" fmla="*/ 2778615 w 10406184"/>
              <a:gd name="connsiteY209" fmla="*/ 5339078 h 6678613"/>
              <a:gd name="connsiteX210" fmla="*/ 2887580 w 10406184"/>
              <a:gd name="connsiteY210" fmla="*/ 5611480 h 6678613"/>
              <a:gd name="connsiteX211" fmla="*/ 2942063 w 10406184"/>
              <a:gd name="connsiteY211" fmla="*/ 5665961 h 6678613"/>
              <a:gd name="connsiteX212" fmla="*/ 2942063 w 10406184"/>
              <a:gd name="connsiteY212" fmla="*/ 5720442 h 6678613"/>
              <a:gd name="connsiteX213" fmla="*/ 2996546 w 10406184"/>
              <a:gd name="connsiteY213" fmla="*/ 5774922 h 6678613"/>
              <a:gd name="connsiteX214" fmla="*/ 3159993 w 10406184"/>
              <a:gd name="connsiteY214" fmla="*/ 6101804 h 6678613"/>
              <a:gd name="connsiteX215" fmla="*/ 3214476 w 10406184"/>
              <a:gd name="connsiteY215" fmla="*/ 6210765 h 6678613"/>
              <a:gd name="connsiteX216" fmla="*/ 3214476 w 10406184"/>
              <a:gd name="connsiteY216" fmla="*/ 6265246 h 6678613"/>
              <a:gd name="connsiteX217" fmla="*/ 3214476 w 10406184"/>
              <a:gd name="connsiteY217" fmla="*/ 6319726 h 6678613"/>
              <a:gd name="connsiteX218" fmla="*/ 3214476 w 10406184"/>
              <a:gd name="connsiteY218" fmla="*/ 6428686 h 6678613"/>
              <a:gd name="connsiteX219" fmla="*/ 3214476 w 10406184"/>
              <a:gd name="connsiteY219" fmla="*/ 6483167 h 6678613"/>
              <a:gd name="connsiteX220" fmla="*/ 3323441 w 10406184"/>
              <a:gd name="connsiteY220" fmla="*/ 6537648 h 6678613"/>
              <a:gd name="connsiteX221" fmla="*/ 3377924 w 10406184"/>
              <a:gd name="connsiteY221" fmla="*/ 6592128 h 6678613"/>
              <a:gd name="connsiteX222" fmla="*/ 3423893 w 10406184"/>
              <a:gd name="connsiteY222" fmla="*/ 6661079 h 6678613"/>
              <a:gd name="connsiteX223" fmla="*/ 3427624 w 10406184"/>
              <a:gd name="connsiteY223" fmla="*/ 6678613 h 6678613"/>
              <a:gd name="connsiteX224" fmla="*/ 2451719 w 10406184"/>
              <a:gd name="connsiteY224" fmla="*/ 6678613 h 6678613"/>
              <a:gd name="connsiteX225" fmla="*/ 2451719 w 10406184"/>
              <a:gd name="connsiteY225" fmla="*/ 6673848 h 6678613"/>
              <a:gd name="connsiteX226" fmla="*/ 2451719 w 10406184"/>
              <a:gd name="connsiteY226" fmla="*/ 6646608 h 6678613"/>
              <a:gd name="connsiteX227" fmla="*/ 2288271 w 10406184"/>
              <a:gd name="connsiteY227" fmla="*/ 6673848 h 6678613"/>
              <a:gd name="connsiteX228" fmla="*/ 2267478 w 10406184"/>
              <a:gd name="connsiteY228" fmla="*/ 6678613 h 6678613"/>
              <a:gd name="connsiteX229" fmla="*/ 1852410 w 10406184"/>
              <a:gd name="connsiteY229" fmla="*/ 6678613 h 6678613"/>
              <a:gd name="connsiteX230" fmla="*/ 1852410 w 10406184"/>
              <a:gd name="connsiteY230" fmla="*/ 6673848 h 6678613"/>
              <a:gd name="connsiteX231" fmla="*/ 1852410 w 10406184"/>
              <a:gd name="connsiteY231" fmla="*/ 6646608 h 6678613"/>
              <a:gd name="connsiteX232" fmla="*/ 1797927 w 10406184"/>
              <a:gd name="connsiteY232" fmla="*/ 6592128 h 6678613"/>
              <a:gd name="connsiteX233" fmla="*/ 1797927 w 10406184"/>
              <a:gd name="connsiteY233" fmla="*/ 6483167 h 6678613"/>
              <a:gd name="connsiteX234" fmla="*/ 1797927 w 10406184"/>
              <a:gd name="connsiteY234" fmla="*/ 6428686 h 6678613"/>
              <a:gd name="connsiteX235" fmla="*/ 1797927 w 10406184"/>
              <a:gd name="connsiteY235" fmla="*/ 6265246 h 6678613"/>
              <a:gd name="connsiteX236" fmla="*/ 1797927 w 10406184"/>
              <a:gd name="connsiteY236" fmla="*/ 6047324 h 6678613"/>
              <a:gd name="connsiteX237" fmla="*/ 1797927 w 10406184"/>
              <a:gd name="connsiteY237" fmla="*/ 5883882 h 6678613"/>
              <a:gd name="connsiteX238" fmla="*/ 1797927 w 10406184"/>
              <a:gd name="connsiteY238" fmla="*/ 5829402 h 6678613"/>
              <a:gd name="connsiteX239" fmla="*/ 1743445 w 10406184"/>
              <a:gd name="connsiteY239" fmla="*/ 5502520 h 6678613"/>
              <a:gd name="connsiteX240" fmla="*/ 1743445 w 10406184"/>
              <a:gd name="connsiteY240" fmla="*/ 5284598 h 6678613"/>
              <a:gd name="connsiteX241" fmla="*/ 1743445 w 10406184"/>
              <a:gd name="connsiteY241" fmla="*/ 5175638 h 6678613"/>
              <a:gd name="connsiteX242" fmla="*/ 1688962 w 10406184"/>
              <a:gd name="connsiteY242" fmla="*/ 5012196 h 6678613"/>
              <a:gd name="connsiteX243" fmla="*/ 1688962 w 10406184"/>
              <a:gd name="connsiteY243" fmla="*/ 4903236 h 6678613"/>
              <a:gd name="connsiteX244" fmla="*/ 1634479 w 10406184"/>
              <a:gd name="connsiteY244" fmla="*/ 4957716 h 6678613"/>
              <a:gd name="connsiteX245" fmla="*/ 1634479 w 10406184"/>
              <a:gd name="connsiteY245" fmla="*/ 5012196 h 6678613"/>
              <a:gd name="connsiteX246" fmla="*/ 1579997 w 10406184"/>
              <a:gd name="connsiteY246" fmla="*/ 5175638 h 6678613"/>
              <a:gd name="connsiteX247" fmla="*/ 1525514 w 10406184"/>
              <a:gd name="connsiteY247" fmla="*/ 5339078 h 6678613"/>
              <a:gd name="connsiteX248" fmla="*/ 1471031 w 10406184"/>
              <a:gd name="connsiteY248" fmla="*/ 5502520 h 6678613"/>
              <a:gd name="connsiteX249" fmla="*/ 1416549 w 10406184"/>
              <a:gd name="connsiteY249" fmla="*/ 5720442 h 6678613"/>
              <a:gd name="connsiteX250" fmla="*/ 1471031 w 10406184"/>
              <a:gd name="connsiteY250" fmla="*/ 5829402 h 6678613"/>
              <a:gd name="connsiteX251" fmla="*/ 1525514 w 10406184"/>
              <a:gd name="connsiteY251" fmla="*/ 5992844 h 6678613"/>
              <a:gd name="connsiteX252" fmla="*/ 1525514 w 10406184"/>
              <a:gd name="connsiteY252" fmla="*/ 6047324 h 6678613"/>
              <a:gd name="connsiteX253" fmla="*/ 1579997 w 10406184"/>
              <a:gd name="connsiteY253" fmla="*/ 6428686 h 6678613"/>
              <a:gd name="connsiteX254" fmla="*/ 1634479 w 10406184"/>
              <a:gd name="connsiteY254" fmla="*/ 6483167 h 6678613"/>
              <a:gd name="connsiteX255" fmla="*/ 1743445 w 10406184"/>
              <a:gd name="connsiteY255" fmla="*/ 6646608 h 6678613"/>
              <a:gd name="connsiteX256" fmla="*/ 1688962 w 10406184"/>
              <a:gd name="connsiteY256" fmla="*/ 6646608 h 6678613"/>
              <a:gd name="connsiteX257" fmla="*/ 1688962 w 10406184"/>
              <a:gd name="connsiteY257" fmla="*/ 6655120 h 6678613"/>
              <a:gd name="connsiteX258" fmla="*/ 1688962 w 10406184"/>
              <a:gd name="connsiteY258" fmla="*/ 6673848 h 6678613"/>
              <a:gd name="connsiteX259" fmla="*/ 1688962 w 10406184"/>
              <a:gd name="connsiteY259" fmla="*/ 6678104 h 6678613"/>
              <a:gd name="connsiteX260" fmla="*/ 1688962 w 10406184"/>
              <a:gd name="connsiteY260" fmla="*/ 6678613 h 6678613"/>
              <a:gd name="connsiteX261" fmla="*/ 408091 w 10406184"/>
              <a:gd name="connsiteY261" fmla="*/ 6678613 h 6678613"/>
              <a:gd name="connsiteX262" fmla="*/ 401809 w 10406184"/>
              <a:gd name="connsiteY262" fmla="*/ 6673848 h 6678613"/>
              <a:gd name="connsiteX263" fmla="*/ 326896 w 10406184"/>
              <a:gd name="connsiteY263" fmla="*/ 6646608 h 6678613"/>
              <a:gd name="connsiteX264" fmla="*/ 272413 w 10406184"/>
              <a:gd name="connsiteY264" fmla="*/ 6646608 h 6678613"/>
              <a:gd name="connsiteX265" fmla="*/ 272413 w 10406184"/>
              <a:gd name="connsiteY265" fmla="*/ 6592128 h 6678613"/>
              <a:gd name="connsiteX266" fmla="*/ 217931 w 10406184"/>
              <a:gd name="connsiteY266" fmla="*/ 6592128 h 6678613"/>
              <a:gd name="connsiteX267" fmla="*/ 108965 w 10406184"/>
              <a:gd name="connsiteY267" fmla="*/ 6428686 h 6678613"/>
              <a:gd name="connsiteX268" fmla="*/ 108965 w 10406184"/>
              <a:gd name="connsiteY268" fmla="*/ 6319726 h 6678613"/>
              <a:gd name="connsiteX269" fmla="*/ 108965 w 10406184"/>
              <a:gd name="connsiteY269" fmla="*/ 6156284 h 6678613"/>
              <a:gd name="connsiteX270" fmla="*/ 163448 w 10406184"/>
              <a:gd name="connsiteY270" fmla="*/ 5829402 h 6678613"/>
              <a:gd name="connsiteX271" fmla="*/ 54483 w 10406184"/>
              <a:gd name="connsiteY271" fmla="*/ 5611480 h 6678613"/>
              <a:gd name="connsiteX272" fmla="*/ 54483 w 10406184"/>
              <a:gd name="connsiteY272" fmla="*/ 5557000 h 6678613"/>
              <a:gd name="connsiteX273" fmla="*/ 108965 w 10406184"/>
              <a:gd name="connsiteY273" fmla="*/ 5502520 h 6678613"/>
              <a:gd name="connsiteX274" fmla="*/ 108965 w 10406184"/>
              <a:gd name="connsiteY274" fmla="*/ 5448040 h 6678613"/>
              <a:gd name="connsiteX275" fmla="*/ 163448 w 10406184"/>
              <a:gd name="connsiteY275" fmla="*/ 5393559 h 6678613"/>
              <a:gd name="connsiteX276" fmla="*/ 217931 w 10406184"/>
              <a:gd name="connsiteY276" fmla="*/ 5284598 h 6678613"/>
              <a:gd name="connsiteX277" fmla="*/ 217931 w 10406184"/>
              <a:gd name="connsiteY277" fmla="*/ 5230118 h 6678613"/>
              <a:gd name="connsiteX278" fmla="*/ 544826 w 10406184"/>
              <a:gd name="connsiteY278" fmla="*/ 4848755 h 6678613"/>
              <a:gd name="connsiteX279" fmla="*/ 544826 w 10406184"/>
              <a:gd name="connsiteY279" fmla="*/ 4739794 h 6678613"/>
              <a:gd name="connsiteX280" fmla="*/ 708274 w 10406184"/>
              <a:gd name="connsiteY280" fmla="*/ 4467392 h 6678613"/>
              <a:gd name="connsiteX281" fmla="*/ 653792 w 10406184"/>
              <a:gd name="connsiteY281" fmla="*/ 4467392 h 6678613"/>
              <a:gd name="connsiteX282" fmla="*/ 544826 w 10406184"/>
              <a:gd name="connsiteY282" fmla="*/ 4412912 h 6678613"/>
              <a:gd name="connsiteX283" fmla="*/ 435861 w 10406184"/>
              <a:gd name="connsiteY283" fmla="*/ 4303951 h 6678613"/>
              <a:gd name="connsiteX284" fmla="*/ 381378 w 10406184"/>
              <a:gd name="connsiteY284" fmla="*/ 4194990 h 6678613"/>
              <a:gd name="connsiteX285" fmla="*/ 326896 w 10406184"/>
              <a:gd name="connsiteY285" fmla="*/ 4194990 h 6678613"/>
              <a:gd name="connsiteX286" fmla="*/ 326896 w 10406184"/>
              <a:gd name="connsiteY286" fmla="*/ 4140510 h 6678613"/>
              <a:gd name="connsiteX287" fmla="*/ 272413 w 10406184"/>
              <a:gd name="connsiteY287" fmla="*/ 4140510 h 6678613"/>
              <a:gd name="connsiteX288" fmla="*/ 272413 w 10406184"/>
              <a:gd name="connsiteY288" fmla="*/ 4086030 h 6678613"/>
              <a:gd name="connsiteX289" fmla="*/ 326896 w 10406184"/>
              <a:gd name="connsiteY289" fmla="*/ 4031549 h 6678613"/>
              <a:gd name="connsiteX290" fmla="*/ 381378 w 10406184"/>
              <a:gd name="connsiteY290" fmla="*/ 4031549 h 6678613"/>
              <a:gd name="connsiteX291" fmla="*/ 435861 w 10406184"/>
              <a:gd name="connsiteY291" fmla="*/ 3977069 h 6678613"/>
              <a:gd name="connsiteX292" fmla="*/ 435861 w 10406184"/>
              <a:gd name="connsiteY292" fmla="*/ 3922589 h 6678613"/>
              <a:gd name="connsiteX293" fmla="*/ 381378 w 10406184"/>
              <a:gd name="connsiteY293" fmla="*/ 3868108 h 6678613"/>
              <a:gd name="connsiteX294" fmla="*/ 272413 w 10406184"/>
              <a:gd name="connsiteY294" fmla="*/ 3868108 h 6678613"/>
              <a:gd name="connsiteX295" fmla="*/ 163448 w 10406184"/>
              <a:gd name="connsiteY295" fmla="*/ 3868108 h 6678613"/>
              <a:gd name="connsiteX296" fmla="*/ 54483 w 10406184"/>
              <a:gd name="connsiteY296" fmla="*/ 3813628 h 6678613"/>
              <a:gd name="connsiteX297" fmla="*/ 0 w 10406184"/>
              <a:gd name="connsiteY297" fmla="*/ 3759147 h 6678613"/>
              <a:gd name="connsiteX298" fmla="*/ 0 w 10406184"/>
              <a:gd name="connsiteY298" fmla="*/ 3704667 h 6678613"/>
              <a:gd name="connsiteX299" fmla="*/ 0 w 10406184"/>
              <a:gd name="connsiteY299" fmla="*/ 3650187 h 6678613"/>
              <a:gd name="connsiteX300" fmla="*/ 54483 w 10406184"/>
              <a:gd name="connsiteY300" fmla="*/ 3650187 h 6678613"/>
              <a:gd name="connsiteX301" fmla="*/ 54483 w 10406184"/>
              <a:gd name="connsiteY301" fmla="*/ 3595706 h 6678613"/>
              <a:gd name="connsiteX302" fmla="*/ 108965 w 10406184"/>
              <a:gd name="connsiteY302" fmla="*/ 3486745 h 6678613"/>
              <a:gd name="connsiteX303" fmla="*/ 217931 w 10406184"/>
              <a:gd name="connsiteY303" fmla="*/ 3377785 h 6678613"/>
              <a:gd name="connsiteX304" fmla="*/ 326896 w 10406184"/>
              <a:gd name="connsiteY304" fmla="*/ 3214343 h 6678613"/>
              <a:gd name="connsiteX305" fmla="*/ 599309 w 10406184"/>
              <a:gd name="connsiteY305" fmla="*/ 2615059 h 6678613"/>
              <a:gd name="connsiteX306" fmla="*/ 653792 w 10406184"/>
              <a:gd name="connsiteY306" fmla="*/ 2506098 h 6678613"/>
              <a:gd name="connsiteX307" fmla="*/ 926205 w 10406184"/>
              <a:gd name="connsiteY307" fmla="*/ 1852334 h 6678613"/>
              <a:gd name="connsiteX308" fmla="*/ 980688 w 10406184"/>
              <a:gd name="connsiteY308" fmla="*/ 1797853 h 6678613"/>
              <a:gd name="connsiteX309" fmla="*/ 1198618 w 10406184"/>
              <a:gd name="connsiteY309" fmla="*/ 1525451 h 6678613"/>
              <a:gd name="connsiteX310" fmla="*/ 1362066 w 10406184"/>
              <a:gd name="connsiteY310" fmla="*/ 1307530 h 6678613"/>
              <a:gd name="connsiteX311" fmla="*/ 1416549 w 10406184"/>
              <a:gd name="connsiteY311" fmla="*/ 1307530 h 6678613"/>
              <a:gd name="connsiteX312" fmla="*/ 1579997 w 10406184"/>
              <a:gd name="connsiteY312" fmla="*/ 1089608 h 6678613"/>
              <a:gd name="connsiteX313" fmla="*/ 1634479 w 10406184"/>
              <a:gd name="connsiteY313" fmla="*/ 980647 h 6678613"/>
              <a:gd name="connsiteX314" fmla="*/ 1634479 w 10406184"/>
              <a:gd name="connsiteY314" fmla="*/ 1035128 h 6678613"/>
              <a:gd name="connsiteX315" fmla="*/ 1852410 w 10406184"/>
              <a:gd name="connsiteY315" fmla="*/ 817206 h 6678613"/>
              <a:gd name="connsiteX316" fmla="*/ 1906892 w 10406184"/>
              <a:gd name="connsiteY316" fmla="*/ 817206 h 6678613"/>
              <a:gd name="connsiteX317" fmla="*/ 2233788 w 10406184"/>
              <a:gd name="connsiteY317" fmla="*/ 599285 h 6678613"/>
              <a:gd name="connsiteX318" fmla="*/ 3105511 w 10406184"/>
              <a:gd name="connsiteY318" fmla="*/ 272402 h 6678613"/>
              <a:gd name="connsiteX319" fmla="*/ 3268959 w 10406184"/>
              <a:gd name="connsiteY319" fmla="*/ 217922 h 6678613"/>
              <a:gd name="connsiteX320" fmla="*/ 3541372 w 10406184"/>
              <a:gd name="connsiteY320" fmla="*/ 108961 h 6678613"/>
              <a:gd name="connsiteX321" fmla="*/ 4086198 w 10406184"/>
              <a:gd name="connsiteY321" fmla="*/ 54481 h 6678613"/>
              <a:gd name="connsiteX322" fmla="*/ 4086198 w 10406184"/>
              <a:gd name="connsiteY322" fmla="*/ 0 h 667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10406184" h="6678613">
                <a:moveTo>
                  <a:pt x="5713016" y="412860"/>
                </a:moveTo>
                <a:cubicBezTo>
                  <a:pt x="5717272" y="415413"/>
                  <a:pt x="5720678" y="422223"/>
                  <a:pt x="5720678" y="435843"/>
                </a:cubicBezTo>
                <a:lnTo>
                  <a:pt x="5699436" y="419470"/>
                </a:lnTo>
                <a:lnTo>
                  <a:pt x="5700248" y="415413"/>
                </a:lnTo>
                <a:cubicBezTo>
                  <a:pt x="5703652" y="412008"/>
                  <a:pt x="5708760" y="410306"/>
                  <a:pt x="5713016" y="412860"/>
                </a:cubicBezTo>
                <a:close/>
                <a:moveTo>
                  <a:pt x="4086198" y="0"/>
                </a:moveTo>
                <a:cubicBezTo>
                  <a:pt x="4086198" y="54481"/>
                  <a:pt x="4140681" y="54481"/>
                  <a:pt x="4140681" y="54481"/>
                </a:cubicBezTo>
                <a:cubicBezTo>
                  <a:pt x="4140681" y="54481"/>
                  <a:pt x="4195164" y="0"/>
                  <a:pt x="4249646" y="0"/>
                </a:cubicBezTo>
                <a:cubicBezTo>
                  <a:pt x="4358612" y="0"/>
                  <a:pt x="4467577" y="0"/>
                  <a:pt x="4576542" y="54481"/>
                </a:cubicBezTo>
                <a:cubicBezTo>
                  <a:pt x="4685508" y="54481"/>
                  <a:pt x="4739990" y="108961"/>
                  <a:pt x="4848956" y="108961"/>
                </a:cubicBezTo>
                <a:cubicBezTo>
                  <a:pt x="4903438" y="108961"/>
                  <a:pt x="4903438" y="108961"/>
                  <a:pt x="4957920" y="163441"/>
                </a:cubicBezTo>
                <a:cubicBezTo>
                  <a:pt x="5012403" y="163441"/>
                  <a:pt x="5066886" y="163441"/>
                  <a:pt x="5175851" y="217922"/>
                </a:cubicBezTo>
                <a:cubicBezTo>
                  <a:pt x="5284816" y="272402"/>
                  <a:pt x="5393782" y="272402"/>
                  <a:pt x="5502748" y="326883"/>
                </a:cubicBezTo>
                <a:cubicBezTo>
                  <a:pt x="5502748" y="326883"/>
                  <a:pt x="5502748" y="381363"/>
                  <a:pt x="5557230" y="381363"/>
                </a:cubicBezTo>
                <a:cubicBezTo>
                  <a:pt x="5598092" y="381363"/>
                  <a:pt x="5638954" y="381363"/>
                  <a:pt x="5679816" y="404347"/>
                </a:cubicBezTo>
                <a:lnTo>
                  <a:pt x="5699436" y="419470"/>
                </a:lnTo>
                <a:lnTo>
                  <a:pt x="5697694" y="428182"/>
                </a:lnTo>
                <a:cubicBezTo>
                  <a:pt x="5700248" y="432438"/>
                  <a:pt x="5707058" y="435843"/>
                  <a:pt x="5720678" y="435843"/>
                </a:cubicBezTo>
                <a:cubicBezTo>
                  <a:pt x="5775160" y="435843"/>
                  <a:pt x="5775160" y="435843"/>
                  <a:pt x="5829644" y="490324"/>
                </a:cubicBezTo>
                <a:cubicBezTo>
                  <a:pt x="5884126" y="490324"/>
                  <a:pt x="5938608" y="544804"/>
                  <a:pt x="6047574" y="599285"/>
                </a:cubicBezTo>
                <a:cubicBezTo>
                  <a:pt x="6156540" y="599285"/>
                  <a:pt x="6211022" y="653765"/>
                  <a:pt x="6319986" y="653765"/>
                </a:cubicBezTo>
                <a:cubicBezTo>
                  <a:pt x="6374470" y="708245"/>
                  <a:pt x="6483434" y="708245"/>
                  <a:pt x="6537918" y="762726"/>
                </a:cubicBezTo>
                <a:cubicBezTo>
                  <a:pt x="6646882" y="817206"/>
                  <a:pt x="6701364" y="871687"/>
                  <a:pt x="6755848" y="926167"/>
                </a:cubicBezTo>
                <a:cubicBezTo>
                  <a:pt x="6810330" y="980647"/>
                  <a:pt x="6864812" y="1035128"/>
                  <a:pt x="6919296" y="1089608"/>
                </a:cubicBezTo>
                <a:cubicBezTo>
                  <a:pt x="7028260" y="1198569"/>
                  <a:pt x="7191708" y="1253049"/>
                  <a:pt x="7246192" y="1416490"/>
                </a:cubicBezTo>
                <a:cubicBezTo>
                  <a:pt x="7409640" y="1525451"/>
                  <a:pt x="7464122" y="1688892"/>
                  <a:pt x="7573088" y="1852334"/>
                </a:cubicBezTo>
                <a:cubicBezTo>
                  <a:pt x="7627570" y="1852334"/>
                  <a:pt x="7627570" y="1906814"/>
                  <a:pt x="7627570" y="1906814"/>
                </a:cubicBezTo>
                <a:cubicBezTo>
                  <a:pt x="7627570" y="1906814"/>
                  <a:pt x="7682052" y="1961294"/>
                  <a:pt x="7682052" y="1961294"/>
                </a:cubicBezTo>
                <a:cubicBezTo>
                  <a:pt x="7736536" y="1961294"/>
                  <a:pt x="7736536" y="2015775"/>
                  <a:pt x="7736536" y="2015775"/>
                </a:cubicBezTo>
                <a:cubicBezTo>
                  <a:pt x="7845500" y="2124736"/>
                  <a:pt x="7899984" y="2233696"/>
                  <a:pt x="8008948" y="2342657"/>
                </a:cubicBezTo>
                <a:cubicBezTo>
                  <a:pt x="8008948" y="2397138"/>
                  <a:pt x="8008948" y="2397138"/>
                  <a:pt x="8063432" y="2451618"/>
                </a:cubicBezTo>
                <a:cubicBezTo>
                  <a:pt x="8063432" y="2451618"/>
                  <a:pt x="8063432" y="2451618"/>
                  <a:pt x="8117914" y="2451618"/>
                </a:cubicBezTo>
                <a:cubicBezTo>
                  <a:pt x="8117914" y="2506098"/>
                  <a:pt x="8117914" y="2506098"/>
                  <a:pt x="8172396" y="2506098"/>
                </a:cubicBezTo>
                <a:cubicBezTo>
                  <a:pt x="8172396" y="2560579"/>
                  <a:pt x="8226880" y="2615059"/>
                  <a:pt x="8281362" y="2615059"/>
                </a:cubicBezTo>
                <a:cubicBezTo>
                  <a:pt x="8335844" y="2669539"/>
                  <a:pt x="8335844" y="2669539"/>
                  <a:pt x="8335844" y="2724020"/>
                </a:cubicBezTo>
                <a:cubicBezTo>
                  <a:pt x="8390328" y="2724020"/>
                  <a:pt x="8390328" y="2724020"/>
                  <a:pt x="8390328" y="2724020"/>
                </a:cubicBezTo>
                <a:cubicBezTo>
                  <a:pt x="8444810" y="2778500"/>
                  <a:pt x="8444810" y="2778500"/>
                  <a:pt x="8499292" y="2832981"/>
                </a:cubicBezTo>
                <a:cubicBezTo>
                  <a:pt x="8499292" y="2887461"/>
                  <a:pt x="8499292" y="2941941"/>
                  <a:pt x="8499292" y="2996422"/>
                </a:cubicBezTo>
                <a:cubicBezTo>
                  <a:pt x="8499292" y="2996422"/>
                  <a:pt x="8444810" y="2996422"/>
                  <a:pt x="8444810" y="2996422"/>
                </a:cubicBezTo>
                <a:cubicBezTo>
                  <a:pt x="8444810" y="3050902"/>
                  <a:pt x="8444810" y="3050902"/>
                  <a:pt x="8444810" y="3050902"/>
                </a:cubicBezTo>
                <a:cubicBezTo>
                  <a:pt x="8390328" y="3105383"/>
                  <a:pt x="8335844" y="3159863"/>
                  <a:pt x="8335844" y="3159863"/>
                </a:cubicBezTo>
                <a:cubicBezTo>
                  <a:pt x="8335844" y="3159863"/>
                  <a:pt x="8335844" y="3159863"/>
                  <a:pt x="8390328" y="3159863"/>
                </a:cubicBezTo>
                <a:cubicBezTo>
                  <a:pt x="8444810" y="3159863"/>
                  <a:pt x="8499292" y="3159863"/>
                  <a:pt x="8553776" y="3159863"/>
                </a:cubicBezTo>
                <a:cubicBezTo>
                  <a:pt x="8553776" y="3159863"/>
                  <a:pt x="8608258" y="3159863"/>
                  <a:pt x="8608258" y="3159863"/>
                </a:cubicBezTo>
                <a:cubicBezTo>
                  <a:pt x="8608258" y="3159863"/>
                  <a:pt x="8662740" y="3159863"/>
                  <a:pt x="8717224" y="3159863"/>
                </a:cubicBezTo>
                <a:cubicBezTo>
                  <a:pt x="8771706" y="3159863"/>
                  <a:pt x="8880672" y="3105383"/>
                  <a:pt x="8989636" y="3105383"/>
                </a:cubicBezTo>
                <a:cubicBezTo>
                  <a:pt x="9044120" y="3105383"/>
                  <a:pt x="9098602" y="3105383"/>
                  <a:pt x="9153084" y="3105383"/>
                </a:cubicBezTo>
                <a:cubicBezTo>
                  <a:pt x="9207568" y="3105383"/>
                  <a:pt x="9262048" y="3159863"/>
                  <a:pt x="9316532" y="3159863"/>
                </a:cubicBezTo>
                <a:cubicBezTo>
                  <a:pt x="9316532" y="3159863"/>
                  <a:pt x="9316532" y="3159863"/>
                  <a:pt x="9371016" y="3159863"/>
                </a:cubicBezTo>
                <a:cubicBezTo>
                  <a:pt x="9425496" y="3159863"/>
                  <a:pt x="9479980" y="3159863"/>
                  <a:pt x="9534464" y="3159863"/>
                </a:cubicBezTo>
                <a:cubicBezTo>
                  <a:pt x="9588944" y="3159863"/>
                  <a:pt x="9643428" y="3214343"/>
                  <a:pt x="9697912" y="3214343"/>
                </a:cubicBezTo>
                <a:cubicBezTo>
                  <a:pt x="9697912" y="3214343"/>
                  <a:pt x="9752392" y="3214343"/>
                  <a:pt x="9752392" y="3214343"/>
                </a:cubicBezTo>
                <a:cubicBezTo>
                  <a:pt x="9861360" y="3268824"/>
                  <a:pt x="9970324" y="3268824"/>
                  <a:pt x="10024806" y="3323304"/>
                </a:cubicBezTo>
                <a:cubicBezTo>
                  <a:pt x="10024806" y="3323304"/>
                  <a:pt x="10024806" y="3323304"/>
                  <a:pt x="10079288" y="3323304"/>
                </a:cubicBezTo>
                <a:cubicBezTo>
                  <a:pt x="10079288" y="3377785"/>
                  <a:pt x="10133772" y="3377785"/>
                  <a:pt x="10188254" y="3432265"/>
                </a:cubicBezTo>
                <a:cubicBezTo>
                  <a:pt x="10242736" y="3486745"/>
                  <a:pt x="10297220" y="3541226"/>
                  <a:pt x="10351702" y="3595706"/>
                </a:cubicBezTo>
                <a:cubicBezTo>
                  <a:pt x="10406184" y="3704667"/>
                  <a:pt x="10406184" y="3868108"/>
                  <a:pt x="10406184" y="3977069"/>
                </a:cubicBezTo>
                <a:cubicBezTo>
                  <a:pt x="10406184" y="4031549"/>
                  <a:pt x="10351702" y="4086030"/>
                  <a:pt x="10351702" y="4140510"/>
                </a:cubicBezTo>
                <a:cubicBezTo>
                  <a:pt x="10297220" y="4194990"/>
                  <a:pt x="10297220" y="4194990"/>
                  <a:pt x="10297220" y="4249471"/>
                </a:cubicBezTo>
                <a:cubicBezTo>
                  <a:pt x="10242736" y="4249471"/>
                  <a:pt x="10242736" y="4249471"/>
                  <a:pt x="10242736" y="4303951"/>
                </a:cubicBezTo>
                <a:cubicBezTo>
                  <a:pt x="10242736" y="4303951"/>
                  <a:pt x="10242736" y="4303951"/>
                  <a:pt x="10188254" y="4303951"/>
                </a:cubicBezTo>
                <a:cubicBezTo>
                  <a:pt x="10188254" y="4358432"/>
                  <a:pt x="10188254" y="4358432"/>
                  <a:pt x="10188254" y="4358432"/>
                </a:cubicBezTo>
                <a:cubicBezTo>
                  <a:pt x="10188254" y="4467392"/>
                  <a:pt x="10188254" y="4521873"/>
                  <a:pt x="10133772" y="4521873"/>
                </a:cubicBezTo>
                <a:cubicBezTo>
                  <a:pt x="10133772" y="4576353"/>
                  <a:pt x="10079288" y="4576353"/>
                  <a:pt x="10079288" y="4576353"/>
                </a:cubicBezTo>
                <a:cubicBezTo>
                  <a:pt x="10079288" y="4576353"/>
                  <a:pt x="10024806" y="4576353"/>
                  <a:pt x="10024806" y="4576353"/>
                </a:cubicBezTo>
                <a:cubicBezTo>
                  <a:pt x="9970324" y="4576353"/>
                  <a:pt x="9970324" y="4576353"/>
                  <a:pt x="9915840" y="4576353"/>
                </a:cubicBezTo>
                <a:cubicBezTo>
                  <a:pt x="9915840" y="4576353"/>
                  <a:pt x="9915840" y="4576353"/>
                  <a:pt x="9861360" y="4576353"/>
                </a:cubicBezTo>
                <a:cubicBezTo>
                  <a:pt x="9861360" y="4576353"/>
                  <a:pt x="9806876" y="4576353"/>
                  <a:pt x="9806876" y="4576353"/>
                </a:cubicBezTo>
                <a:cubicBezTo>
                  <a:pt x="9806876" y="4576353"/>
                  <a:pt x="9752392" y="4576353"/>
                  <a:pt x="9752392" y="4576353"/>
                </a:cubicBezTo>
                <a:cubicBezTo>
                  <a:pt x="9697912" y="4576353"/>
                  <a:pt x="9643428" y="4576353"/>
                  <a:pt x="9643428" y="4576353"/>
                </a:cubicBezTo>
                <a:cubicBezTo>
                  <a:pt x="9588944" y="4576353"/>
                  <a:pt x="9588944" y="4521873"/>
                  <a:pt x="9588944" y="4521873"/>
                </a:cubicBezTo>
                <a:cubicBezTo>
                  <a:pt x="9588944" y="4521873"/>
                  <a:pt x="9588944" y="4576353"/>
                  <a:pt x="9588944" y="4576353"/>
                </a:cubicBezTo>
                <a:cubicBezTo>
                  <a:pt x="9588944" y="4521873"/>
                  <a:pt x="9534464" y="4521873"/>
                  <a:pt x="9534464" y="4521873"/>
                </a:cubicBezTo>
                <a:cubicBezTo>
                  <a:pt x="9534464" y="4521873"/>
                  <a:pt x="9479980" y="4521873"/>
                  <a:pt x="9479980" y="4521873"/>
                </a:cubicBezTo>
                <a:cubicBezTo>
                  <a:pt x="9479980" y="4521873"/>
                  <a:pt x="9425496" y="4521873"/>
                  <a:pt x="9425496" y="4521873"/>
                </a:cubicBezTo>
                <a:cubicBezTo>
                  <a:pt x="9425496" y="4521873"/>
                  <a:pt x="9425496" y="4521873"/>
                  <a:pt x="9371016" y="4521873"/>
                </a:cubicBezTo>
                <a:cubicBezTo>
                  <a:pt x="9262048" y="4467392"/>
                  <a:pt x="9153084" y="4467392"/>
                  <a:pt x="9098602" y="4467392"/>
                </a:cubicBezTo>
                <a:cubicBezTo>
                  <a:pt x="9098602" y="4467392"/>
                  <a:pt x="9098602" y="4521873"/>
                  <a:pt x="9044120" y="4521873"/>
                </a:cubicBezTo>
                <a:cubicBezTo>
                  <a:pt x="9098602" y="4521873"/>
                  <a:pt x="9098602" y="4521873"/>
                  <a:pt x="9098602" y="4521873"/>
                </a:cubicBezTo>
                <a:cubicBezTo>
                  <a:pt x="9098602" y="4521873"/>
                  <a:pt x="9098602" y="4576353"/>
                  <a:pt x="9153084" y="4576353"/>
                </a:cubicBezTo>
                <a:cubicBezTo>
                  <a:pt x="9153084" y="4576353"/>
                  <a:pt x="9153084" y="4630834"/>
                  <a:pt x="9153084" y="4630834"/>
                </a:cubicBezTo>
                <a:cubicBezTo>
                  <a:pt x="9153084" y="4630834"/>
                  <a:pt x="9153084" y="4576353"/>
                  <a:pt x="9098602" y="4576353"/>
                </a:cubicBezTo>
                <a:cubicBezTo>
                  <a:pt x="9098602" y="4576353"/>
                  <a:pt x="9153084" y="4630834"/>
                  <a:pt x="9153084" y="4630834"/>
                </a:cubicBezTo>
                <a:cubicBezTo>
                  <a:pt x="9153084" y="4630834"/>
                  <a:pt x="9153084" y="4630834"/>
                  <a:pt x="9153084" y="4685314"/>
                </a:cubicBezTo>
                <a:cubicBezTo>
                  <a:pt x="9153084" y="4685314"/>
                  <a:pt x="9153084" y="4685314"/>
                  <a:pt x="9207568" y="4685314"/>
                </a:cubicBezTo>
                <a:cubicBezTo>
                  <a:pt x="9207568" y="4685314"/>
                  <a:pt x="9207568" y="4739794"/>
                  <a:pt x="9207568" y="4739794"/>
                </a:cubicBezTo>
                <a:cubicBezTo>
                  <a:pt x="9262048" y="4739794"/>
                  <a:pt x="9262048" y="4739794"/>
                  <a:pt x="9262048" y="4739794"/>
                </a:cubicBezTo>
                <a:cubicBezTo>
                  <a:pt x="9262048" y="4739794"/>
                  <a:pt x="9262048" y="4794275"/>
                  <a:pt x="9262048" y="4794275"/>
                </a:cubicBezTo>
                <a:cubicBezTo>
                  <a:pt x="9316532" y="4848755"/>
                  <a:pt x="9316532" y="4957716"/>
                  <a:pt x="9371016" y="5012196"/>
                </a:cubicBezTo>
                <a:cubicBezTo>
                  <a:pt x="9371016" y="5066677"/>
                  <a:pt x="9425496" y="5121157"/>
                  <a:pt x="9425496" y="5175638"/>
                </a:cubicBezTo>
                <a:cubicBezTo>
                  <a:pt x="9425496" y="5175638"/>
                  <a:pt x="9425496" y="5230118"/>
                  <a:pt x="9479980" y="5230118"/>
                </a:cubicBezTo>
                <a:cubicBezTo>
                  <a:pt x="9479980" y="5284598"/>
                  <a:pt x="9479980" y="5284598"/>
                  <a:pt x="9479980" y="5284598"/>
                </a:cubicBezTo>
                <a:cubicBezTo>
                  <a:pt x="9452738" y="5284598"/>
                  <a:pt x="9439116" y="5284598"/>
                  <a:pt x="9425496" y="5284598"/>
                </a:cubicBezTo>
                <a:lnTo>
                  <a:pt x="9425496" y="5284598"/>
                </a:lnTo>
                <a:cubicBezTo>
                  <a:pt x="9425496" y="5339078"/>
                  <a:pt x="9425496" y="5393559"/>
                  <a:pt x="9479980" y="5448040"/>
                </a:cubicBezTo>
                <a:cubicBezTo>
                  <a:pt x="9479980" y="5502520"/>
                  <a:pt x="9479980" y="5502520"/>
                  <a:pt x="9479980" y="5557000"/>
                </a:cubicBezTo>
                <a:cubicBezTo>
                  <a:pt x="9425496" y="5557000"/>
                  <a:pt x="9479980" y="5557000"/>
                  <a:pt x="9479980" y="5611480"/>
                </a:cubicBezTo>
                <a:cubicBezTo>
                  <a:pt x="9479980" y="5611480"/>
                  <a:pt x="9479980" y="5665961"/>
                  <a:pt x="9479980" y="5665961"/>
                </a:cubicBezTo>
                <a:cubicBezTo>
                  <a:pt x="9479980" y="5665961"/>
                  <a:pt x="9425496" y="5665961"/>
                  <a:pt x="9425496" y="5665961"/>
                </a:cubicBezTo>
                <a:cubicBezTo>
                  <a:pt x="9425496" y="5665961"/>
                  <a:pt x="9371016" y="5665961"/>
                  <a:pt x="9371016" y="5665961"/>
                </a:cubicBezTo>
                <a:cubicBezTo>
                  <a:pt x="9371016" y="5720442"/>
                  <a:pt x="9371016" y="5774922"/>
                  <a:pt x="9316532" y="5883882"/>
                </a:cubicBezTo>
                <a:cubicBezTo>
                  <a:pt x="9316532" y="5883882"/>
                  <a:pt x="9316532" y="5883882"/>
                  <a:pt x="9316532" y="5938363"/>
                </a:cubicBezTo>
                <a:cubicBezTo>
                  <a:pt x="9316532" y="5992844"/>
                  <a:pt x="9262048" y="5992844"/>
                  <a:pt x="9262048" y="5992844"/>
                </a:cubicBezTo>
                <a:cubicBezTo>
                  <a:pt x="9262048" y="6047324"/>
                  <a:pt x="9207568" y="6047324"/>
                  <a:pt x="9207568" y="6101804"/>
                </a:cubicBezTo>
                <a:cubicBezTo>
                  <a:pt x="9207568" y="6156284"/>
                  <a:pt x="9153084" y="6210765"/>
                  <a:pt x="9153084" y="6265246"/>
                </a:cubicBezTo>
                <a:cubicBezTo>
                  <a:pt x="9153084" y="6210765"/>
                  <a:pt x="9207568" y="6210765"/>
                  <a:pt x="9207568" y="6210765"/>
                </a:cubicBezTo>
                <a:cubicBezTo>
                  <a:pt x="9207568" y="6210765"/>
                  <a:pt x="9153084" y="6265246"/>
                  <a:pt x="9098602" y="6319726"/>
                </a:cubicBezTo>
                <a:cubicBezTo>
                  <a:pt x="9098602" y="6333346"/>
                  <a:pt x="9098602" y="6346966"/>
                  <a:pt x="9098602" y="6374206"/>
                </a:cubicBezTo>
                <a:cubicBezTo>
                  <a:pt x="9098602" y="6374206"/>
                  <a:pt x="9098602" y="6374206"/>
                  <a:pt x="9098602" y="6428686"/>
                </a:cubicBezTo>
                <a:cubicBezTo>
                  <a:pt x="9098602" y="6428686"/>
                  <a:pt x="9098602" y="6442306"/>
                  <a:pt x="9098602" y="6455927"/>
                </a:cubicBezTo>
                <a:lnTo>
                  <a:pt x="9098602" y="6460183"/>
                </a:lnTo>
                <a:lnTo>
                  <a:pt x="9098602" y="6474654"/>
                </a:lnTo>
                <a:lnTo>
                  <a:pt x="9098602" y="6476357"/>
                </a:lnTo>
                <a:cubicBezTo>
                  <a:pt x="9098602" y="6479762"/>
                  <a:pt x="9098602" y="6481464"/>
                  <a:pt x="9098602" y="6482316"/>
                </a:cubicBezTo>
                <a:cubicBezTo>
                  <a:pt x="9098602" y="6483167"/>
                  <a:pt x="9098602" y="6483167"/>
                  <a:pt x="9098602" y="6483167"/>
                </a:cubicBezTo>
                <a:cubicBezTo>
                  <a:pt x="9098602" y="6537648"/>
                  <a:pt x="9153084" y="6592128"/>
                  <a:pt x="9153084" y="6592128"/>
                </a:cubicBezTo>
                <a:cubicBezTo>
                  <a:pt x="9153084" y="6646608"/>
                  <a:pt x="9207568" y="6646608"/>
                  <a:pt x="9207568" y="6646608"/>
                </a:cubicBezTo>
                <a:cubicBezTo>
                  <a:pt x="9207568" y="6646608"/>
                  <a:pt x="9207568" y="6646608"/>
                  <a:pt x="9262048" y="6646608"/>
                </a:cubicBezTo>
                <a:cubicBezTo>
                  <a:pt x="9262048" y="6646608"/>
                  <a:pt x="9262048" y="6660228"/>
                  <a:pt x="9262048" y="6673848"/>
                </a:cubicBezTo>
                <a:lnTo>
                  <a:pt x="9262048" y="6678613"/>
                </a:lnTo>
                <a:lnTo>
                  <a:pt x="8226880" y="6678613"/>
                </a:lnTo>
                <a:lnTo>
                  <a:pt x="8226880" y="6669592"/>
                </a:lnTo>
                <a:cubicBezTo>
                  <a:pt x="8226880" y="6646608"/>
                  <a:pt x="8226880" y="6646608"/>
                  <a:pt x="8226880" y="6646608"/>
                </a:cubicBezTo>
                <a:cubicBezTo>
                  <a:pt x="8172396" y="6646608"/>
                  <a:pt x="8172396" y="6646608"/>
                  <a:pt x="8172396" y="6646608"/>
                </a:cubicBezTo>
                <a:cubicBezTo>
                  <a:pt x="8172396" y="6646608"/>
                  <a:pt x="8172396" y="6592128"/>
                  <a:pt x="8172396" y="6592128"/>
                </a:cubicBezTo>
                <a:cubicBezTo>
                  <a:pt x="8172396" y="6592128"/>
                  <a:pt x="8172396" y="6537648"/>
                  <a:pt x="8172396" y="6537648"/>
                </a:cubicBezTo>
                <a:cubicBezTo>
                  <a:pt x="8172396" y="6537648"/>
                  <a:pt x="8172396" y="6483167"/>
                  <a:pt x="8172396" y="6483167"/>
                </a:cubicBezTo>
                <a:cubicBezTo>
                  <a:pt x="8117914" y="6483167"/>
                  <a:pt x="8117914" y="6428686"/>
                  <a:pt x="8117914" y="6374206"/>
                </a:cubicBezTo>
                <a:cubicBezTo>
                  <a:pt x="8117914" y="6374206"/>
                  <a:pt x="8117914" y="6319726"/>
                  <a:pt x="8117914" y="6319726"/>
                </a:cubicBezTo>
                <a:cubicBezTo>
                  <a:pt x="8117914" y="6265246"/>
                  <a:pt x="8172396" y="6210765"/>
                  <a:pt x="8172396" y="6156284"/>
                </a:cubicBezTo>
                <a:cubicBezTo>
                  <a:pt x="8226880" y="6101804"/>
                  <a:pt x="8226880" y="6101804"/>
                  <a:pt x="8281362" y="6047324"/>
                </a:cubicBezTo>
                <a:cubicBezTo>
                  <a:pt x="8281362" y="6047324"/>
                  <a:pt x="8281362" y="5992844"/>
                  <a:pt x="8281362" y="5992844"/>
                </a:cubicBezTo>
                <a:cubicBezTo>
                  <a:pt x="8281362" y="5883882"/>
                  <a:pt x="8335844" y="5829402"/>
                  <a:pt x="8335844" y="5774922"/>
                </a:cubicBezTo>
                <a:cubicBezTo>
                  <a:pt x="8390328" y="5720442"/>
                  <a:pt x="8390328" y="5611480"/>
                  <a:pt x="8444810" y="5557000"/>
                </a:cubicBezTo>
                <a:cubicBezTo>
                  <a:pt x="8444810" y="5557000"/>
                  <a:pt x="8444810" y="5502520"/>
                  <a:pt x="8444810" y="5502520"/>
                </a:cubicBezTo>
                <a:cubicBezTo>
                  <a:pt x="8444810" y="5502520"/>
                  <a:pt x="8444810" y="5502520"/>
                  <a:pt x="8444810" y="5448040"/>
                </a:cubicBezTo>
                <a:cubicBezTo>
                  <a:pt x="8444810" y="5448040"/>
                  <a:pt x="8390328" y="5393559"/>
                  <a:pt x="8390328" y="5393559"/>
                </a:cubicBezTo>
                <a:cubicBezTo>
                  <a:pt x="8390328" y="5393559"/>
                  <a:pt x="8390328" y="5393559"/>
                  <a:pt x="8390328" y="5448040"/>
                </a:cubicBezTo>
                <a:cubicBezTo>
                  <a:pt x="8390328" y="5502520"/>
                  <a:pt x="8335844" y="5557000"/>
                  <a:pt x="8281362" y="5611480"/>
                </a:cubicBezTo>
                <a:cubicBezTo>
                  <a:pt x="8281362" y="5665961"/>
                  <a:pt x="8226880" y="5665961"/>
                  <a:pt x="8226880" y="5720442"/>
                </a:cubicBezTo>
                <a:cubicBezTo>
                  <a:pt x="8172396" y="5774922"/>
                  <a:pt x="8172396" y="5829402"/>
                  <a:pt x="8117914" y="5883882"/>
                </a:cubicBezTo>
                <a:cubicBezTo>
                  <a:pt x="8117914" y="5829402"/>
                  <a:pt x="8117914" y="5829402"/>
                  <a:pt x="8117914" y="5829402"/>
                </a:cubicBezTo>
                <a:cubicBezTo>
                  <a:pt x="8063432" y="5883882"/>
                  <a:pt x="8063432" y="5938363"/>
                  <a:pt x="8008948" y="5938363"/>
                </a:cubicBezTo>
                <a:cubicBezTo>
                  <a:pt x="7954466" y="5992844"/>
                  <a:pt x="7954466" y="6101804"/>
                  <a:pt x="7899984" y="6101804"/>
                </a:cubicBezTo>
                <a:cubicBezTo>
                  <a:pt x="7899984" y="6156284"/>
                  <a:pt x="7845500" y="6101804"/>
                  <a:pt x="7845500" y="6101804"/>
                </a:cubicBezTo>
                <a:cubicBezTo>
                  <a:pt x="7845500" y="6101804"/>
                  <a:pt x="7845500" y="6101804"/>
                  <a:pt x="7845500" y="6156284"/>
                </a:cubicBezTo>
                <a:cubicBezTo>
                  <a:pt x="7791018" y="6156284"/>
                  <a:pt x="7791018" y="6210765"/>
                  <a:pt x="7736536" y="6210765"/>
                </a:cubicBezTo>
                <a:cubicBezTo>
                  <a:pt x="7682052" y="6265246"/>
                  <a:pt x="7627570" y="6319726"/>
                  <a:pt x="7573088" y="6374206"/>
                </a:cubicBezTo>
                <a:cubicBezTo>
                  <a:pt x="7573088" y="6374206"/>
                  <a:pt x="7573088" y="6319726"/>
                  <a:pt x="7573088" y="6319726"/>
                </a:cubicBezTo>
                <a:cubicBezTo>
                  <a:pt x="7573088" y="6374206"/>
                  <a:pt x="7518604" y="6374206"/>
                  <a:pt x="7518604" y="6374206"/>
                </a:cubicBezTo>
                <a:cubicBezTo>
                  <a:pt x="7518604" y="6428686"/>
                  <a:pt x="7464122" y="6428686"/>
                  <a:pt x="7464122" y="6428686"/>
                </a:cubicBezTo>
                <a:cubicBezTo>
                  <a:pt x="7409640" y="6428686"/>
                  <a:pt x="7409640" y="6483167"/>
                  <a:pt x="7355156" y="6537648"/>
                </a:cubicBezTo>
                <a:cubicBezTo>
                  <a:pt x="7355156" y="6537648"/>
                  <a:pt x="7355156" y="6537648"/>
                  <a:pt x="7409640" y="6537648"/>
                </a:cubicBezTo>
                <a:cubicBezTo>
                  <a:pt x="7409640" y="6483167"/>
                  <a:pt x="7464122" y="6537648"/>
                  <a:pt x="7518604" y="6537648"/>
                </a:cubicBezTo>
                <a:cubicBezTo>
                  <a:pt x="7573088" y="6592128"/>
                  <a:pt x="7573088" y="6592128"/>
                  <a:pt x="7573088" y="6646608"/>
                </a:cubicBezTo>
                <a:cubicBezTo>
                  <a:pt x="7573088" y="6660228"/>
                  <a:pt x="7573088" y="6670443"/>
                  <a:pt x="7573088" y="6678104"/>
                </a:cubicBezTo>
                <a:lnTo>
                  <a:pt x="7573088" y="6678613"/>
                </a:lnTo>
                <a:lnTo>
                  <a:pt x="7093670" y="6678613"/>
                </a:lnTo>
                <a:lnTo>
                  <a:pt x="7089554" y="6673848"/>
                </a:lnTo>
                <a:cubicBezTo>
                  <a:pt x="7082744" y="6660228"/>
                  <a:pt x="7082744" y="6646608"/>
                  <a:pt x="7082744" y="6646608"/>
                </a:cubicBezTo>
                <a:cubicBezTo>
                  <a:pt x="7082744" y="6646608"/>
                  <a:pt x="7082744" y="6660228"/>
                  <a:pt x="7082744" y="6673848"/>
                </a:cubicBezTo>
                <a:lnTo>
                  <a:pt x="7082744" y="6678613"/>
                </a:lnTo>
                <a:lnTo>
                  <a:pt x="6319986" y="6678613"/>
                </a:lnTo>
                <a:lnTo>
                  <a:pt x="6319986" y="6678104"/>
                </a:lnTo>
                <a:cubicBezTo>
                  <a:pt x="6319986" y="6670443"/>
                  <a:pt x="6319986" y="6660228"/>
                  <a:pt x="6319986" y="6646608"/>
                </a:cubicBezTo>
                <a:cubicBezTo>
                  <a:pt x="6265504" y="6646608"/>
                  <a:pt x="6265504" y="6646608"/>
                  <a:pt x="6211022" y="6646608"/>
                </a:cubicBezTo>
                <a:cubicBezTo>
                  <a:pt x="6211022" y="6646608"/>
                  <a:pt x="6156540" y="6646608"/>
                  <a:pt x="6156540" y="6646608"/>
                </a:cubicBezTo>
                <a:cubicBezTo>
                  <a:pt x="6142920" y="6660228"/>
                  <a:pt x="6132704" y="6670443"/>
                  <a:pt x="6124190" y="6678104"/>
                </a:cubicBezTo>
                <a:lnTo>
                  <a:pt x="6123494" y="6678613"/>
                </a:lnTo>
                <a:lnTo>
                  <a:pt x="6047574" y="6678613"/>
                </a:lnTo>
                <a:lnTo>
                  <a:pt x="6047574" y="6678104"/>
                </a:lnTo>
                <a:lnTo>
                  <a:pt x="6047574" y="6677253"/>
                </a:lnTo>
                <a:cubicBezTo>
                  <a:pt x="6047574" y="6670443"/>
                  <a:pt x="6047574" y="6660228"/>
                  <a:pt x="6047574" y="6646608"/>
                </a:cubicBezTo>
                <a:cubicBezTo>
                  <a:pt x="5993092" y="6646608"/>
                  <a:pt x="5993092" y="6646608"/>
                  <a:pt x="5993092" y="6592128"/>
                </a:cubicBezTo>
                <a:cubicBezTo>
                  <a:pt x="5993092" y="6592128"/>
                  <a:pt x="5993092" y="6646608"/>
                  <a:pt x="5993092" y="6646608"/>
                </a:cubicBezTo>
                <a:cubicBezTo>
                  <a:pt x="5938608" y="6592128"/>
                  <a:pt x="5938608" y="6537648"/>
                  <a:pt x="5938608" y="6483167"/>
                </a:cubicBezTo>
                <a:cubicBezTo>
                  <a:pt x="5938608" y="6483167"/>
                  <a:pt x="5938608" y="6428686"/>
                  <a:pt x="5938608" y="6428686"/>
                </a:cubicBezTo>
                <a:cubicBezTo>
                  <a:pt x="5938608" y="6428686"/>
                  <a:pt x="5938608" y="6374206"/>
                  <a:pt x="5884126" y="6374206"/>
                </a:cubicBezTo>
                <a:cubicBezTo>
                  <a:pt x="5884126" y="6319726"/>
                  <a:pt x="5938608" y="6265246"/>
                  <a:pt x="5938608" y="6265246"/>
                </a:cubicBezTo>
                <a:cubicBezTo>
                  <a:pt x="5938608" y="6210765"/>
                  <a:pt x="5993092" y="6210765"/>
                  <a:pt x="5993092" y="6156284"/>
                </a:cubicBezTo>
                <a:cubicBezTo>
                  <a:pt x="5993092" y="6156284"/>
                  <a:pt x="6047574" y="6101804"/>
                  <a:pt x="6047574" y="6101804"/>
                </a:cubicBezTo>
                <a:cubicBezTo>
                  <a:pt x="6102056" y="6047324"/>
                  <a:pt x="6156540" y="5992844"/>
                  <a:pt x="6211022" y="5992844"/>
                </a:cubicBezTo>
                <a:cubicBezTo>
                  <a:pt x="6211022" y="5938363"/>
                  <a:pt x="6156540" y="5938363"/>
                  <a:pt x="6211022" y="5938363"/>
                </a:cubicBezTo>
                <a:cubicBezTo>
                  <a:pt x="6265504" y="5883882"/>
                  <a:pt x="6319986" y="5829402"/>
                  <a:pt x="6374470" y="5774922"/>
                </a:cubicBezTo>
                <a:cubicBezTo>
                  <a:pt x="6374470" y="5774922"/>
                  <a:pt x="6428952" y="5720442"/>
                  <a:pt x="6483434" y="5665961"/>
                </a:cubicBezTo>
                <a:cubicBezTo>
                  <a:pt x="6537918" y="5665961"/>
                  <a:pt x="6537918" y="5611480"/>
                  <a:pt x="6592400" y="5611480"/>
                </a:cubicBezTo>
                <a:cubicBezTo>
                  <a:pt x="6592400" y="5611480"/>
                  <a:pt x="6646882" y="5557000"/>
                  <a:pt x="6646882" y="5557000"/>
                </a:cubicBezTo>
                <a:cubicBezTo>
                  <a:pt x="6646882" y="5557000"/>
                  <a:pt x="6592400" y="5557000"/>
                  <a:pt x="6646882" y="5502520"/>
                </a:cubicBezTo>
                <a:cubicBezTo>
                  <a:pt x="6701364" y="5448040"/>
                  <a:pt x="6810330" y="5393559"/>
                  <a:pt x="6864812" y="5339078"/>
                </a:cubicBezTo>
                <a:cubicBezTo>
                  <a:pt x="6864812" y="5230118"/>
                  <a:pt x="6864812" y="5175638"/>
                  <a:pt x="6864812" y="5121157"/>
                </a:cubicBezTo>
                <a:cubicBezTo>
                  <a:pt x="6864812" y="5121157"/>
                  <a:pt x="6864812" y="5121157"/>
                  <a:pt x="6864812" y="5066677"/>
                </a:cubicBezTo>
                <a:cubicBezTo>
                  <a:pt x="6810330" y="5121157"/>
                  <a:pt x="6755848" y="5121157"/>
                  <a:pt x="6701364" y="5175638"/>
                </a:cubicBezTo>
                <a:cubicBezTo>
                  <a:pt x="6646882" y="5175638"/>
                  <a:pt x="6646882" y="5175638"/>
                  <a:pt x="6646882" y="5175638"/>
                </a:cubicBezTo>
                <a:cubicBezTo>
                  <a:pt x="6592400" y="5175638"/>
                  <a:pt x="6537918" y="5230118"/>
                  <a:pt x="6483434" y="5230118"/>
                </a:cubicBezTo>
                <a:cubicBezTo>
                  <a:pt x="6374470" y="5230118"/>
                  <a:pt x="6211022" y="5284598"/>
                  <a:pt x="6102056" y="5230118"/>
                </a:cubicBezTo>
                <a:cubicBezTo>
                  <a:pt x="5993092" y="5230118"/>
                  <a:pt x="5884126" y="5284598"/>
                  <a:pt x="5775160" y="5284598"/>
                </a:cubicBezTo>
                <a:cubicBezTo>
                  <a:pt x="5611712" y="5339078"/>
                  <a:pt x="5448264" y="5393559"/>
                  <a:pt x="5284816" y="5393559"/>
                </a:cubicBezTo>
                <a:cubicBezTo>
                  <a:pt x="5121368" y="5393559"/>
                  <a:pt x="5012403" y="5393559"/>
                  <a:pt x="4903438" y="5393559"/>
                </a:cubicBezTo>
                <a:cubicBezTo>
                  <a:pt x="4794472" y="5393559"/>
                  <a:pt x="4739990" y="5393559"/>
                  <a:pt x="4685508" y="5393559"/>
                </a:cubicBezTo>
                <a:cubicBezTo>
                  <a:pt x="4576542" y="5393559"/>
                  <a:pt x="4467577" y="5393559"/>
                  <a:pt x="4358612" y="5393559"/>
                </a:cubicBezTo>
                <a:cubicBezTo>
                  <a:pt x="4304129" y="5393559"/>
                  <a:pt x="4304129" y="5393559"/>
                  <a:pt x="4249646" y="5393559"/>
                </a:cubicBezTo>
                <a:cubicBezTo>
                  <a:pt x="4249646" y="5393559"/>
                  <a:pt x="4195164" y="5393559"/>
                  <a:pt x="4195164" y="5393559"/>
                </a:cubicBezTo>
                <a:cubicBezTo>
                  <a:pt x="4140681" y="5393559"/>
                  <a:pt x="4086198" y="5393559"/>
                  <a:pt x="4031716" y="5393559"/>
                </a:cubicBezTo>
                <a:cubicBezTo>
                  <a:pt x="3977233" y="5393559"/>
                  <a:pt x="3922750" y="5393559"/>
                  <a:pt x="3868268" y="5393559"/>
                </a:cubicBezTo>
                <a:cubicBezTo>
                  <a:pt x="3813785" y="5393559"/>
                  <a:pt x="3704820" y="5393559"/>
                  <a:pt x="3650337" y="5339078"/>
                </a:cubicBezTo>
                <a:cubicBezTo>
                  <a:pt x="3650337" y="5339078"/>
                  <a:pt x="3595854" y="5339078"/>
                  <a:pt x="3595854" y="5339078"/>
                </a:cubicBezTo>
                <a:cubicBezTo>
                  <a:pt x="3323441" y="5339078"/>
                  <a:pt x="3051028" y="5284598"/>
                  <a:pt x="2724132" y="5230118"/>
                </a:cubicBezTo>
                <a:cubicBezTo>
                  <a:pt x="2724132" y="5284598"/>
                  <a:pt x="2724132" y="5284598"/>
                  <a:pt x="2724132" y="5284598"/>
                </a:cubicBezTo>
                <a:cubicBezTo>
                  <a:pt x="2724132" y="5284598"/>
                  <a:pt x="2724132" y="5339078"/>
                  <a:pt x="2724132" y="5339078"/>
                </a:cubicBezTo>
                <a:cubicBezTo>
                  <a:pt x="2778615" y="5339078"/>
                  <a:pt x="2778615" y="5339078"/>
                  <a:pt x="2778615" y="5339078"/>
                </a:cubicBezTo>
                <a:cubicBezTo>
                  <a:pt x="2833098" y="5448040"/>
                  <a:pt x="2833098" y="5502520"/>
                  <a:pt x="2887580" y="5611480"/>
                </a:cubicBezTo>
                <a:cubicBezTo>
                  <a:pt x="2887580" y="5611480"/>
                  <a:pt x="2887580" y="5611480"/>
                  <a:pt x="2942063" y="5665961"/>
                </a:cubicBezTo>
                <a:cubicBezTo>
                  <a:pt x="2942063" y="5665961"/>
                  <a:pt x="2942063" y="5720442"/>
                  <a:pt x="2942063" y="5720442"/>
                </a:cubicBezTo>
                <a:cubicBezTo>
                  <a:pt x="2996546" y="5720442"/>
                  <a:pt x="2996546" y="5774922"/>
                  <a:pt x="2996546" y="5774922"/>
                </a:cubicBezTo>
                <a:cubicBezTo>
                  <a:pt x="3051028" y="5883882"/>
                  <a:pt x="3105511" y="5992844"/>
                  <a:pt x="3159993" y="6101804"/>
                </a:cubicBezTo>
                <a:cubicBezTo>
                  <a:pt x="3159993" y="6156284"/>
                  <a:pt x="3159993" y="6156284"/>
                  <a:pt x="3214476" y="6210765"/>
                </a:cubicBezTo>
                <a:cubicBezTo>
                  <a:pt x="3214476" y="6210765"/>
                  <a:pt x="3214476" y="6265246"/>
                  <a:pt x="3214476" y="6265246"/>
                </a:cubicBezTo>
                <a:cubicBezTo>
                  <a:pt x="3214476" y="6265246"/>
                  <a:pt x="3214476" y="6319726"/>
                  <a:pt x="3214476" y="6319726"/>
                </a:cubicBezTo>
                <a:cubicBezTo>
                  <a:pt x="3214476" y="6374206"/>
                  <a:pt x="3214476" y="6374206"/>
                  <a:pt x="3214476" y="6428686"/>
                </a:cubicBezTo>
                <a:cubicBezTo>
                  <a:pt x="3214476" y="6428686"/>
                  <a:pt x="3214476" y="6428686"/>
                  <a:pt x="3214476" y="6483167"/>
                </a:cubicBezTo>
                <a:cubicBezTo>
                  <a:pt x="3268959" y="6483167"/>
                  <a:pt x="3323441" y="6537648"/>
                  <a:pt x="3323441" y="6537648"/>
                </a:cubicBezTo>
                <a:cubicBezTo>
                  <a:pt x="3377924" y="6537648"/>
                  <a:pt x="3377924" y="6592128"/>
                  <a:pt x="3377924" y="6592128"/>
                </a:cubicBezTo>
                <a:cubicBezTo>
                  <a:pt x="3377924" y="6592128"/>
                  <a:pt x="3408570" y="6622773"/>
                  <a:pt x="3423893" y="6661079"/>
                </a:cubicBezTo>
                <a:lnTo>
                  <a:pt x="3427624" y="6678613"/>
                </a:lnTo>
                <a:lnTo>
                  <a:pt x="2451719" y="6678613"/>
                </a:lnTo>
                <a:lnTo>
                  <a:pt x="2451719" y="6673848"/>
                </a:lnTo>
                <a:cubicBezTo>
                  <a:pt x="2451719" y="6660228"/>
                  <a:pt x="2451719" y="6646608"/>
                  <a:pt x="2451719" y="6646608"/>
                </a:cubicBezTo>
                <a:cubicBezTo>
                  <a:pt x="2397237" y="6646608"/>
                  <a:pt x="2342754" y="6660228"/>
                  <a:pt x="2288271" y="6673848"/>
                </a:cubicBezTo>
                <a:lnTo>
                  <a:pt x="2267478" y="6678613"/>
                </a:lnTo>
                <a:lnTo>
                  <a:pt x="1852410" y="6678613"/>
                </a:lnTo>
                <a:lnTo>
                  <a:pt x="1852410" y="6673848"/>
                </a:lnTo>
                <a:cubicBezTo>
                  <a:pt x="1852410" y="6660228"/>
                  <a:pt x="1852410" y="6646608"/>
                  <a:pt x="1852410" y="6646608"/>
                </a:cubicBezTo>
                <a:cubicBezTo>
                  <a:pt x="1852410" y="6646608"/>
                  <a:pt x="1797927" y="6592128"/>
                  <a:pt x="1797927" y="6592128"/>
                </a:cubicBezTo>
                <a:cubicBezTo>
                  <a:pt x="1797927" y="6537648"/>
                  <a:pt x="1797927" y="6483167"/>
                  <a:pt x="1797927" y="6483167"/>
                </a:cubicBezTo>
                <a:cubicBezTo>
                  <a:pt x="1797927" y="6483167"/>
                  <a:pt x="1797927" y="6483167"/>
                  <a:pt x="1797927" y="6428686"/>
                </a:cubicBezTo>
                <a:cubicBezTo>
                  <a:pt x="1797927" y="6374206"/>
                  <a:pt x="1797927" y="6319726"/>
                  <a:pt x="1797927" y="6265246"/>
                </a:cubicBezTo>
                <a:cubicBezTo>
                  <a:pt x="1797927" y="6210765"/>
                  <a:pt x="1797927" y="6101804"/>
                  <a:pt x="1797927" y="6047324"/>
                </a:cubicBezTo>
                <a:cubicBezTo>
                  <a:pt x="1797927" y="5992844"/>
                  <a:pt x="1797927" y="5938363"/>
                  <a:pt x="1797927" y="5883882"/>
                </a:cubicBezTo>
                <a:cubicBezTo>
                  <a:pt x="1797927" y="5883882"/>
                  <a:pt x="1797927" y="5829402"/>
                  <a:pt x="1797927" y="5829402"/>
                </a:cubicBezTo>
                <a:cubicBezTo>
                  <a:pt x="1797927" y="5720442"/>
                  <a:pt x="1797927" y="5611480"/>
                  <a:pt x="1743445" y="5502520"/>
                </a:cubicBezTo>
                <a:cubicBezTo>
                  <a:pt x="1743445" y="5448040"/>
                  <a:pt x="1743445" y="5339078"/>
                  <a:pt x="1743445" y="5284598"/>
                </a:cubicBezTo>
                <a:cubicBezTo>
                  <a:pt x="1743445" y="5230118"/>
                  <a:pt x="1743445" y="5230118"/>
                  <a:pt x="1743445" y="5175638"/>
                </a:cubicBezTo>
                <a:cubicBezTo>
                  <a:pt x="1688962" y="5121157"/>
                  <a:pt x="1688962" y="5066677"/>
                  <a:pt x="1688962" y="5012196"/>
                </a:cubicBezTo>
                <a:cubicBezTo>
                  <a:pt x="1688962" y="5012196"/>
                  <a:pt x="1688962" y="4957716"/>
                  <a:pt x="1688962" y="4903236"/>
                </a:cubicBezTo>
                <a:cubicBezTo>
                  <a:pt x="1688962" y="4957716"/>
                  <a:pt x="1634479" y="4957716"/>
                  <a:pt x="1634479" y="4957716"/>
                </a:cubicBezTo>
                <a:cubicBezTo>
                  <a:pt x="1634479" y="4957716"/>
                  <a:pt x="1634479" y="5012196"/>
                  <a:pt x="1634479" y="5012196"/>
                </a:cubicBezTo>
                <a:cubicBezTo>
                  <a:pt x="1634479" y="5066677"/>
                  <a:pt x="1579997" y="5121157"/>
                  <a:pt x="1579997" y="5175638"/>
                </a:cubicBezTo>
                <a:cubicBezTo>
                  <a:pt x="1579997" y="5230118"/>
                  <a:pt x="1525514" y="5284598"/>
                  <a:pt x="1525514" y="5339078"/>
                </a:cubicBezTo>
                <a:cubicBezTo>
                  <a:pt x="1525514" y="5393559"/>
                  <a:pt x="1471031" y="5448040"/>
                  <a:pt x="1471031" y="5502520"/>
                </a:cubicBezTo>
                <a:cubicBezTo>
                  <a:pt x="1471031" y="5611480"/>
                  <a:pt x="1471031" y="5665961"/>
                  <a:pt x="1416549" y="5720442"/>
                </a:cubicBezTo>
                <a:cubicBezTo>
                  <a:pt x="1471031" y="5774922"/>
                  <a:pt x="1471031" y="5829402"/>
                  <a:pt x="1471031" y="5829402"/>
                </a:cubicBezTo>
                <a:cubicBezTo>
                  <a:pt x="1471031" y="5883882"/>
                  <a:pt x="1525514" y="5938363"/>
                  <a:pt x="1525514" y="5992844"/>
                </a:cubicBezTo>
                <a:cubicBezTo>
                  <a:pt x="1525514" y="6047324"/>
                  <a:pt x="1525514" y="6047324"/>
                  <a:pt x="1525514" y="6047324"/>
                </a:cubicBezTo>
                <a:cubicBezTo>
                  <a:pt x="1579997" y="6156284"/>
                  <a:pt x="1579997" y="6319726"/>
                  <a:pt x="1579997" y="6428686"/>
                </a:cubicBezTo>
                <a:cubicBezTo>
                  <a:pt x="1634479" y="6483167"/>
                  <a:pt x="1634479" y="6483167"/>
                  <a:pt x="1634479" y="6483167"/>
                </a:cubicBezTo>
                <a:cubicBezTo>
                  <a:pt x="1688962" y="6537648"/>
                  <a:pt x="1688962" y="6592128"/>
                  <a:pt x="1743445" y="6646608"/>
                </a:cubicBezTo>
                <a:cubicBezTo>
                  <a:pt x="1743445" y="6646608"/>
                  <a:pt x="1688962" y="6646608"/>
                  <a:pt x="1688962" y="6646608"/>
                </a:cubicBezTo>
                <a:cubicBezTo>
                  <a:pt x="1688962" y="6646608"/>
                  <a:pt x="1688962" y="6650013"/>
                  <a:pt x="1688962" y="6655120"/>
                </a:cubicBezTo>
                <a:cubicBezTo>
                  <a:pt x="1688962" y="6660228"/>
                  <a:pt x="1688962" y="6667038"/>
                  <a:pt x="1688962" y="6673848"/>
                </a:cubicBezTo>
                <a:lnTo>
                  <a:pt x="1688962" y="6678104"/>
                </a:lnTo>
                <a:lnTo>
                  <a:pt x="1688962" y="6678613"/>
                </a:lnTo>
                <a:lnTo>
                  <a:pt x="408091" y="6678613"/>
                </a:lnTo>
                <a:lnTo>
                  <a:pt x="401809" y="6673848"/>
                </a:lnTo>
                <a:cubicBezTo>
                  <a:pt x="381378" y="6660228"/>
                  <a:pt x="354137" y="6646608"/>
                  <a:pt x="326896" y="6646608"/>
                </a:cubicBezTo>
                <a:cubicBezTo>
                  <a:pt x="326896" y="6646608"/>
                  <a:pt x="326896" y="6646608"/>
                  <a:pt x="272413" y="6646608"/>
                </a:cubicBezTo>
                <a:cubicBezTo>
                  <a:pt x="272413" y="6646608"/>
                  <a:pt x="272413" y="6646608"/>
                  <a:pt x="272413" y="6592128"/>
                </a:cubicBezTo>
                <a:cubicBezTo>
                  <a:pt x="272413" y="6592128"/>
                  <a:pt x="217931" y="6592128"/>
                  <a:pt x="217931" y="6592128"/>
                </a:cubicBezTo>
                <a:cubicBezTo>
                  <a:pt x="163448" y="6592128"/>
                  <a:pt x="108965" y="6483167"/>
                  <a:pt x="108965" y="6428686"/>
                </a:cubicBezTo>
                <a:cubicBezTo>
                  <a:pt x="108965" y="6374206"/>
                  <a:pt x="108965" y="6374206"/>
                  <a:pt x="108965" y="6319726"/>
                </a:cubicBezTo>
                <a:cubicBezTo>
                  <a:pt x="108965" y="6265246"/>
                  <a:pt x="108965" y="6210765"/>
                  <a:pt x="108965" y="6156284"/>
                </a:cubicBezTo>
                <a:cubicBezTo>
                  <a:pt x="108965" y="6047324"/>
                  <a:pt x="108965" y="5938363"/>
                  <a:pt x="163448" y="5829402"/>
                </a:cubicBezTo>
                <a:cubicBezTo>
                  <a:pt x="108965" y="5774922"/>
                  <a:pt x="54483" y="5665961"/>
                  <a:pt x="54483" y="5611480"/>
                </a:cubicBezTo>
                <a:cubicBezTo>
                  <a:pt x="54483" y="5611480"/>
                  <a:pt x="54483" y="5557000"/>
                  <a:pt x="54483" y="5557000"/>
                </a:cubicBezTo>
                <a:cubicBezTo>
                  <a:pt x="54483" y="5502520"/>
                  <a:pt x="54483" y="5502520"/>
                  <a:pt x="108965" y="5502520"/>
                </a:cubicBezTo>
                <a:cubicBezTo>
                  <a:pt x="108965" y="5448040"/>
                  <a:pt x="108965" y="5448040"/>
                  <a:pt x="108965" y="5448040"/>
                </a:cubicBezTo>
                <a:cubicBezTo>
                  <a:pt x="108965" y="5448040"/>
                  <a:pt x="163448" y="5393559"/>
                  <a:pt x="163448" y="5393559"/>
                </a:cubicBezTo>
                <a:cubicBezTo>
                  <a:pt x="163448" y="5339078"/>
                  <a:pt x="163448" y="5339078"/>
                  <a:pt x="217931" y="5284598"/>
                </a:cubicBezTo>
                <a:cubicBezTo>
                  <a:pt x="217931" y="5284598"/>
                  <a:pt x="217931" y="5230118"/>
                  <a:pt x="217931" y="5230118"/>
                </a:cubicBezTo>
                <a:cubicBezTo>
                  <a:pt x="272413" y="5066677"/>
                  <a:pt x="381378" y="4957716"/>
                  <a:pt x="544826" y="4848755"/>
                </a:cubicBezTo>
                <a:cubicBezTo>
                  <a:pt x="544826" y="4794275"/>
                  <a:pt x="544826" y="4739794"/>
                  <a:pt x="544826" y="4739794"/>
                </a:cubicBezTo>
                <a:cubicBezTo>
                  <a:pt x="544826" y="4630834"/>
                  <a:pt x="599309" y="4576353"/>
                  <a:pt x="708274" y="4467392"/>
                </a:cubicBezTo>
                <a:cubicBezTo>
                  <a:pt x="653792" y="4467392"/>
                  <a:pt x="653792" y="4467392"/>
                  <a:pt x="653792" y="4467392"/>
                </a:cubicBezTo>
                <a:cubicBezTo>
                  <a:pt x="599309" y="4467392"/>
                  <a:pt x="599309" y="4412912"/>
                  <a:pt x="544826" y="4412912"/>
                </a:cubicBezTo>
                <a:cubicBezTo>
                  <a:pt x="490344" y="4358432"/>
                  <a:pt x="490344" y="4303951"/>
                  <a:pt x="435861" y="4303951"/>
                </a:cubicBezTo>
                <a:cubicBezTo>
                  <a:pt x="435861" y="4249471"/>
                  <a:pt x="381378" y="4249471"/>
                  <a:pt x="381378" y="4194990"/>
                </a:cubicBezTo>
                <a:cubicBezTo>
                  <a:pt x="381378" y="4194990"/>
                  <a:pt x="326896" y="4194990"/>
                  <a:pt x="326896" y="4194990"/>
                </a:cubicBezTo>
                <a:cubicBezTo>
                  <a:pt x="326896" y="4194990"/>
                  <a:pt x="326896" y="4140510"/>
                  <a:pt x="326896" y="4140510"/>
                </a:cubicBezTo>
                <a:cubicBezTo>
                  <a:pt x="272413" y="4140510"/>
                  <a:pt x="272413" y="4140510"/>
                  <a:pt x="272413" y="4140510"/>
                </a:cubicBezTo>
                <a:cubicBezTo>
                  <a:pt x="272413" y="4140510"/>
                  <a:pt x="272413" y="4086030"/>
                  <a:pt x="272413" y="4086030"/>
                </a:cubicBezTo>
                <a:cubicBezTo>
                  <a:pt x="272413" y="4086030"/>
                  <a:pt x="272413" y="4031549"/>
                  <a:pt x="326896" y="4031549"/>
                </a:cubicBezTo>
                <a:cubicBezTo>
                  <a:pt x="326896" y="4031549"/>
                  <a:pt x="381378" y="4031549"/>
                  <a:pt x="381378" y="4031549"/>
                </a:cubicBezTo>
                <a:cubicBezTo>
                  <a:pt x="381378" y="4031549"/>
                  <a:pt x="381378" y="4031549"/>
                  <a:pt x="435861" y="3977069"/>
                </a:cubicBezTo>
                <a:cubicBezTo>
                  <a:pt x="435861" y="3922589"/>
                  <a:pt x="435861" y="3922589"/>
                  <a:pt x="435861" y="3922589"/>
                </a:cubicBezTo>
                <a:cubicBezTo>
                  <a:pt x="435861" y="3868108"/>
                  <a:pt x="435861" y="3868108"/>
                  <a:pt x="381378" y="3868108"/>
                </a:cubicBezTo>
                <a:cubicBezTo>
                  <a:pt x="381378" y="3868108"/>
                  <a:pt x="326896" y="3868108"/>
                  <a:pt x="272413" y="3868108"/>
                </a:cubicBezTo>
                <a:cubicBezTo>
                  <a:pt x="217931" y="3868108"/>
                  <a:pt x="217931" y="3868108"/>
                  <a:pt x="163448" y="3868108"/>
                </a:cubicBezTo>
                <a:cubicBezTo>
                  <a:pt x="108965" y="3868108"/>
                  <a:pt x="54483" y="3813628"/>
                  <a:pt x="54483" y="3813628"/>
                </a:cubicBezTo>
                <a:cubicBezTo>
                  <a:pt x="0" y="3813628"/>
                  <a:pt x="0" y="3759147"/>
                  <a:pt x="0" y="3759147"/>
                </a:cubicBezTo>
                <a:cubicBezTo>
                  <a:pt x="0" y="3759147"/>
                  <a:pt x="0" y="3704667"/>
                  <a:pt x="0" y="3704667"/>
                </a:cubicBezTo>
                <a:cubicBezTo>
                  <a:pt x="0" y="3704667"/>
                  <a:pt x="0" y="3704667"/>
                  <a:pt x="0" y="3650187"/>
                </a:cubicBezTo>
                <a:cubicBezTo>
                  <a:pt x="54483" y="3650187"/>
                  <a:pt x="54483" y="3650187"/>
                  <a:pt x="54483" y="3650187"/>
                </a:cubicBezTo>
                <a:cubicBezTo>
                  <a:pt x="54483" y="3650187"/>
                  <a:pt x="54483" y="3595706"/>
                  <a:pt x="54483" y="3595706"/>
                </a:cubicBezTo>
                <a:cubicBezTo>
                  <a:pt x="108965" y="3595706"/>
                  <a:pt x="54483" y="3541226"/>
                  <a:pt x="108965" y="3486745"/>
                </a:cubicBezTo>
                <a:cubicBezTo>
                  <a:pt x="163448" y="3432265"/>
                  <a:pt x="163448" y="3432265"/>
                  <a:pt x="217931" y="3377785"/>
                </a:cubicBezTo>
                <a:cubicBezTo>
                  <a:pt x="272413" y="3323304"/>
                  <a:pt x="326896" y="3268824"/>
                  <a:pt x="326896" y="3214343"/>
                </a:cubicBezTo>
                <a:cubicBezTo>
                  <a:pt x="435861" y="2996422"/>
                  <a:pt x="490344" y="2832981"/>
                  <a:pt x="599309" y="2615059"/>
                </a:cubicBezTo>
                <a:cubicBezTo>
                  <a:pt x="599309" y="2560579"/>
                  <a:pt x="599309" y="2560579"/>
                  <a:pt x="653792" y="2506098"/>
                </a:cubicBezTo>
                <a:cubicBezTo>
                  <a:pt x="708274" y="2288177"/>
                  <a:pt x="817240" y="2070255"/>
                  <a:pt x="926205" y="1852334"/>
                </a:cubicBezTo>
                <a:cubicBezTo>
                  <a:pt x="926205" y="1852334"/>
                  <a:pt x="926205" y="1797853"/>
                  <a:pt x="980688" y="1797853"/>
                </a:cubicBezTo>
                <a:cubicBezTo>
                  <a:pt x="1035170" y="1688892"/>
                  <a:pt x="1089653" y="1579932"/>
                  <a:pt x="1198618" y="1525451"/>
                </a:cubicBezTo>
                <a:cubicBezTo>
                  <a:pt x="1253101" y="1416490"/>
                  <a:pt x="1307584" y="1362010"/>
                  <a:pt x="1362066" y="1307530"/>
                </a:cubicBezTo>
                <a:cubicBezTo>
                  <a:pt x="1362066" y="1307530"/>
                  <a:pt x="1416549" y="1307530"/>
                  <a:pt x="1416549" y="1307530"/>
                </a:cubicBezTo>
                <a:cubicBezTo>
                  <a:pt x="1471031" y="1253049"/>
                  <a:pt x="1525514" y="1144088"/>
                  <a:pt x="1579997" y="1089608"/>
                </a:cubicBezTo>
                <a:cubicBezTo>
                  <a:pt x="1579997" y="1035128"/>
                  <a:pt x="1634479" y="1035128"/>
                  <a:pt x="1634479" y="980647"/>
                </a:cubicBezTo>
                <a:cubicBezTo>
                  <a:pt x="1634479" y="980647"/>
                  <a:pt x="1634479" y="1035128"/>
                  <a:pt x="1634479" y="1035128"/>
                </a:cubicBezTo>
                <a:cubicBezTo>
                  <a:pt x="1743445" y="926167"/>
                  <a:pt x="1797927" y="871687"/>
                  <a:pt x="1852410" y="817206"/>
                </a:cubicBezTo>
                <a:cubicBezTo>
                  <a:pt x="1852410" y="817206"/>
                  <a:pt x="1852410" y="817206"/>
                  <a:pt x="1906892" y="817206"/>
                </a:cubicBezTo>
                <a:cubicBezTo>
                  <a:pt x="1961375" y="708245"/>
                  <a:pt x="2124823" y="653765"/>
                  <a:pt x="2233788" y="599285"/>
                </a:cubicBezTo>
                <a:cubicBezTo>
                  <a:pt x="2506202" y="435843"/>
                  <a:pt x="2778615" y="326883"/>
                  <a:pt x="3105511" y="272402"/>
                </a:cubicBezTo>
                <a:cubicBezTo>
                  <a:pt x="3159993" y="217922"/>
                  <a:pt x="3214476" y="217922"/>
                  <a:pt x="3268959" y="217922"/>
                </a:cubicBezTo>
                <a:cubicBezTo>
                  <a:pt x="3323441" y="163441"/>
                  <a:pt x="3432406" y="163441"/>
                  <a:pt x="3541372" y="108961"/>
                </a:cubicBezTo>
                <a:cubicBezTo>
                  <a:pt x="3704820" y="54481"/>
                  <a:pt x="3868268" y="54481"/>
                  <a:pt x="4086198" y="54481"/>
                </a:cubicBezTo>
                <a:cubicBezTo>
                  <a:pt x="4086198" y="54481"/>
                  <a:pt x="4086198" y="0"/>
                  <a:pt x="4086198" y="0"/>
                </a:cubicBezTo>
                <a:close/>
              </a:path>
            </a:pathLst>
          </a:custGeom>
        </p:spPr>
      </p:pic>
      <p:sp>
        <p:nvSpPr>
          <p:cNvPr id="5" name="矩形 4">
            <a:extLst>
              <a:ext uri="{FF2B5EF4-FFF2-40B4-BE49-F238E27FC236}">
                <a16:creationId xmlns:a16="http://schemas.microsoft.com/office/drawing/2014/main" id="{D27D936C-0231-445F-9142-2C09F3B8C082}"/>
              </a:ext>
            </a:extLst>
          </p:cNvPr>
          <p:cNvSpPr/>
          <p:nvPr/>
        </p:nvSpPr>
        <p:spPr>
          <a:xfrm>
            <a:off x="2193676" y="279683"/>
            <a:ext cx="5333588" cy="1289905"/>
          </a:xfrm>
          <a:prstGeom prst="rect">
            <a:avLst/>
          </a:prstGeom>
        </p:spPr>
        <p:txBody>
          <a:bodyPr wrap="square">
            <a:spAutoFit/>
          </a:bodyPr>
          <a:lstStyle/>
          <a:p>
            <a:pPr algn="ctr">
              <a:lnSpc>
                <a:spcPct val="150000"/>
              </a:lnSpc>
            </a:pPr>
            <a:r>
              <a:rPr lang="en-US" altLang="zh-CN" dirty="0">
                <a:latin typeface="Aa粉嘟嘟 (非商业使用)" pitchFamily="2" charset="-122"/>
                <a:ea typeface="Aa粉嘟嘟 (非商业使用)" pitchFamily="2" charset="-122"/>
              </a:rPr>
              <a:t>May you be warm in the three winters and not cold in the spring; may you have a light when it is dark and an umbrella when it r</a:t>
            </a:r>
            <a:endParaRPr lang="zh-CN" altLang="en-US" sz="2000" dirty="0">
              <a:latin typeface="Aa粉嘟嘟 (非商业使用)" pitchFamily="2" charset="-122"/>
              <a:ea typeface="Aa粉嘟嘟 (非商业使用)" pitchFamily="2" charset="-122"/>
            </a:endParaRPr>
          </a:p>
        </p:txBody>
      </p:sp>
      <p:sp>
        <p:nvSpPr>
          <p:cNvPr id="10" name="KSO_Img2">
            <a:extLst>
              <a:ext uri="{FF2B5EF4-FFF2-40B4-BE49-F238E27FC236}">
                <a16:creationId xmlns:a16="http://schemas.microsoft.com/office/drawing/2014/main" id="{E91D4452-EA1B-4057-989D-D1966C3900BE}"/>
              </a:ext>
            </a:extLst>
          </p:cNvPr>
          <p:cNvSpPr/>
          <p:nvPr>
            <p:custDataLst>
              <p:tags r:id="rId1"/>
            </p:custDataLst>
          </p:nvPr>
        </p:nvSpPr>
        <p:spPr>
          <a:xfrm>
            <a:off x="8199718" y="1435204"/>
            <a:ext cx="3406121" cy="2897738"/>
          </a:xfrm>
          <a:custGeom>
            <a:avLst/>
            <a:gdLst>
              <a:gd name="connsiteX0" fmla="*/ 0 w 1268627"/>
              <a:gd name="connsiteY0" fmla="*/ 296562 h 1408671"/>
              <a:gd name="connsiteX1" fmla="*/ 32952 w 1268627"/>
              <a:gd name="connsiteY1" fmla="*/ 1383957 h 1408671"/>
              <a:gd name="connsiteX2" fmla="*/ 1260389 w 1268627"/>
              <a:gd name="connsiteY2" fmla="*/ 1408671 h 1408671"/>
              <a:gd name="connsiteX3" fmla="*/ 1268627 w 1268627"/>
              <a:gd name="connsiteY3" fmla="*/ 288325 h 1408671"/>
              <a:gd name="connsiteX4" fmla="*/ 205946 w 1268627"/>
              <a:gd name="connsiteY4" fmla="*/ 0 h 1408671"/>
              <a:gd name="connsiteX5" fmla="*/ 0 w 1268627"/>
              <a:gd name="connsiteY5" fmla="*/ 296562 h 1408671"/>
              <a:gd name="connsiteX0" fmla="*/ 77698 w 1346325"/>
              <a:gd name="connsiteY0" fmla="*/ 296562 h 1534851"/>
              <a:gd name="connsiteX1" fmla="*/ 110650 w 1346325"/>
              <a:gd name="connsiteY1" fmla="*/ 1383957 h 1534851"/>
              <a:gd name="connsiteX2" fmla="*/ 1338087 w 1346325"/>
              <a:gd name="connsiteY2" fmla="*/ 1408671 h 1534851"/>
              <a:gd name="connsiteX3" fmla="*/ 1346325 w 1346325"/>
              <a:gd name="connsiteY3" fmla="*/ 288325 h 1534851"/>
              <a:gd name="connsiteX4" fmla="*/ 283644 w 1346325"/>
              <a:gd name="connsiteY4" fmla="*/ 0 h 1534851"/>
              <a:gd name="connsiteX5" fmla="*/ 77698 w 1346325"/>
              <a:gd name="connsiteY5" fmla="*/ 296562 h 1534851"/>
              <a:gd name="connsiteX0" fmla="*/ 77698 w 1346325"/>
              <a:gd name="connsiteY0" fmla="*/ 296562 h 1614698"/>
              <a:gd name="connsiteX1" fmla="*/ 110650 w 1346325"/>
              <a:gd name="connsiteY1" fmla="*/ 1383957 h 1614698"/>
              <a:gd name="connsiteX2" fmla="*/ 1338087 w 1346325"/>
              <a:gd name="connsiteY2" fmla="*/ 1408671 h 1614698"/>
              <a:gd name="connsiteX3" fmla="*/ 1346325 w 1346325"/>
              <a:gd name="connsiteY3" fmla="*/ 288325 h 1614698"/>
              <a:gd name="connsiteX4" fmla="*/ 283644 w 1346325"/>
              <a:gd name="connsiteY4" fmla="*/ 0 h 1614698"/>
              <a:gd name="connsiteX5" fmla="*/ 77698 w 1346325"/>
              <a:gd name="connsiteY5" fmla="*/ 296562 h 1614698"/>
              <a:gd name="connsiteX0" fmla="*/ 77698 w 1346331"/>
              <a:gd name="connsiteY0" fmla="*/ 305516 h 1623652"/>
              <a:gd name="connsiteX1" fmla="*/ 110650 w 1346331"/>
              <a:gd name="connsiteY1" fmla="*/ 1392911 h 1623652"/>
              <a:gd name="connsiteX2" fmla="*/ 1338087 w 1346331"/>
              <a:gd name="connsiteY2" fmla="*/ 1417625 h 1623652"/>
              <a:gd name="connsiteX3" fmla="*/ 1346325 w 1346331"/>
              <a:gd name="connsiteY3" fmla="*/ 297279 h 1623652"/>
              <a:gd name="connsiteX4" fmla="*/ 283644 w 1346331"/>
              <a:gd name="connsiteY4" fmla="*/ 8954 h 1623652"/>
              <a:gd name="connsiteX5" fmla="*/ 77698 w 1346331"/>
              <a:gd name="connsiteY5" fmla="*/ 305516 h 1623652"/>
              <a:gd name="connsiteX0" fmla="*/ 77698 w 1346325"/>
              <a:gd name="connsiteY0" fmla="*/ 327165 h 1645301"/>
              <a:gd name="connsiteX1" fmla="*/ 110650 w 1346325"/>
              <a:gd name="connsiteY1" fmla="*/ 1414560 h 1645301"/>
              <a:gd name="connsiteX2" fmla="*/ 1338087 w 1346325"/>
              <a:gd name="connsiteY2" fmla="*/ 1439274 h 1645301"/>
              <a:gd name="connsiteX3" fmla="*/ 1346325 w 1346325"/>
              <a:gd name="connsiteY3" fmla="*/ 318928 h 1645301"/>
              <a:gd name="connsiteX4" fmla="*/ 283644 w 1346325"/>
              <a:gd name="connsiteY4" fmla="*/ 30603 h 1645301"/>
              <a:gd name="connsiteX5" fmla="*/ 77698 w 1346325"/>
              <a:gd name="connsiteY5" fmla="*/ 327165 h 1645301"/>
              <a:gd name="connsiteX0" fmla="*/ 89860 w 1358487"/>
              <a:gd name="connsiteY0" fmla="*/ 327165 h 1645301"/>
              <a:gd name="connsiteX1" fmla="*/ 122812 w 1358487"/>
              <a:gd name="connsiteY1" fmla="*/ 1414560 h 1645301"/>
              <a:gd name="connsiteX2" fmla="*/ 1350249 w 1358487"/>
              <a:gd name="connsiteY2" fmla="*/ 1439274 h 1645301"/>
              <a:gd name="connsiteX3" fmla="*/ 1358487 w 1358487"/>
              <a:gd name="connsiteY3" fmla="*/ 318928 h 1645301"/>
              <a:gd name="connsiteX4" fmla="*/ 295806 w 1358487"/>
              <a:gd name="connsiteY4" fmla="*/ 30603 h 1645301"/>
              <a:gd name="connsiteX5" fmla="*/ 89860 w 1358487"/>
              <a:gd name="connsiteY5" fmla="*/ 327165 h 1645301"/>
              <a:gd name="connsiteX0" fmla="*/ 66492 w 1384546"/>
              <a:gd name="connsiteY0" fmla="*/ 440965 h 1612372"/>
              <a:gd name="connsiteX1" fmla="*/ 148871 w 1384546"/>
              <a:gd name="connsiteY1" fmla="*/ 1388317 h 1612372"/>
              <a:gd name="connsiteX2" fmla="*/ 1376308 w 1384546"/>
              <a:gd name="connsiteY2" fmla="*/ 1413031 h 1612372"/>
              <a:gd name="connsiteX3" fmla="*/ 1384546 w 1384546"/>
              <a:gd name="connsiteY3" fmla="*/ 292685 h 1612372"/>
              <a:gd name="connsiteX4" fmla="*/ 321865 w 1384546"/>
              <a:gd name="connsiteY4" fmla="*/ 4360 h 1612372"/>
              <a:gd name="connsiteX5" fmla="*/ 66492 w 1384546"/>
              <a:gd name="connsiteY5" fmla="*/ 440965 h 1612372"/>
              <a:gd name="connsiteX0" fmla="*/ 46037 w 1421756"/>
              <a:gd name="connsiteY0" fmla="*/ 363886 h 1612943"/>
              <a:gd name="connsiteX1" fmla="*/ 186081 w 1421756"/>
              <a:gd name="connsiteY1" fmla="*/ 1385379 h 1612943"/>
              <a:gd name="connsiteX2" fmla="*/ 1413518 w 1421756"/>
              <a:gd name="connsiteY2" fmla="*/ 1410093 h 1612943"/>
              <a:gd name="connsiteX3" fmla="*/ 1421756 w 1421756"/>
              <a:gd name="connsiteY3" fmla="*/ 289747 h 1612943"/>
              <a:gd name="connsiteX4" fmla="*/ 359075 w 1421756"/>
              <a:gd name="connsiteY4" fmla="*/ 1422 h 1612943"/>
              <a:gd name="connsiteX5" fmla="*/ 46037 w 1421756"/>
              <a:gd name="connsiteY5" fmla="*/ 363886 h 1612943"/>
              <a:gd name="connsiteX0" fmla="*/ 49570 w 1523441"/>
              <a:gd name="connsiteY0" fmla="*/ 363461 h 1482445"/>
              <a:gd name="connsiteX1" fmla="*/ 189614 w 1523441"/>
              <a:gd name="connsiteY1" fmla="*/ 1384954 h 1482445"/>
              <a:gd name="connsiteX2" fmla="*/ 1491191 w 1523441"/>
              <a:gd name="connsiteY2" fmla="*/ 1187246 h 1482445"/>
              <a:gd name="connsiteX3" fmla="*/ 1425289 w 1523441"/>
              <a:gd name="connsiteY3" fmla="*/ 289322 h 1482445"/>
              <a:gd name="connsiteX4" fmla="*/ 362608 w 1523441"/>
              <a:gd name="connsiteY4" fmla="*/ 997 h 1482445"/>
              <a:gd name="connsiteX5" fmla="*/ 49570 w 1523441"/>
              <a:gd name="connsiteY5" fmla="*/ 363461 h 1482445"/>
              <a:gd name="connsiteX0" fmla="*/ 49570 w 1545313"/>
              <a:gd name="connsiteY0" fmla="*/ 363461 h 1468199"/>
              <a:gd name="connsiteX1" fmla="*/ 189614 w 1545313"/>
              <a:gd name="connsiteY1" fmla="*/ 1384954 h 1468199"/>
              <a:gd name="connsiteX2" fmla="*/ 1491191 w 1545313"/>
              <a:gd name="connsiteY2" fmla="*/ 1187246 h 1468199"/>
              <a:gd name="connsiteX3" fmla="*/ 1425289 w 1545313"/>
              <a:gd name="connsiteY3" fmla="*/ 289322 h 1468199"/>
              <a:gd name="connsiteX4" fmla="*/ 362608 w 1545313"/>
              <a:gd name="connsiteY4" fmla="*/ 997 h 1468199"/>
              <a:gd name="connsiteX5" fmla="*/ 49570 w 1545313"/>
              <a:gd name="connsiteY5" fmla="*/ 363461 h 1468199"/>
              <a:gd name="connsiteX0" fmla="*/ 82423 w 1495787"/>
              <a:gd name="connsiteY0" fmla="*/ 338226 h 1469481"/>
              <a:gd name="connsiteX1" fmla="*/ 140088 w 1495787"/>
              <a:gd name="connsiteY1" fmla="*/ 1384433 h 1469481"/>
              <a:gd name="connsiteX2" fmla="*/ 1441665 w 1495787"/>
              <a:gd name="connsiteY2" fmla="*/ 1186725 h 1469481"/>
              <a:gd name="connsiteX3" fmla="*/ 1375763 w 1495787"/>
              <a:gd name="connsiteY3" fmla="*/ 288801 h 1469481"/>
              <a:gd name="connsiteX4" fmla="*/ 313082 w 1495787"/>
              <a:gd name="connsiteY4" fmla="*/ 476 h 1469481"/>
              <a:gd name="connsiteX5" fmla="*/ 82423 w 1495787"/>
              <a:gd name="connsiteY5" fmla="*/ 338226 h 1469481"/>
              <a:gd name="connsiteX0" fmla="*/ 78189 w 1481300"/>
              <a:gd name="connsiteY0" fmla="*/ 321819 h 1453074"/>
              <a:gd name="connsiteX1" fmla="*/ 135854 w 1481300"/>
              <a:gd name="connsiteY1" fmla="*/ 1368026 h 1453074"/>
              <a:gd name="connsiteX2" fmla="*/ 1437431 w 1481300"/>
              <a:gd name="connsiteY2" fmla="*/ 1170318 h 1453074"/>
              <a:gd name="connsiteX3" fmla="*/ 1371529 w 1481300"/>
              <a:gd name="connsiteY3" fmla="*/ 272394 h 1453074"/>
              <a:gd name="connsiteX4" fmla="*/ 473604 w 1481300"/>
              <a:gd name="connsiteY4" fmla="*/ 544 h 1453074"/>
              <a:gd name="connsiteX5" fmla="*/ 78189 w 1481300"/>
              <a:gd name="connsiteY5" fmla="*/ 321819 h 1453074"/>
              <a:gd name="connsiteX0" fmla="*/ 77696 w 1476601"/>
              <a:gd name="connsiteY0" fmla="*/ 321831 h 1458744"/>
              <a:gd name="connsiteX1" fmla="*/ 135361 w 1476601"/>
              <a:gd name="connsiteY1" fmla="*/ 1368038 h 1458744"/>
              <a:gd name="connsiteX2" fmla="*/ 1429646 w 1476601"/>
              <a:gd name="connsiteY2" fmla="*/ 1184195 h 1458744"/>
              <a:gd name="connsiteX3" fmla="*/ 1371036 w 1476601"/>
              <a:gd name="connsiteY3" fmla="*/ 272406 h 1458744"/>
              <a:gd name="connsiteX4" fmla="*/ 473111 w 1476601"/>
              <a:gd name="connsiteY4" fmla="*/ 556 h 1458744"/>
              <a:gd name="connsiteX5" fmla="*/ 77696 w 1476601"/>
              <a:gd name="connsiteY5" fmla="*/ 321831 h 1458744"/>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7696 w 1492027"/>
              <a:gd name="connsiteY0" fmla="*/ 321831 h 1448282"/>
              <a:gd name="connsiteX1" fmla="*/ 135361 w 1492027"/>
              <a:gd name="connsiteY1" fmla="*/ 1368038 h 1448282"/>
              <a:gd name="connsiteX2" fmla="*/ 1429646 w 1492027"/>
              <a:gd name="connsiteY2" fmla="*/ 1184195 h 1448282"/>
              <a:gd name="connsiteX3" fmla="*/ 1371036 w 1492027"/>
              <a:gd name="connsiteY3" fmla="*/ 272406 h 1448282"/>
              <a:gd name="connsiteX4" fmla="*/ 473111 w 1492027"/>
              <a:gd name="connsiteY4" fmla="*/ 556 h 1448282"/>
              <a:gd name="connsiteX5" fmla="*/ 77696 w 1492027"/>
              <a:gd name="connsiteY5" fmla="*/ 321831 h 1448282"/>
              <a:gd name="connsiteX0" fmla="*/ 78583 w 1501289"/>
              <a:gd name="connsiteY0" fmla="*/ 321893 h 1472879"/>
              <a:gd name="connsiteX1" fmla="*/ 136248 w 1501289"/>
              <a:gd name="connsiteY1" fmla="*/ 1368100 h 1472879"/>
              <a:gd name="connsiteX2" fmla="*/ 1443658 w 1501289"/>
              <a:gd name="connsiteY2" fmla="*/ 1242488 h 1472879"/>
              <a:gd name="connsiteX3" fmla="*/ 1371923 w 1501289"/>
              <a:gd name="connsiteY3" fmla="*/ 272468 h 1472879"/>
              <a:gd name="connsiteX4" fmla="*/ 473998 w 1501289"/>
              <a:gd name="connsiteY4" fmla="*/ 618 h 1472879"/>
              <a:gd name="connsiteX5" fmla="*/ 78583 w 1501289"/>
              <a:gd name="connsiteY5" fmla="*/ 321893 h 1472879"/>
              <a:gd name="connsiteX0" fmla="*/ 78583 w 1514864"/>
              <a:gd name="connsiteY0" fmla="*/ 321893 h 1464370"/>
              <a:gd name="connsiteX1" fmla="*/ 136248 w 1514864"/>
              <a:gd name="connsiteY1" fmla="*/ 1368100 h 1464370"/>
              <a:gd name="connsiteX2" fmla="*/ 1443658 w 1514864"/>
              <a:gd name="connsiteY2" fmla="*/ 1242488 h 1464370"/>
              <a:gd name="connsiteX3" fmla="*/ 1371923 w 1514864"/>
              <a:gd name="connsiteY3" fmla="*/ 272468 h 1464370"/>
              <a:gd name="connsiteX4" fmla="*/ 473998 w 1514864"/>
              <a:gd name="connsiteY4" fmla="*/ 618 h 1464370"/>
              <a:gd name="connsiteX5" fmla="*/ 78583 w 1514864"/>
              <a:gd name="connsiteY5" fmla="*/ 321893 h 1464370"/>
              <a:gd name="connsiteX0" fmla="*/ 78583 w 1549961"/>
              <a:gd name="connsiteY0" fmla="*/ 328300 h 1453733"/>
              <a:gd name="connsiteX1" fmla="*/ 136248 w 1549961"/>
              <a:gd name="connsiteY1" fmla="*/ 1374507 h 1453733"/>
              <a:gd name="connsiteX2" fmla="*/ 1443658 w 1549961"/>
              <a:gd name="connsiteY2" fmla="*/ 1248895 h 1453733"/>
              <a:gd name="connsiteX3" fmla="*/ 1361343 w 1549961"/>
              <a:gd name="connsiteY3" fmla="*/ 205917 h 1453733"/>
              <a:gd name="connsiteX4" fmla="*/ 473998 w 1549961"/>
              <a:gd name="connsiteY4" fmla="*/ 7025 h 1453733"/>
              <a:gd name="connsiteX5" fmla="*/ 78583 w 1549961"/>
              <a:gd name="connsiteY5" fmla="*/ 328300 h 1453733"/>
              <a:gd name="connsiteX0" fmla="*/ 75965 w 1521825"/>
              <a:gd name="connsiteY0" fmla="*/ 328300 h 1506764"/>
              <a:gd name="connsiteX1" fmla="*/ 133630 w 1521825"/>
              <a:gd name="connsiteY1" fmla="*/ 1374507 h 1506764"/>
              <a:gd name="connsiteX2" fmla="*/ 1402248 w 1521825"/>
              <a:gd name="connsiteY2" fmla="*/ 1363543 h 1506764"/>
              <a:gd name="connsiteX3" fmla="*/ 1358725 w 1521825"/>
              <a:gd name="connsiteY3" fmla="*/ 205917 h 1506764"/>
              <a:gd name="connsiteX4" fmla="*/ 471380 w 1521825"/>
              <a:gd name="connsiteY4" fmla="*/ 7025 h 1506764"/>
              <a:gd name="connsiteX5" fmla="*/ 75965 w 1521825"/>
              <a:gd name="connsiteY5" fmla="*/ 328300 h 150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1825" h="1506764">
                <a:moveTo>
                  <a:pt x="75965" y="328300"/>
                </a:moveTo>
                <a:cubicBezTo>
                  <a:pt x="19673" y="556214"/>
                  <a:pt x="-87417" y="1201967"/>
                  <a:pt x="133630" y="1374507"/>
                </a:cubicBezTo>
                <a:cubicBezTo>
                  <a:pt x="354677" y="1547047"/>
                  <a:pt x="1198066" y="1558308"/>
                  <a:pt x="1402248" y="1363543"/>
                </a:cubicBezTo>
                <a:cubicBezTo>
                  <a:pt x="1606430" y="1168778"/>
                  <a:pt x="1520335" y="412895"/>
                  <a:pt x="1358725" y="205917"/>
                </a:cubicBezTo>
                <a:cubicBezTo>
                  <a:pt x="1197115" y="-1061"/>
                  <a:pt x="685173" y="-13372"/>
                  <a:pt x="471380" y="7025"/>
                </a:cubicBezTo>
                <a:cubicBezTo>
                  <a:pt x="257587" y="27422"/>
                  <a:pt x="132257" y="100386"/>
                  <a:pt x="75965" y="328300"/>
                </a:cubicBezTo>
                <a:close/>
              </a:path>
            </a:pathLst>
          </a:custGeom>
          <a:blipFill dpi="0" rotWithShape="1">
            <a:blip r:embed="rId5" cstate="email">
              <a:extLst>
                <a:ext uri="{28A0092B-C50C-407E-A947-70E740481C1C}">
                  <a14:useLocalDpi xmlns:a14="http://schemas.microsoft.com/office/drawing/2010/main"/>
                </a:ext>
              </a:extLst>
            </a:blip>
            <a:srcRect/>
            <a:stretch>
              <a:fillRect/>
            </a:stretch>
          </a:blipFill>
          <a:ln w="38100">
            <a:solidFill>
              <a:srgbClr val="79DB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latin typeface="Bradley Hand ITC" panose="03070402050302030203" pitchFamily="66" charset="0"/>
            </a:endParaRPr>
          </a:p>
        </p:txBody>
      </p:sp>
      <p:pic>
        <p:nvPicPr>
          <p:cNvPr id="11" name="图片 10" descr="图片包含 室内, 墙壁, 餐桌&#10;&#10;已生成极高可信度的说明">
            <a:extLst>
              <a:ext uri="{FF2B5EF4-FFF2-40B4-BE49-F238E27FC236}">
                <a16:creationId xmlns:a16="http://schemas.microsoft.com/office/drawing/2014/main" id="{4F226DB2-36CB-461E-94D6-064773AB7F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45639" y="4511677"/>
            <a:ext cx="3038675" cy="2407020"/>
          </a:xfrm>
          <a:prstGeom prst="rect">
            <a:avLst/>
          </a:prstGeom>
        </p:spPr>
      </p:pic>
      <p:pic>
        <p:nvPicPr>
          <p:cNvPr id="9" name="图片 8">
            <a:extLst>
              <a:ext uri="{FF2B5EF4-FFF2-40B4-BE49-F238E27FC236}">
                <a16:creationId xmlns:a16="http://schemas.microsoft.com/office/drawing/2014/main" id="{6770010E-B37C-439B-AEB0-C7FAD9DD573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7733553" y="179296"/>
            <a:ext cx="2264771" cy="2617693"/>
          </a:xfrm>
          <a:prstGeom prst="rect">
            <a:avLst/>
          </a:prstGeom>
        </p:spPr>
      </p:pic>
      <p:pic>
        <p:nvPicPr>
          <p:cNvPr id="12" name="图片 11">
            <a:extLst>
              <a:ext uri="{FF2B5EF4-FFF2-40B4-BE49-F238E27FC236}">
                <a16:creationId xmlns:a16="http://schemas.microsoft.com/office/drawing/2014/main" id="{898D4DE8-082B-4071-95C8-628ACEF0DBE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670021">
            <a:off x="273424" y="76202"/>
            <a:ext cx="1866152" cy="1866152"/>
          </a:xfrm>
          <a:prstGeom prst="rect">
            <a:avLst/>
          </a:prstGeom>
        </p:spPr>
      </p:pic>
    </p:spTree>
    <p:extLst>
      <p:ext uri="{BB962C8B-B14F-4D97-AF65-F5344CB8AC3E}">
        <p14:creationId xmlns:p14="http://schemas.microsoft.com/office/powerpoint/2010/main" val="88967986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par>
                              <p:cTn id="16" fill="hold">
                                <p:stCondLst>
                                  <p:cond delay="20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7400"/>
                                </p:stCondLst>
                                <p:childTnLst>
                                  <p:par>
                                    <p:cTn id="23" presetID="2" presetClass="entr" presetSubtype="4" fill="hold" nodeType="afterEffect" p14:presetBounceEnd="80000">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14:bounceEnd="80000">
                                          <p:cBhvr additive="base">
                                            <p:cTn id="25" dur="1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26" dur="10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8400"/>
                                </p:stCondLst>
                                <p:childTnLst>
                                  <p:par>
                                    <p:cTn id="28" presetID="31"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par>
                              <p:cTn id="34" fill="hold">
                                <p:stCondLst>
                                  <p:cond delay="9400"/>
                                </p:stCondLst>
                                <p:childTnLst>
                                  <p:par>
                                    <p:cTn id="35" presetID="22" presetClass="entr" presetSubtype="8"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par>
                              <p:cTn id="16" fill="hold">
                                <p:stCondLst>
                                  <p:cond delay="2000"/>
                                </p:stCondLst>
                                <p:childTnLst>
                                  <p:par>
                                    <p:cTn id="17" presetID="53" presetClass="entr" presetSubtype="16" fill="hold" grpId="0" nodeType="after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7400"/>
                                </p:stCondLst>
                                <p:childTnLst>
                                  <p:par>
                                    <p:cTn id="23" presetID="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8400"/>
                                </p:stCondLst>
                                <p:childTnLst>
                                  <p:par>
                                    <p:cTn id="28" presetID="31" presetClass="entr" presetSubtype="0"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000" fill="hold"/>
                                            <p:tgtEl>
                                              <p:spTgt spid="10"/>
                                            </p:tgtEl>
                                            <p:attrNameLst>
                                              <p:attrName>ppt_w</p:attrName>
                                            </p:attrNameLst>
                                          </p:cBhvr>
                                          <p:tavLst>
                                            <p:tav tm="0">
                                              <p:val>
                                                <p:fltVal val="0"/>
                                              </p:val>
                                            </p:tav>
                                            <p:tav tm="100000">
                                              <p:val>
                                                <p:strVal val="#ppt_w"/>
                                              </p:val>
                                            </p:tav>
                                          </p:tavLst>
                                        </p:anim>
                                        <p:anim calcmode="lin" valueType="num">
                                          <p:cBhvr>
                                            <p:cTn id="31" dur="1000" fill="hold"/>
                                            <p:tgtEl>
                                              <p:spTgt spid="10"/>
                                            </p:tgtEl>
                                            <p:attrNameLst>
                                              <p:attrName>ppt_h</p:attrName>
                                            </p:attrNameLst>
                                          </p:cBhvr>
                                          <p:tavLst>
                                            <p:tav tm="0">
                                              <p:val>
                                                <p:fltVal val="0"/>
                                              </p:val>
                                            </p:tav>
                                            <p:tav tm="100000">
                                              <p:val>
                                                <p:strVal val="#ppt_h"/>
                                              </p:val>
                                            </p:tav>
                                          </p:tavLst>
                                        </p:anim>
                                        <p:anim calcmode="lin" valueType="num">
                                          <p:cBhvr>
                                            <p:cTn id="32" dur="1000" fill="hold"/>
                                            <p:tgtEl>
                                              <p:spTgt spid="10"/>
                                            </p:tgtEl>
                                            <p:attrNameLst>
                                              <p:attrName>style.rotation</p:attrName>
                                            </p:attrNameLst>
                                          </p:cBhvr>
                                          <p:tavLst>
                                            <p:tav tm="0">
                                              <p:val>
                                                <p:fltVal val="90"/>
                                              </p:val>
                                            </p:tav>
                                            <p:tav tm="100000">
                                              <p:val>
                                                <p:fltVal val="0"/>
                                              </p:val>
                                            </p:tav>
                                          </p:tavLst>
                                        </p:anim>
                                        <p:animEffect transition="in" filter="fade">
                                          <p:cBhvr>
                                            <p:cTn id="33" dur="1000"/>
                                            <p:tgtEl>
                                              <p:spTgt spid="10"/>
                                            </p:tgtEl>
                                          </p:cBhvr>
                                        </p:animEffect>
                                      </p:childTnLst>
                                    </p:cTn>
                                  </p:par>
                                </p:childTnLst>
                              </p:cTn>
                            </p:par>
                            <p:par>
                              <p:cTn id="34" fill="hold">
                                <p:stCondLst>
                                  <p:cond delay="9400"/>
                                </p:stCondLst>
                                <p:childTnLst>
                                  <p:par>
                                    <p:cTn id="35" presetID="22" presetClass="entr" presetSubtype="8"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占位符 15">
            <a:extLst>
              <a:ext uri="{FF2B5EF4-FFF2-40B4-BE49-F238E27FC236}">
                <a16:creationId xmlns:a16="http://schemas.microsoft.com/office/drawing/2014/main" id="{59DFB8F7-3EB2-4AF9-A080-9787C75A811D}"/>
              </a:ext>
            </a:extLst>
          </p:cNvPr>
          <p:cNvPicPr>
            <a:picLocks noChangeAspect="1"/>
          </p:cNvPicPr>
          <p:nvPr/>
        </p:nvPicPr>
        <p:blipFill>
          <a:blip r:embed="rId2" cstate="email">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a:ext>
            </a:extLst>
          </a:blip>
          <a:srcRect/>
          <a:stretch/>
        </p:blipFill>
        <p:spPr>
          <a:xfrm>
            <a:off x="4258095" y="962284"/>
            <a:ext cx="3823136" cy="3800411"/>
          </a:xfrm>
          <a:custGeom>
            <a:avLst/>
            <a:gdLst>
              <a:gd name="connsiteX0" fmla="*/ 1354689 w 3823136"/>
              <a:gd name="connsiteY0" fmla="*/ 66 h 3800411"/>
              <a:gd name="connsiteX1" fmla="*/ 3657298 w 3823136"/>
              <a:gd name="connsiteY1" fmla="*/ 1031044 h 3800411"/>
              <a:gd name="connsiteX2" fmla="*/ 2707183 w 3823136"/>
              <a:gd name="connsiteY2" fmla="*/ 3617481 h 3800411"/>
              <a:gd name="connsiteX3" fmla="*/ 155566 w 3823136"/>
              <a:gd name="connsiteY3" fmla="*/ 2826810 h 3800411"/>
              <a:gd name="connsiteX4" fmla="*/ 651053 w 3823136"/>
              <a:gd name="connsiteY4" fmla="*/ 963872 h 3800411"/>
              <a:gd name="connsiteX5" fmla="*/ 220 w 3823136"/>
              <a:gd name="connsiteY5" fmla="*/ 468723 h 3800411"/>
              <a:gd name="connsiteX6" fmla="*/ 832792 w 3823136"/>
              <a:gd name="connsiteY6" fmla="*/ 502155 h 3800411"/>
              <a:gd name="connsiteX7" fmla="*/ 1290890 w 3823136"/>
              <a:gd name="connsiteY7" fmla="*/ 10889 h 3800411"/>
              <a:gd name="connsiteX8" fmla="*/ 1354689 w 3823136"/>
              <a:gd name="connsiteY8" fmla="*/ 66 h 3800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23136" h="3800411">
                <a:moveTo>
                  <a:pt x="1354689" y="66"/>
                </a:moveTo>
                <a:cubicBezTo>
                  <a:pt x="1746384" y="-7580"/>
                  <a:pt x="3183903" y="660203"/>
                  <a:pt x="3657298" y="1031044"/>
                </a:cubicBezTo>
                <a:cubicBezTo>
                  <a:pt x="4174178" y="1423095"/>
                  <a:pt x="3377828" y="3011789"/>
                  <a:pt x="2707183" y="3617481"/>
                </a:cubicBezTo>
                <a:cubicBezTo>
                  <a:pt x="2040747" y="4215454"/>
                  <a:pt x="429762" y="3186658"/>
                  <a:pt x="155566" y="2826810"/>
                </a:cubicBezTo>
                <a:cubicBezTo>
                  <a:pt x="-115125" y="2478888"/>
                  <a:pt x="651053" y="963872"/>
                  <a:pt x="651053" y="963872"/>
                </a:cubicBezTo>
                <a:cubicBezTo>
                  <a:pt x="651053" y="963872"/>
                  <a:pt x="-13818" y="531171"/>
                  <a:pt x="220" y="468723"/>
                </a:cubicBezTo>
                <a:lnTo>
                  <a:pt x="832792" y="502155"/>
                </a:lnTo>
                <a:cubicBezTo>
                  <a:pt x="832792" y="502155"/>
                  <a:pt x="1027141" y="127435"/>
                  <a:pt x="1290890" y="10889"/>
                </a:cubicBezTo>
                <a:cubicBezTo>
                  <a:pt x="1307112" y="4087"/>
                  <a:pt x="1328576" y="576"/>
                  <a:pt x="1354689" y="66"/>
                </a:cubicBezTo>
                <a:close/>
              </a:path>
            </a:pathLst>
          </a:custGeom>
        </p:spPr>
      </p:pic>
      <p:pic>
        <p:nvPicPr>
          <p:cNvPr id="4" name="图片占位符 16">
            <a:extLst>
              <a:ext uri="{FF2B5EF4-FFF2-40B4-BE49-F238E27FC236}">
                <a16:creationId xmlns:a16="http://schemas.microsoft.com/office/drawing/2014/main" id="{8580C8F4-01AD-4A65-9127-1B17CDF4ECDE}"/>
              </a:ext>
            </a:extLst>
          </p:cNvPr>
          <p:cNvPicPr>
            <a:picLocks noChangeAspect="1"/>
          </p:cNvPicPr>
          <p:nvPr/>
        </p:nvPicPr>
        <p:blipFill>
          <a:blip r:embed="rId4" cstate="email">
            <a:extLst>
              <a:ext uri="{BEBA8EAE-BF5A-486C-A8C5-ECC9F3942E4B}">
                <a14:imgProps xmlns:a14="http://schemas.microsoft.com/office/drawing/2010/main">
                  <a14:imgLayer r:embed="rId5">
                    <a14:imgEffect>
                      <a14:artisticBlur radius="50"/>
                    </a14:imgEffect>
                  </a14:imgLayer>
                </a14:imgProps>
              </a:ext>
              <a:ext uri="{28A0092B-C50C-407E-A947-70E740481C1C}">
                <a14:useLocalDpi xmlns:a14="http://schemas.microsoft.com/office/drawing/2010/main"/>
              </a:ext>
            </a:extLst>
          </a:blip>
          <a:srcRect/>
          <a:stretch/>
        </p:blipFill>
        <p:spPr>
          <a:xfrm>
            <a:off x="683882" y="3335110"/>
            <a:ext cx="2526751" cy="2434913"/>
          </a:xfrm>
          <a:custGeom>
            <a:avLst/>
            <a:gdLst>
              <a:gd name="connsiteX0" fmla="*/ 1191911 w 2526751"/>
              <a:gd name="connsiteY0" fmla="*/ 414 h 2434913"/>
              <a:gd name="connsiteX1" fmla="*/ 2524301 w 2526751"/>
              <a:gd name="connsiteY1" fmla="*/ 1062782 h 2434913"/>
              <a:gd name="connsiteX2" fmla="*/ 1950356 w 2526751"/>
              <a:gd name="connsiteY2" fmla="*/ 2214897 h 2434913"/>
              <a:gd name="connsiteX3" fmla="*/ 2150212 w 2526751"/>
              <a:gd name="connsiteY3" fmla="*/ 2429958 h 2434913"/>
              <a:gd name="connsiteX4" fmla="*/ 1724877 w 2526751"/>
              <a:gd name="connsiteY4" fmla="*/ 2317307 h 2434913"/>
              <a:gd name="connsiteX5" fmla="*/ 141401 w 2526751"/>
              <a:gd name="connsiteY5" fmla="*/ 1810376 h 2434913"/>
              <a:gd name="connsiteX6" fmla="*/ 802464 w 2526751"/>
              <a:gd name="connsiteY6" fmla="*/ 79645 h 2434913"/>
              <a:gd name="connsiteX7" fmla="*/ 1191911 w 2526751"/>
              <a:gd name="connsiteY7" fmla="*/ 414 h 243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751" h="2434913">
                <a:moveTo>
                  <a:pt x="1191911" y="414"/>
                </a:moveTo>
                <a:cubicBezTo>
                  <a:pt x="1791235" y="-14765"/>
                  <a:pt x="2490992" y="388795"/>
                  <a:pt x="2524301" y="1062782"/>
                </a:cubicBezTo>
                <a:cubicBezTo>
                  <a:pt x="2570422" y="1892305"/>
                  <a:pt x="1950356" y="2214897"/>
                  <a:pt x="1950356" y="2214897"/>
                </a:cubicBezTo>
                <a:cubicBezTo>
                  <a:pt x="1950356" y="2214897"/>
                  <a:pt x="1981103" y="2383873"/>
                  <a:pt x="2150212" y="2429958"/>
                </a:cubicBezTo>
                <a:cubicBezTo>
                  <a:pt x="2150212" y="2429958"/>
                  <a:pt x="1873488" y="2470922"/>
                  <a:pt x="1724877" y="2317307"/>
                </a:cubicBezTo>
                <a:cubicBezTo>
                  <a:pt x="1724877" y="2317307"/>
                  <a:pt x="464245" y="2542609"/>
                  <a:pt x="141401" y="1810376"/>
                </a:cubicBezTo>
                <a:cubicBezTo>
                  <a:pt x="-227565" y="975734"/>
                  <a:pt x="172148" y="340791"/>
                  <a:pt x="802464" y="79645"/>
                </a:cubicBezTo>
                <a:cubicBezTo>
                  <a:pt x="920648" y="29720"/>
                  <a:pt x="1053605" y="3917"/>
                  <a:pt x="1191911" y="414"/>
                </a:cubicBezTo>
                <a:close/>
              </a:path>
            </a:pathLst>
          </a:custGeom>
          <a:solidFill>
            <a:srgbClr val="79DBDE"/>
          </a:solidFill>
        </p:spPr>
      </p:pic>
      <p:grpSp>
        <p:nvGrpSpPr>
          <p:cNvPr id="6" name="组合 5">
            <a:extLst>
              <a:ext uri="{FF2B5EF4-FFF2-40B4-BE49-F238E27FC236}">
                <a16:creationId xmlns:a16="http://schemas.microsoft.com/office/drawing/2014/main" id="{8062E013-FDFF-472E-A9E6-6F3A3891ED69}"/>
              </a:ext>
            </a:extLst>
          </p:cNvPr>
          <p:cNvGrpSpPr/>
          <p:nvPr/>
        </p:nvGrpSpPr>
        <p:grpSpPr>
          <a:xfrm>
            <a:off x="3617468" y="639049"/>
            <a:ext cx="4314776" cy="4035496"/>
            <a:chOff x="5755336" y="1512507"/>
            <a:chExt cx="4314776" cy="4035496"/>
          </a:xfrm>
        </p:grpSpPr>
        <p:sp>
          <p:nvSpPr>
            <p:cNvPr id="7" name="AutoShape 3">
              <a:extLst>
                <a:ext uri="{FF2B5EF4-FFF2-40B4-BE49-F238E27FC236}">
                  <a16:creationId xmlns:a16="http://schemas.microsoft.com/office/drawing/2014/main" id="{1E3DA652-BA2B-4C68-BBCF-9618ED79BCB3}"/>
                </a:ext>
              </a:extLst>
            </p:cNvPr>
            <p:cNvSpPr>
              <a:spLocks noChangeAspect="1" noChangeArrowheads="1" noTextEdit="1"/>
            </p:cNvSpPr>
            <p:nvPr userDrawn="1"/>
          </p:nvSpPr>
          <p:spPr bwMode="auto">
            <a:xfrm rot="12516389">
              <a:off x="5877389" y="1512507"/>
              <a:ext cx="4192723" cy="403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 name="Freeform 6">
              <a:extLst>
                <a:ext uri="{FF2B5EF4-FFF2-40B4-BE49-F238E27FC236}">
                  <a16:creationId xmlns:a16="http://schemas.microsoft.com/office/drawing/2014/main" id="{57375AC2-EA7E-4997-8F57-B2A24ADE6FE8}"/>
                </a:ext>
              </a:extLst>
            </p:cNvPr>
            <p:cNvSpPr>
              <a:spLocks noEditPoints="1"/>
            </p:cNvSpPr>
            <p:nvPr userDrawn="1"/>
          </p:nvSpPr>
          <p:spPr bwMode="auto">
            <a:xfrm rot="12516389">
              <a:off x="5755336" y="1952680"/>
              <a:ext cx="4123937" cy="3544161"/>
            </a:xfrm>
            <a:custGeom>
              <a:avLst/>
              <a:gdLst>
                <a:gd name="T0" fmla="*/ 454 w 469"/>
                <a:gd name="T1" fmla="*/ 249 h 403"/>
                <a:gd name="T2" fmla="*/ 420 w 469"/>
                <a:gd name="T3" fmla="*/ 244 h 403"/>
                <a:gd name="T4" fmla="*/ 369 w 469"/>
                <a:gd name="T5" fmla="*/ 236 h 403"/>
                <a:gd name="T6" fmla="*/ 362 w 469"/>
                <a:gd name="T7" fmla="*/ 158 h 403"/>
                <a:gd name="T8" fmla="*/ 349 w 469"/>
                <a:gd name="T9" fmla="*/ 81 h 403"/>
                <a:gd name="T10" fmla="*/ 326 w 469"/>
                <a:gd name="T11" fmla="*/ 30 h 403"/>
                <a:gd name="T12" fmla="*/ 320 w 469"/>
                <a:gd name="T13" fmla="*/ 27 h 403"/>
                <a:gd name="T14" fmla="*/ 320 w 469"/>
                <a:gd name="T15" fmla="*/ 26 h 403"/>
                <a:gd name="T16" fmla="*/ 309 w 469"/>
                <a:gd name="T17" fmla="*/ 23 h 403"/>
                <a:gd name="T18" fmla="*/ 194 w 469"/>
                <a:gd name="T19" fmla="*/ 15 h 403"/>
                <a:gd name="T20" fmla="*/ 117 w 469"/>
                <a:gd name="T21" fmla="*/ 25 h 403"/>
                <a:gd name="T22" fmla="*/ 50 w 469"/>
                <a:gd name="T23" fmla="*/ 56 h 403"/>
                <a:gd name="T24" fmla="*/ 26 w 469"/>
                <a:gd name="T25" fmla="*/ 95 h 403"/>
                <a:gd name="T26" fmla="*/ 21 w 469"/>
                <a:gd name="T27" fmla="*/ 114 h 403"/>
                <a:gd name="T28" fmla="*/ 13 w 469"/>
                <a:gd name="T29" fmla="*/ 162 h 403"/>
                <a:gd name="T30" fmla="*/ 22 w 469"/>
                <a:gd name="T31" fmla="*/ 316 h 403"/>
                <a:gd name="T32" fmla="*/ 55 w 469"/>
                <a:gd name="T33" fmla="*/ 381 h 403"/>
                <a:gd name="T34" fmla="*/ 80 w 469"/>
                <a:gd name="T35" fmla="*/ 389 h 403"/>
                <a:gd name="T36" fmla="*/ 129 w 469"/>
                <a:gd name="T37" fmla="*/ 392 h 403"/>
                <a:gd name="T38" fmla="*/ 285 w 469"/>
                <a:gd name="T39" fmla="*/ 381 h 403"/>
                <a:gd name="T40" fmla="*/ 341 w 469"/>
                <a:gd name="T41" fmla="*/ 369 h 403"/>
                <a:gd name="T42" fmla="*/ 353 w 469"/>
                <a:gd name="T43" fmla="*/ 364 h 403"/>
                <a:gd name="T44" fmla="*/ 356 w 469"/>
                <a:gd name="T45" fmla="*/ 362 h 403"/>
                <a:gd name="T46" fmla="*/ 356 w 469"/>
                <a:gd name="T47" fmla="*/ 361 h 403"/>
                <a:gd name="T48" fmla="*/ 357 w 469"/>
                <a:gd name="T49" fmla="*/ 361 h 403"/>
                <a:gd name="T50" fmla="*/ 360 w 469"/>
                <a:gd name="T51" fmla="*/ 357 h 403"/>
                <a:gd name="T52" fmla="*/ 365 w 469"/>
                <a:gd name="T53" fmla="*/ 347 h 403"/>
                <a:gd name="T54" fmla="*/ 376 w 469"/>
                <a:gd name="T55" fmla="*/ 292 h 403"/>
                <a:gd name="T56" fmla="*/ 379 w 469"/>
                <a:gd name="T57" fmla="*/ 287 h 403"/>
                <a:gd name="T58" fmla="*/ 459 w 469"/>
                <a:gd name="T59" fmla="*/ 250 h 403"/>
                <a:gd name="T60" fmla="*/ 426 w 469"/>
                <a:gd name="T61" fmla="*/ 275 h 403"/>
                <a:gd name="T62" fmla="*/ 387 w 469"/>
                <a:gd name="T63" fmla="*/ 292 h 403"/>
                <a:gd name="T64" fmla="*/ 377 w 469"/>
                <a:gd name="T65" fmla="*/ 352 h 403"/>
                <a:gd name="T66" fmla="*/ 371 w 469"/>
                <a:gd name="T67" fmla="*/ 364 h 403"/>
                <a:gd name="T68" fmla="*/ 368 w 469"/>
                <a:gd name="T69" fmla="*/ 368 h 403"/>
                <a:gd name="T70" fmla="*/ 367 w 469"/>
                <a:gd name="T71" fmla="*/ 369 h 403"/>
                <a:gd name="T72" fmla="*/ 366 w 469"/>
                <a:gd name="T73" fmla="*/ 371 h 403"/>
                <a:gd name="T74" fmla="*/ 361 w 469"/>
                <a:gd name="T75" fmla="*/ 375 h 403"/>
                <a:gd name="T76" fmla="*/ 346 w 469"/>
                <a:gd name="T77" fmla="*/ 382 h 403"/>
                <a:gd name="T78" fmla="*/ 287 w 469"/>
                <a:gd name="T79" fmla="*/ 395 h 403"/>
                <a:gd name="T80" fmla="*/ 129 w 469"/>
                <a:gd name="T81" fmla="*/ 403 h 403"/>
                <a:gd name="T82" fmla="*/ 79 w 469"/>
                <a:gd name="T83" fmla="*/ 400 h 403"/>
                <a:gd name="T84" fmla="*/ 48 w 469"/>
                <a:gd name="T85" fmla="*/ 391 h 403"/>
                <a:gd name="T86" fmla="*/ 8 w 469"/>
                <a:gd name="T87" fmla="*/ 319 h 403"/>
                <a:gd name="T88" fmla="*/ 0 w 469"/>
                <a:gd name="T89" fmla="*/ 200 h 403"/>
                <a:gd name="T90" fmla="*/ 7 w 469"/>
                <a:gd name="T91" fmla="*/ 121 h 403"/>
                <a:gd name="T92" fmla="*/ 12 w 469"/>
                <a:gd name="T93" fmla="*/ 101 h 403"/>
                <a:gd name="T94" fmla="*/ 18 w 469"/>
                <a:gd name="T95" fmla="*/ 82 h 403"/>
                <a:gd name="T96" fmla="*/ 75 w 469"/>
                <a:gd name="T97" fmla="*/ 24 h 403"/>
                <a:gd name="T98" fmla="*/ 193 w 469"/>
                <a:gd name="T99" fmla="*/ 0 h 403"/>
                <a:gd name="T100" fmla="*/ 273 w 469"/>
                <a:gd name="T101" fmla="*/ 7 h 403"/>
                <a:gd name="T102" fmla="*/ 321 w 469"/>
                <a:gd name="T103" fmla="*/ 18 h 403"/>
                <a:gd name="T104" fmla="*/ 323 w 469"/>
                <a:gd name="T105" fmla="*/ 19 h 403"/>
                <a:gd name="T106" fmla="*/ 326 w 469"/>
                <a:gd name="T107" fmla="*/ 21 h 403"/>
                <a:gd name="T108" fmla="*/ 344 w 469"/>
                <a:gd name="T109" fmla="*/ 41 h 403"/>
                <a:gd name="T110" fmla="*/ 373 w 469"/>
                <a:gd name="T111" fmla="*/ 156 h 403"/>
                <a:gd name="T112" fmla="*/ 374 w 469"/>
                <a:gd name="T113" fmla="*/ 231 h 403"/>
                <a:gd name="T114" fmla="*/ 444 w 469"/>
                <a:gd name="T115" fmla="*/ 240 h 403"/>
                <a:gd name="T116" fmla="*/ 462 w 469"/>
                <a:gd name="T117" fmla="*/ 244 h 403"/>
                <a:gd name="T118" fmla="*/ 466 w 469"/>
                <a:gd name="T119" fmla="*/ 246 h 403"/>
                <a:gd name="T120" fmla="*/ 468 w 469"/>
                <a:gd name="T121" fmla="*/ 249 h 403"/>
                <a:gd name="T122" fmla="*/ 467 w 469"/>
                <a:gd name="T123" fmla="*/ 253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9" h="403">
                  <a:moveTo>
                    <a:pt x="459" y="250"/>
                  </a:moveTo>
                  <a:cubicBezTo>
                    <a:pt x="457" y="249"/>
                    <a:pt x="456" y="249"/>
                    <a:pt x="454" y="249"/>
                  </a:cubicBezTo>
                  <a:cubicBezTo>
                    <a:pt x="451" y="248"/>
                    <a:pt x="447" y="247"/>
                    <a:pt x="443" y="247"/>
                  </a:cubicBezTo>
                  <a:cubicBezTo>
                    <a:pt x="435" y="246"/>
                    <a:pt x="427" y="245"/>
                    <a:pt x="420" y="244"/>
                  </a:cubicBezTo>
                  <a:cubicBezTo>
                    <a:pt x="404" y="243"/>
                    <a:pt x="389" y="241"/>
                    <a:pt x="373" y="240"/>
                  </a:cubicBezTo>
                  <a:cubicBezTo>
                    <a:pt x="371" y="240"/>
                    <a:pt x="369" y="238"/>
                    <a:pt x="369" y="236"/>
                  </a:cubicBezTo>
                  <a:cubicBezTo>
                    <a:pt x="369" y="236"/>
                    <a:pt x="369" y="236"/>
                    <a:pt x="369" y="236"/>
                  </a:cubicBezTo>
                  <a:cubicBezTo>
                    <a:pt x="368" y="210"/>
                    <a:pt x="365" y="184"/>
                    <a:pt x="362" y="158"/>
                  </a:cubicBezTo>
                  <a:cubicBezTo>
                    <a:pt x="361" y="145"/>
                    <a:pt x="359" y="132"/>
                    <a:pt x="357" y="119"/>
                  </a:cubicBezTo>
                  <a:cubicBezTo>
                    <a:pt x="355" y="106"/>
                    <a:pt x="352" y="93"/>
                    <a:pt x="349" y="81"/>
                  </a:cubicBezTo>
                  <a:cubicBezTo>
                    <a:pt x="346" y="68"/>
                    <a:pt x="342" y="56"/>
                    <a:pt x="336" y="45"/>
                  </a:cubicBezTo>
                  <a:cubicBezTo>
                    <a:pt x="333" y="39"/>
                    <a:pt x="330" y="34"/>
                    <a:pt x="326" y="30"/>
                  </a:cubicBezTo>
                  <a:cubicBezTo>
                    <a:pt x="324" y="29"/>
                    <a:pt x="323" y="28"/>
                    <a:pt x="322" y="28"/>
                  </a:cubicBezTo>
                  <a:cubicBezTo>
                    <a:pt x="320" y="27"/>
                    <a:pt x="320" y="27"/>
                    <a:pt x="320" y="27"/>
                  </a:cubicBezTo>
                  <a:cubicBezTo>
                    <a:pt x="320" y="26"/>
                    <a:pt x="320" y="26"/>
                    <a:pt x="320" y="26"/>
                  </a:cubicBezTo>
                  <a:cubicBezTo>
                    <a:pt x="320" y="26"/>
                    <a:pt x="320" y="26"/>
                    <a:pt x="320" y="26"/>
                  </a:cubicBezTo>
                  <a:cubicBezTo>
                    <a:pt x="318" y="26"/>
                    <a:pt x="318" y="26"/>
                    <a:pt x="318" y="26"/>
                  </a:cubicBezTo>
                  <a:cubicBezTo>
                    <a:pt x="315" y="24"/>
                    <a:pt x="312" y="24"/>
                    <a:pt x="309" y="23"/>
                  </a:cubicBezTo>
                  <a:cubicBezTo>
                    <a:pt x="285" y="16"/>
                    <a:pt x="258" y="13"/>
                    <a:pt x="232" y="13"/>
                  </a:cubicBezTo>
                  <a:cubicBezTo>
                    <a:pt x="219" y="13"/>
                    <a:pt x="206" y="14"/>
                    <a:pt x="194" y="15"/>
                  </a:cubicBezTo>
                  <a:cubicBezTo>
                    <a:pt x="181" y="16"/>
                    <a:pt x="168" y="17"/>
                    <a:pt x="155" y="18"/>
                  </a:cubicBezTo>
                  <a:cubicBezTo>
                    <a:pt x="142" y="20"/>
                    <a:pt x="130" y="22"/>
                    <a:pt x="117" y="25"/>
                  </a:cubicBezTo>
                  <a:cubicBezTo>
                    <a:pt x="105" y="28"/>
                    <a:pt x="92" y="31"/>
                    <a:pt x="81" y="36"/>
                  </a:cubicBezTo>
                  <a:cubicBezTo>
                    <a:pt x="69" y="41"/>
                    <a:pt x="59" y="48"/>
                    <a:pt x="50" y="56"/>
                  </a:cubicBezTo>
                  <a:cubicBezTo>
                    <a:pt x="40" y="64"/>
                    <a:pt x="33" y="75"/>
                    <a:pt x="29" y="86"/>
                  </a:cubicBezTo>
                  <a:cubicBezTo>
                    <a:pt x="26" y="95"/>
                    <a:pt x="26" y="95"/>
                    <a:pt x="26" y="95"/>
                  </a:cubicBezTo>
                  <a:cubicBezTo>
                    <a:pt x="24" y="104"/>
                    <a:pt x="24" y="104"/>
                    <a:pt x="24" y="104"/>
                  </a:cubicBezTo>
                  <a:cubicBezTo>
                    <a:pt x="21" y="114"/>
                    <a:pt x="21" y="114"/>
                    <a:pt x="21" y="114"/>
                  </a:cubicBezTo>
                  <a:cubicBezTo>
                    <a:pt x="19" y="123"/>
                    <a:pt x="19" y="123"/>
                    <a:pt x="19" y="123"/>
                  </a:cubicBezTo>
                  <a:cubicBezTo>
                    <a:pt x="17" y="136"/>
                    <a:pt x="15" y="149"/>
                    <a:pt x="13" y="162"/>
                  </a:cubicBezTo>
                  <a:cubicBezTo>
                    <a:pt x="9" y="187"/>
                    <a:pt x="8" y="214"/>
                    <a:pt x="9" y="240"/>
                  </a:cubicBezTo>
                  <a:cubicBezTo>
                    <a:pt x="10" y="266"/>
                    <a:pt x="15" y="291"/>
                    <a:pt x="22" y="316"/>
                  </a:cubicBezTo>
                  <a:cubicBezTo>
                    <a:pt x="25" y="328"/>
                    <a:pt x="29" y="341"/>
                    <a:pt x="34" y="352"/>
                  </a:cubicBezTo>
                  <a:cubicBezTo>
                    <a:pt x="39" y="363"/>
                    <a:pt x="46" y="374"/>
                    <a:pt x="55" y="381"/>
                  </a:cubicBezTo>
                  <a:cubicBezTo>
                    <a:pt x="60" y="384"/>
                    <a:pt x="65" y="386"/>
                    <a:pt x="71" y="387"/>
                  </a:cubicBezTo>
                  <a:cubicBezTo>
                    <a:pt x="74" y="388"/>
                    <a:pt x="77" y="389"/>
                    <a:pt x="80" y="389"/>
                  </a:cubicBezTo>
                  <a:cubicBezTo>
                    <a:pt x="83" y="389"/>
                    <a:pt x="87" y="390"/>
                    <a:pt x="90" y="390"/>
                  </a:cubicBezTo>
                  <a:cubicBezTo>
                    <a:pt x="103" y="391"/>
                    <a:pt x="116" y="392"/>
                    <a:pt x="129" y="392"/>
                  </a:cubicBezTo>
                  <a:cubicBezTo>
                    <a:pt x="155" y="393"/>
                    <a:pt x="181" y="392"/>
                    <a:pt x="207" y="390"/>
                  </a:cubicBezTo>
                  <a:cubicBezTo>
                    <a:pt x="233" y="389"/>
                    <a:pt x="259" y="385"/>
                    <a:pt x="285" y="381"/>
                  </a:cubicBezTo>
                  <a:cubicBezTo>
                    <a:pt x="298" y="379"/>
                    <a:pt x="310" y="377"/>
                    <a:pt x="323" y="374"/>
                  </a:cubicBezTo>
                  <a:cubicBezTo>
                    <a:pt x="329" y="372"/>
                    <a:pt x="335" y="371"/>
                    <a:pt x="341" y="369"/>
                  </a:cubicBezTo>
                  <a:cubicBezTo>
                    <a:pt x="344" y="368"/>
                    <a:pt x="347" y="367"/>
                    <a:pt x="350" y="366"/>
                  </a:cubicBezTo>
                  <a:cubicBezTo>
                    <a:pt x="351" y="365"/>
                    <a:pt x="352" y="365"/>
                    <a:pt x="353" y="364"/>
                  </a:cubicBezTo>
                  <a:cubicBezTo>
                    <a:pt x="355" y="363"/>
                    <a:pt x="355" y="363"/>
                    <a:pt x="355" y="363"/>
                  </a:cubicBezTo>
                  <a:cubicBezTo>
                    <a:pt x="355" y="362"/>
                    <a:pt x="355" y="362"/>
                    <a:pt x="356" y="362"/>
                  </a:cubicBezTo>
                  <a:cubicBezTo>
                    <a:pt x="356" y="361"/>
                    <a:pt x="356" y="361"/>
                    <a:pt x="356" y="361"/>
                  </a:cubicBezTo>
                  <a:cubicBezTo>
                    <a:pt x="356" y="362"/>
                    <a:pt x="356" y="361"/>
                    <a:pt x="356" y="361"/>
                  </a:cubicBezTo>
                  <a:cubicBezTo>
                    <a:pt x="356" y="361"/>
                    <a:pt x="356" y="361"/>
                    <a:pt x="356" y="361"/>
                  </a:cubicBezTo>
                  <a:cubicBezTo>
                    <a:pt x="357" y="361"/>
                    <a:pt x="357" y="361"/>
                    <a:pt x="357" y="361"/>
                  </a:cubicBezTo>
                  <a:cubicBezTo>
                    <a:pt x="358" y="359"/>
                    <a:pt x="358" y="359"/>
                    <a:pt x="358" y="359"/>
                  </a:cubicBezTo>
                  <a:cubicBezTo>
                    <a:pt x="360" y="357"/>
                    <a:pt x="360" y="357"/>
                    <a:pt x="360" y="357"/>
                  </a:cubicBezTo>
                  <a:cubicBezTo>
                    <a:pt x="361" y="355"/>
                    <a:pt x="361" y="355"/>
                    <a:pt x="361" y="355"/>
                  </a:cubicBezTo>
                  <a:cubicBezTo>
                    <a:pt x="362" y="353"/>
                    <a:pt x="363" y="350"/>
                    <a:pt x="365" y="347"/>
                  </a:cubicBezTo>
                  <a:cubicBezTo>
                    <a:pt x="367" y="341"/>
                    <a:pt x="369" y="335"/>
                    <a:pt x="370" y="329"/>
                  </a:cubicBezTo>
                  <a:cubicBezTo>
                    <a:pt x="373" y="317"/>
                    <a:pt x="375" y="304"/>
                    <a:pt x="376" y="292"/>
                  </a:cubicBezTo>
                  <a:cubicBezTo>
                    <a:pt x="376" y="291"/>
                    <a:pt x="376" y="291"/>
                    <a:pt x="376" y="291"/>
                  </a:cubicBezTo>
                  <a:cubicBezTo>
                    <a:pt x="376" y="289"/>
                    <a:pt x="377" y="287"/>
                    <a:pt x="379" y="287"/>
                  </a:cubicBezTo>
                  <a:cubicBezTo>
                    <a:pt x="393" y="280"/>
                    <a:pt x="407" y="273"/>
                    <a:pt x="422" y="267"/>
                  </a:cubicBezTo>
                  <a:cubicBezTo>
                    <a:pt x="434" y="261"/>
                    <a:pt x="446" y="255"/>
                    <a:pt x="459" y="250"/>
                  </a:cubicBezTo>
                  <a:close/>
                  <a:moveTo>
                    <a:pt x="467" y="253"/>
                  </a:moveTo>
                  <a:cubicBezTo>
                    <a:pt x="453" y="260"/>
                    <a:pt x="439" y="268"/>
                    <a:pt x="426" y="275"/>
                  </a:cubicBezTo>
                  <a:cubicBezTo>
                    <a:pt x="412" y="282"/>
                    <a:pt x="398" y="289"/>
                    <a:pt x="384" y="297"/>
                  </a:cubicBezTo>
                  <a:cubicBezTo>
                    <a:pt x="387" y="292"/>
                    <a:pt x="387" y="292"/>
                    <a:pt x="387" y="292"/>
                  </a:cubicBezTo>
                  <a:cubicBezTo>
                    <a:pt x="387" y="305"/>
                    <a:pt x="386" y="319"/>
                    <a:pt x="383" y="332"/>
                  </a:cubicBezTo>
                  <a:cubicBezTo>
                    <a:pt x="381" y="339"/>
                    <a:pt x="379" y="346"/>
                    <a:pt x="377" y="352"/>
                  </a:cubicBezTo>
                  <a:cubicBezTo>
                    <a:pt x="375" y="355"/>
                    <a:pt x="374" y="358"/>
                    <a:pt x="372" y="362"/>
                  </a:cubicBezTo>
                  <a:cubicBezTo>
                    <a:pt x="371" y="364"/>
                    <a:pt x="371" y="364"/>
                    <a:pt x="371" y="364"/>
                  </a:cubicBezTo>
                  <a:cubicBezTo>
                    <a:pt x="369" y="366"/>
                    <a:pt x="369" y="366"/>
                    <a:pt x="369" y="366"/>
                  </a:cubicBezTo>
                  <a:cubicBezTo>
                    <a:pt x="368" y="368"/>
                    <a:pt x="368" y="368"/>
                    <a:pt x="368" y="368"/>
                  </a:cubicBezTo>
                  <a:cubicBezTo>
                    <a:pt x="368" y="369"/>
                    <a:pt x="368" y="369"/>
                    <a:pt x="368" y="369"/>
                  </a:cubicBezTo>
                  <a:cubicBezTo>
                    <a:pt x="367" y="369"/>
                    <a:pt x="367" y="369"/>
                    <a:pt x="367" y="369"/>
                  </a:cubicBezTo>
                  <a:cubicBezTo>
                    <a:pt x="367" y="369"/>
                    <a:pt x="368" y="369"/>
                    <a:pt x="367" y="370"/>
                  </a:cubicBezTo>
                  <a:cubicBezTo>
                    <a:pt x="366" y="371"/>
                    <a:pt x="366" y="371"/>
                    <a:pt x="366" y="371"/>
                  </a:cubicBezTo>
                  <a:cubicBezTo>
                    <a:pt x="365" y="372"/>
                    <a:pt x="364" y="373"/>
                    <a:pt x="363" y="373"/>
                  </a:cubicBezTo>
                  <a:cubicBezTo>
                    <a:pt x="361" y="375"/>
                    <a:pt x="361" y="375"/>
                    <a:pt x="361" y="375"/>
                  </a:cubicBezTo>
                  <a:cubicBezTo>
                    <a:pt x="359" y="377"/>
                    <a:pt x="357" y="377"/>
                    <a:pt x="356" y="378"/>
                  </a:cubicBezTo>
                  <a:cubicBezTo>
                    <a:pt x="352" y="380"/>
                    <a:pt x="349" y="381"/>
                    <a:pt x="346" y="382"/>
                  </a:cubicBezTo>
                  <a:cubicBezTo>
                    <a:pt x="339" y="385"/>
                    <a:pt x="333" y="386"/>
                    <a:pt x="326" y="388"/>
                  </a:cubicBezTo>
                  <a:cubicBezTo>
                    <a:pt x="313" y="391"/>
                    <a:pt x="300" y="393"/>
                    <a:pt x="287" y="395"/>
                  </a:cubicBezTo>
                  <a:cubicBezTo>
                    <a:pt x="260" y="398"/>
                    <a:pt x="234" y="399"/>
                    <a:pt x="208" y="400"/>
                  </a:cubicBezTo>
                  <a:cubicBezTo>
                    <a:pt x="181" y="402"/>
                    <a:pt x="155" y="403"/>
                    <a:pt x="129" y="403"/>
                  </a:cubicBezTo>
                  <a:cubicBezTo>
                    <a:pt x="115" y="403"/>
                    <a:pt x="102" y="402"/>
                    <a:pt x="89" y="401"/>
                  </a:cubicBezTo>
                  <a:cubicBezTo>
                    <a:pt x="85" y="401"/>
                    <a:pt x="82" y="401"/>
                    <a:pt x="79" y="400"/>
                  </a:cubicBezTo>
                  <a:cubicBezTo>
                    <a:pt x="75" y="400"/>
                    <a:pt x="72" y="400"/>
                    <a:pt x="69" y="399"/>
                  </a:cubicBezTo>
                  <a:cubicBezTo>
                    <a:pt x="61" y="398"/>
                    <a:pt x="54" y="395"/>
                    <a:pt x="48" y="391"/>
                  </a:cubicBezTo>
                  <a:cubicBezTo>
                    <a:pt x="36" y="382"/>
                    <a:pt x="28" y="370"/>
                    <a:pt x="22" y="358"/>
                  </a:cubicBezTo>
                  <a:cubicBezTo>
                    <a:pt x="16" y="345"/>
                    <a:pt x="11" y="332"/>
                    <a:pt x="8" y="319"/>
                  </a:cubicBezTo>
                  <a:cubicBezTo>
                    <a:pt x="2" y="293"/>
                    <a:pt x="2" y="266"/>
                    <a:pt x="1" y="240"/>
                  </a:cubicBezTo>
                  <a:cubicBezTo>
                    <a:pt x="0" y="227"/>
                    <a:pt x="0" y="213"/>
                    <a:pt x="0" y="200"/>
                  </a:cubicBezTo>
                  <a:cubicBezTo>
                    <a:pt x="0" y="187"/>
                    <a:pt x="1" y="174"/>
                    <a:pt x="2" y="160"/>
                  </a:cubicBezTo>
                  <a:cubicBezTo>
                    <a:pt x="3" y="147"/>
                    <a:pt x="5" y="134"/>
                    <a:pt x="7" y="121"/>
                  </a:cubicBezTo>
                  <a:cubicBezTo>
                    <a:pt x="10" y="111"/>
                    <a:pt x="10" y="111"/>
                    <a:pt x="10" y="111"/>
                  </a:cubicBezTo>
                  <a:cubicBezTo>
                    <a:pt x="12" y="101"/>
                    <a:pt x="12" y="101"/>
                    <a:pt x="12" y="101"/>
                  </a:cubicBezTo>
                  <a:cubicBezTo>
                    <a:pt x="15" y="91"/>
                    <a:pt x="15" y="91"/>
                    <a:pt x="15" y="91"/>
                  </a:cubicBezTo>
                  <a:cubicBezTo>
                    <a:pt x="18" y="82"/>
                    <a:pt x="18" y="82"/>
                    <a:pt x="18" y="82"/>
                  </a:cubicBezTo>
                  <a:cubicBezTo>
                    <a:pt x="22" y="68"/>
                    <a:pt x="30" y="56"/>
                    <a:pt x="41" y="47"/>
                  </a:cubicBezTo>
                  <a:cubicBezTo>
                    <a:pt x="51" y="37"/>
                    <a:pt x="63" y="30"/>
                    <a:pt x="75" y="24"/>
                  </a:cubicBezTo>
                  <a:cubicBezTo>
                    <a:pt x="100" y="13"/>
                    <a:pt x="126" y="6"/>
                    <a:pt x="153" y="3"/>
                  </a:cubicBezTo>
                  <a:cubicBezTo>
                    <a:pt x="166" y="1"/>
                    <a:pt x="180" y="0"/>
                    <a:pt x="193" y="0"/>
                  </a:cubicBezTo>
                  <a:cubicBezTo>
                    <a:pt x="206" y="0"/>
                    <a:pt x="220" y="1"/>
                    <a:pt x="233" y="2"/>
                  </a:cubicBezTo>
                  <a:cubicBezTo>
                    <a:pt x="246" y="4"/>
                    <a:pt x="259" y="5"/>
                    <a:pt x="273" y="7"/>
                  </a:cubicBezTo>
                  <a:cubicBezTo>
                    <a:pt x="286" y="9"/>
                    <a:pt x="299" y="11"/>
                    <a:pt x="312" y="15"/>
                  </a:cubicBezTo>
                  <a:cubicBezTo>
                    <a:pt x="315" y="16"/>
                    <a:pt x="319" y="17"/>
                    <a:pt x="321" y="18"/>
                  </a:cubicBezTo>
                  <a:cubicBezTo>
                    <a:pt x="323" y="19"/>
                    <a:pt x="323" y="19"/>
                    <a:pt x="323" y="19"/>
                  </a:cubicBezTo>
                  <a:cubicBezTo>
                    <a:pt x="323" y="19"/>
                    <a:pt x="323" y="19"/>
                    <a:pt x="323" y="19"/>
                  </a:cubicBezTo>
                  <a:cubicBezTo>
                    <a:pt x="324" y="19"/>
                    <a:pt x="324" y="19"/>
                    <a:pt x="324" y="19"/>
                  </a:cubicBezTo>
                  <a:cubicBezTo>
                    <a:pt x="326" y="21"/>
                    <a:pt x="326" y="21"/>
                    <a:pt x="326" y="21"/>
                  </a:cubicBezTo>
                  <a:cubicBezTo>
                    <a:pt x="328" y="21"/>
                    <a:pt x="329" y="23"/>
                    <a:pt x="331" y="24"/>
                  </a:cubicBezTo>
                  <a:cubicBezTo>
                    <a:pt x="336" y="29"/>
                    <a:pt x="340" y="35"/>
                    <a:pt x="344" y="41"/>
                  </a:cubicBezTo>
                  <a:cubicBezTo>
                    <a:pt x="350" y="53"/>
                    <a:pt x="354" y="66"/>
                    <a:pt x="358" y="78"/>
                  </a:cubicBezTo>
                  <a:cubicBezTo>
                    <a:pt x="365" y="104"/>
                    <a:pt x="369" y="130"/>
                    <a:pt x="373" y="156"/>
                  </a:cubicBezTo>
                  <a:cubicBezTo>
                    <a:pt x="376" y="183"/>
                    <a:pt x="377" y="209"/>
                    <a:pt x="378" y="236"/>
                  </a:cubicBezTo>
                  <a:cubicBezTo>
                    <a:pt x="374" y="231"/>
                    <a:pt x="374" y="231"/>
                    <a:pt x="374" y="231"/>
                  </a:cubicBezTo>
                  <a:cubicBezTo>
                    <a:pt x="390" y="232"/>
                    <a:pt x="405" y="234"/>
                    <a:pt x="421" y="236"/>
                  </a:cubicBezTo>
                  <a:cubicBezTo>
                    <a:pt x="429" y="237"/>
                    <a:pt x="436" y="239"/>
                    <a:pt x="444" y="240"/>
                  </a:cubicBezTo>
                  <a:cubicBezTo>
                    <a:pt x="448" y="241"/>
                    <a:pt x="452" y="241"/>
                    <a:pt x="456" y="242"/>
                  </a:cubicBezTo>
                  <a:cubicBezTo>
                    <a:pt x="458" y="243"/>
                    <a:pt x="460" y="243"/>
                    <a:pt x="462" y="244"/>
                  </a:cubicBezTo>
                  <a:cubicBezTo>
                    <a:pt x="463" y="245"/>
                    <a:pt x="464" y="245"/>
                    <a:pt x="465" y="245"/>
                  </a:cubicBezTo>
                  <a:cubicBezTo>
                    <a:pt x="465" y="246"/>
                    <a:pt x="466" y="246"/>
                    <a:pt x="466" y="246"/>
                  </a:cubicBezTo>
                  <a:cubicBezTo>
                    <a:pt x="467" y="247"/>
                    <a:pt x="467" y="247"/>
                    <a:pt x="468" y="247"/>
                  </a:cubicBezTo>
                  <a:cubicBezTo>
                    <a:pt x="468" y="248"/>
                    <a:pt x="468" y="248"/>
                    <a:pt x="468" y="249"/>
                  </a:cubicBezTo>
                  <a:cubicBezTo>
                    <a:pt x="468" y="249"/>
                    <a:pt x="468" y="249"/>
                    <a:pt x="468" y="249"/>
                  </a:cubicBezTo>
                  <a:cubicBezTo>
                    <a:pt x="469" y="250"/>
                    <a:pt x="468" y="252"/>
                    <a:pt x="467" y="253"/>
                  </a:cubicBezTo>
                  <a:close/>
                </a:path>
              </a:pathLst>
            </a:custGeom>
            <a:solidFill>
              <a:srgbClr val="79DB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 name="Freeform 7">
              <a:extLst>
                <a:ext uri="{FF2B5EF4-FFF2-40B4-BE49-F238E27FC236}">
                  <a16:creationId xmlns:a16="http://schemas.microsoft.com/office/drawing/2014/main" id="{20314491-60C9-497A-8D5A-0A7713ACEEDD}"/>
                </a:ext>
              </a:extLst>
            </p:cNvPr>
            <p:cNvSpPr>
              <a:spLocks/>
            </p:cNvSpPr>
            <p:nvPr userDrawn="1"/>
          </p:nvSpPr>
          <p:spPr bwMode="auto">
            <a:xfrm rot="12516389">
              <a:off x="9296991" y="2139136"/>
              <a:ext cx="307903" cy="334108"/>
            </a:xfrm>
            <a:custGeom>
              <a:avLst/>
              <a:gdLst>
                <a:gd name="T0" fmla="*/ 32 w 35"/>
                <a:gd name="T1" fmla="*/ 0 h 38"/>
                <a:gd name="T2" fmla="*/ 19 w 35"/>
                <a:gd name="T3" fmla="*/ 9 h 38"/>
                <a:gd name="T4" fmla="*/ 8 w 35"/>
                <a:gd name="T5" fmla="*/ 20 h 38"/>
                <a:gd name="T6" fmla="*/ 19 w 35"/>
                <a:gd name="T7" fmla="*/ 32 h 38"/>
                <a:gd name="T8" fmla="*/ 29 w 35"/>
                <a:gd name="T9" fmla="*/ 18 h 38"/>
                <a:gd name="T10" fmla="*/ 35 w 35"/>
                <a:gd name="T11" fmla="*/ 3 h 38"/>
                <a:gd name="T12" fmla="*/ 32 w 35"/>
                <a:gd name="T13" fmla="*/ 0 h 38"/>
              </a:gdLst>
              <a:ahLst/>
              <a:cxnLst>
                <a:cxn ang="0">
                  <a:pos x="T0" y="T1"/>
                </a:cxn>
                <a:cxn ang="0">
                  <a:pos x="T2" y="T3"/>
                </a:cxn>
                <a:cxn ang="0">
                  <a:pos x="T4" y="T5"/>
                </a:cxn>
                <a:cxn ang="0">
                  <a:pos x="T6" y="T7"/>
                </a:cxn>
                <a:cxn ang="0">
                  <a:pos x="T8" y="T9"/>
                </a:cxn>
                <a:cxn ang="0">
                  <a:pos x="T10" y="T11"/>
                </a:cxn>
                <a:cxn ang="0">
                  <a:pos x="T12" y="T13"/>
                </a:cxn>
              </a:cxnLst>
              <a:rect l="0" t="0" r="r" b="b"/>
              <a:pathLst>
                <a:path w="35" h="38">
                  <a:moveTo>
                    <a:pt x="32" y="0"/>
                  </a:moveTo>
                  <a:cubicBezTo>
                    <a:pt x="27" y="0"/>
                    <a:pt x="22" y="5"/>
                    <a:pt x="19" y="9"/>
                  </a:cubicBezTo>
                  <a:cubicBezTo>
                    <a:pt x="15" y="12"/>
                    <a:pt x="11" y="16"/>
                    <a:pt x="8" y="20"/>
                  </a:cubicBezTo>
                  <a:cubicBezTo>
                    <a:pt x="0" y="28"/>
                    <a:pt x="11" y="38"/>
                    <a:pt x="19" y="32"/>
                  </a:cubicBezTo>
                  <a:cubicBezTo>
                    <a:pt x="23" y="29"/>
                    <a:pt x="26" y="23"/>
                    <a:pt x="29" y="18"/>
                  </a:cubicBezTo>
                  <a:cubicBezTo>
                    <a:pt x="31" y="14"/>
                    <a:pt x="35" y="8"/>
                    <a:pt x="35" y="3"/>
                  </a:cubicBezTo>
                  <a:cubicBezTo>
                    <a:pt x="35" y="1"/>
                    <a:pt x="34" y="0"/>
                    <a:pt x="32" y="0"/>
                  </a:cubicBezTo>
                  <a:close/>
                </a:path>
              </a:pathLst>
            </a:custGeom>
            <a:solidFill>
              <a:srgbClr val="62EF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8">
              <a:extLst>
                <a:ext uri="{FF2B5EF4-FFF2-40B4-BE49-F238E27FC236}">
                  <a16:creationId xmlns:a16="http://schemas.microsoft.com/office/drawing/2014/main" id="{CAD1F230-C181-40F5-90EF-D709233CF99C}"/>
                </a:ext>
              </a:extLst>
            </p:cNvPr>
            <p:cNvSpPr>
              <a:spLocks/>
            </p:cNvSpPr>
            <p:nvPr userDrawn="1"/>
          </p:nvSpPr>
          <p:spPr bwMode="auto">
            <a:xfrm rot="12516389">
              <a:off x="9109462" y="1877104"/>
              <a:ext cx="150676" cy="370140"/>
            </a:xfrm>
            <a:custGeom>
              <a:avLst/>
              <a:gdLst>
                <a:gd name="T0" fmla="*/ 14 w 17"/>
                <a:gd name="T1" fmla="*/ 19 h 42"/>
                <a:gd name="T2" fmla="*/ 11 w 17"/>
                <a:gd name="T3" fmla="*/ 4 h 42"/>
                <a:gd name="T4" fmla="*/ 3 w 17"/>
                <a:gd name="T5" fmla="*/ 4 h 42"/>
                <a:gd name="T6" fmla="*/ 1 w 17"/>
                <a:gd name="T7" fmla="*/ 19 h 42"/>
                <a:gd name="T8" fmla="*/ 2 w 17"/>
                <a:gd name="T9" fmla="*/ 34 h 42"/>
                <a:gd name="T10" fmla="*/ 16 w 17"/>
                <a:gd name="T11" fmla="*/ 32 h 42"/>
                <a:gd name="T12" fmla="*/ 14 w 17"/>
                <a:gd name="T13" fmla="*/ 19 h 42"/>
              </a:gdLst>
              <a:ahLst/>
              <a:cxnLst>
                <a:cxn ang="0">
                  <a:pos x="T0" y="T1"/>
                </a:cxn>
                <a:cxn ang="0">
                  <a:pos x="T2" y="T3"/>
                </a:cxn>
                <a:cxn ang="0">
                  <a:pos x="T4" y="T5"/>
                </a:cxn>
                <a:cxn ang="0">
                  <a:pos x="T6" y="T7"/>
                </a:cxn>
                <a:cxn ang="0">
                  <a:pos x="T8" y="T9"/>
                </a:cxn>
                <a:cxn ang="0">
                  <a:pos x="T10" y="T11"/>
                </a:cxn>
                <a:cxn ang="0">
                  <a:pos x="T12" y="T13"/>
                </a:cxn>
              </a:cxnLst>
              <a:rect l="0" t="0" r="r" b="b"/>
              <a:pathLst>
                <a:path w="17" h="42">
                  <a:moveTo>
                    <a:pt x="14" y="19"/>
                  </a:moveTo>
                  <a:cubicBezTo>
                    <a:pt x="13" y="14"/>
                    <a:pt x="12" y="9"/>
                    <a:pt x="11" y="4"/>
                  </a:cubicBezTo>
                  <a:cubicBezTo>
                    <a:pt x="10" y="0"/>
                    <a:pt x="4" y="0"/>
                    <a:pt x="3" y="4"/>
                  </a:cubicBezTo>
                  <a:cubicBezTo>
                    <a:pt x="2" y="9"/>
                    <a:pt x="2" y="14"/>
                    <a:pt x="1" y="19"/>
                  </a:cubicBezTo>
                  <a:cubicBezTo>
                    <a:pt x="1" y="24"/>
                    <a:pt x="0" y="29"/>
                    <a:pt x="2" y="34"/>
                  </a:cubicBezTo>
                  <a:cubicBezTo>
                    <a:pt x="4" y="42"/>
                    <a:pt x="15" y="40"/>
                    <a:pt x="16" y="32"/>
                  </a:cubicBezTo>
                  <a:cubicBezTo>
                    <a:pt x="17" y="28"/>
                    <a:pt x="15" y="23"/>
                    <a:pt x="14" y="19"/>
                  </a:cubicBezTo>
                  <a:close/>
                </a:path>
              </a:pathLst>
            </a:custGeom>
            <a:solidFill>
              <a:srgbClr val="62EF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9">
              <a:extLst>
                <a:ext uri="{FF2B5EF4-FFF2-40B4-BE49-F238E27FC236}">
                  <a16:creationId xmlns:a16="http://schemas.microsoft.com/office/drawing/2014/main" id="{5550A378-B490-496A-96CD-6EE50361D0D1}"/>
                </a:ext>
              </a:extLst>
            </p:cNvPr>
            <p:cNvSpPr>
              <a:spLocks/>
            </p:cNvSpPr>
            <p:nvPr userDrawn="1"/>
          </p:nvSpPr>
          <p:spPr bwMode="auto">
            <a:xfrm rot="12516389">
              <a:off x="8703960" y="1770174"/>
              <a:ext cx="343935" cy="396344"/>
            </a:xfrm>
            <a:custGeom>
              <a:avLst/>
              <a:gdLst>
                <a:gd name="T0" fmla="*/ 37 w 39"/>
                <a:gd name="T1" fmla="*/ 32 h 45"/>
                <a:gd name="T2" fmla="*/ 27 w 39"/>
                <a:gd name="T3" fmla="*/ 17 h 45"/>
                <a:gd name="T4" fmla="*/ 13 w 39"/>
                <a:gd name="T5" fmla="*/ 4 h 45"/>
                <a:gd name="T6" fmla="*/ 4 w 39"/>
                <a:gd name="T7" fmla="*/ 13 h 45"/>
                <a:gd name="T8" fmla="*/ 13 w 39"/>
                <a:gd name="T9" fmla="*/ 26 h 45"/>
                <a:gd name="T10" fmla="*/ 23 w 39"/>
                <a:gd name="T11" fmla="*/ 40 h 45"/>
                <a:gd name="T12" fmla="*/ 37 w 39"/>
                <a:gd name="T13" fmla="*/ 32 h 45"/>
              </a:gdLst>
              <a:ahLst/>
              <a:cxnLst>
                <a:cxn ang="0">
                  <a:pos x="T0" y="T1"/>
                </a:cxn>
                <a:cxn ang="0">
                  <a:pos x="T2" y="T3"/>
                </a:cxn>
                <a:cxn ang="0">
                  <a:pos x="T4" y="T5"/>
                </a:cxn>
                <a:cxn ang="0">
                  <a:pos x="T6" y="T7"/>
                </a:cxn>
                <a:cxn ang="0">
                  <a:pos x="T8" y="T9"/>
                </a:cxn>
                <a:cxn ang="0">
                  <a:pos x="T10" y="T11"/>
                </a:cxn>
                <a:cxn ang="0">
                  <a:pos x="T12" y="T13"/>
                </a:cxn>
              </a:cxnLst>
              <a:rect l="0" t="0" r="r" b="b"/>
              <a:pathLst>
                <a:path w="39" h="45">
                  <a:moveTo>
                    <a:pt x="37" y="32"/>
                  </a:moveTo>
                  <a:cubicBezTo>
                    <a:pt x="35" y="27"/>
                    <a:pt x="31" y="22"/>
                    <a:pt x="27" y="17"/>
                  </a:cubicBezTo>
                  <a:cubicBezTo>
                    <a:pt x="23" y="12"/>
                    <a:pt x="19" y="8"/>
                    <a:pt x="13" y="4"/>
                  </a:cubicBezTo>
                  <a:cubicBezTo>
                    <a:pt x="8" y="0"/>
                    <a:pt x="0" y="8"/>
                    <a:pt x="4" y="13"/>
                  </a:cubicBezTo>
                  <a:cubicBezTo>
                    <a:pt x="7" y="18"/>
                    <a:pt x="10" y="22"/>
                    <a:pt x="13" y="26"/>
                  </a:cubicBezTo>
                  <a:cubicBezTo>
                    <a:pt x="17" y="30"/>
                    <a:pt x="19" y="36"/>
                    <a:pt x="23" y="40"/>
                  </a:cubicBezTo>
                  <a:cubicBezTo>
                    <a:pt x="29" y="45"/>
                    <a:pt x="39" y="40"/>
                    <a:pt x="37" y="32"/>
                  </a:cubicBezTo>
                  <a:close/>
                </a:path>
              </a:pathLst>
            </a:custGeom>
            <a:solidFill>
              <a:srgbClr val="62EF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 name="组合 11">
            <a:extLst>
              <a:ext uri="{FF2B5EF4-FFF2-40B4-BE49-F238E27FC236}">
                <a16:creationId xmlns:a16="http://schemas.microsoft.com/office/drawing/2014/main" id="{00CC723D-E9FB-4C77-9DBA-01337508C4F6}"/>
              </a:ext>
            </a:extLst>
          </p:cNvPr>
          <p:cNvGrpSpPr/>
          <p:nvPr/>
        </p:nvGrpSpPr>
        <p:grpSpPr>
          <a:xfrm>
            <a:off x="538441" y="3030074"/>
            <a:ext cx="2679575" cy="2797987"/>
            <a:chOff x="1973002" y="2379865"/>
            <a:chExt cx="2679574" cy="2797987"/>
          </a:xfrm>
        </p:grpSpPr>
        <p:sp>
          <p:nvSpPr>
            <p:cNvPr id="13" name="AutoShape 3">
              <a:extLst>
                <a:ext uri="{FF2B5EF4-FFF2-40B4-BE49-F238E27FC236}">
                  <a16:creationId xmlns:a16="http://schemas.microsoft.com/office/drawing/2014/main" id="{EA342BBA-5865-45BA-913F-1F30632935E8}"/>
                </a:ext>
              </a:extLst>
            </p:cNvPr>
            <p:cNvSpPr>
              <a:spLocks noChangeAspect="1" noChangeArrowheads="1" noTextEdit="1"/>
            </p:cNvSpPr>
            <p:nvPr userDrawn="1"/>
          </p:nvSpPr>
          <p:spPr bwMode="auto">
            <a:xfrm>
              <a:off x="1978732" y="2406603"/>
              <a:ext cx="2673844" cy="276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6">
              <a:extLst>
                <a:ext uri="{FF2B5EF4-FFF2-40B4-BE49-F238E27FC236}">
                  <a16:creationId xmlns:a16="http://schemas.microsoft.com/office/drawing/2014/main" id="{13C29EF8-FEE6-465A-A6DC-501BEBB225E7}"/>
                </a:ext>
              </a:extLst>
            </p:cNvPr>
            <p:cNvSpPr>
              <a:spLocks noEditPoints="1"/>
            </p:cNvSpPr>
            <p:nvPr userDrawn="1"/>
          </p:nvSpPr>
          <p:spPr bwMode="auto">
            <a:xfrm>
              <a:off x="1973002" y="2738924"/>
              <a:ext cx="2612728" cy="2438928"/>
            </a:xfrm>
            <a:custGeom>
              <a:avLst/>
              <a:gdLst>
                <a:gd name="T0" fmla="*/ 420 w 510"/>
                <a:gd name="T1" fmla="*/ 476 h 476"/>
                <a:gd name="T2" fmla="*/ 397 w 510"/>
                <a:gd name="T3" fmla="*/ 475 h 476"/>
                <a:gd name="T4" fmla="*/ 380 w 510"/>
                <a:gd name="T5" fmla="*/ 471 h 476"/>
                <a:gd name="T6" fmla="*/ 365 w 510"/>
                <a:gd name="T7" fmla="*/ 463 h 476"/>
                <a:gd name="T8" fmla="*/ 359 w 510"/>
                <a:gd name="T9" fmla="*/ 457 h 476"/>
                <a:gd name="T10" fmla="*/ 175 w 510"/>
                <a:gd name="T11" fmla="*/ 463 h 476"/>
                <a:gd name="T12" fmla="*/ 31 w 510"/>
                <a:gd name="T13" fmla="*/ 355 h 476"/>
                <a:gd name="T14" fmla="*/ 13 w 510"/>
                <a:gd name="T15" fmla="*/ 173 h 476"/>
                <a:gd name="T16" fmla="*/ 174 w 510"/>
                <a:gd name="T17" fmla="*/ 14 h 476"/>
                <a:gd name="T18" fmla="*/ 313 w 510"/>
                <a:gd name="T19" fmla="*/ 6 h 476"/>
                <a:gd name="T20" fmla="*/ 468 w 510"/>
                <a:gd name="T21" fmla="*/ 103 h 476"/>
                <a:gd name="T22" fmla="*/ 500 w 510"/>
                <a:gd name="T23" fmla="*/ 166 h 476"/>
                <a:gd name="T24" fmla="*/ 507 w 510"/>
                <a:gd name="T25" fmla="*/ 201 h 476"/>
                <a:gd name="T26" fmla="*/ 509 w 510"/>
                <a:gd name="T27" fmla="*/ 236 h 476"/>
                <a:gd name="T28" fmla="*/ 440 w 510"/>
                <a:gd name="T29" fmla="*/ 405 h 476"/>
                <a:gd name="T30" fmla="*/ 406 w 510"/>
                <a:gd name="T31" fmla="*/ 433 h 476"/>
                <a:gd name="T32" fmla="*/ 412 w 510"/>
                <a:gd name="T33" fmla="*/ 445 h 476"/>
                <a:gd name="T34" fmla="*/ 419 w 510"/>
                <a:gd name="T35" fmla="*/ 454 h 476"/>
                <a:gd name="T36" fmla="*/ 427 w 510"/>
                <a:gd name="T37" fmla="*/ 460 h 476"/>
                <a:gd name="T38" fmla="*/ 436 w 510"/>
                <a:gd name="T39" fmla="*/ 465 h 476"/>
                <a:gd name="T40" fmla="*/ 443 w 510"/>
                <a:gd name="T41" fmla="*/ 467 h 476"/>
                <a:gd name="T42" fmla="*/ 441 w 510"/>
                <a:gd name="T43" fmla="*/ 473 h 476"/>
                <a:gd name="T44" fmla="*/ 430 w 510"/>
                <a:gd name="T45" fmla="*/ 470 h 476"/>
                <a:gd name="T46" fmla="*/ 419 w 510"/>
                <a:gd name="T47" fmla="*/ 464 h 476"/>
                <a:gd name="T48" fmla="*/ 410 w 510"/>
                <a:gd name="T49" fmla="*/ 456 h 476"/>
                <a:gd name="T50" fmla="*/ 403 w 510"/>
                <a:gd name="T51" fmla="*/ 447 h 476"/>
                <a:gd name="T52" fmla="*/ 396 w 510"/>
                <a:gd name="T53" fmla="*/ 432 h 476"/>
                <a:gd name="T54" fmla="*/ 432 w 510"/>
                <a:gd name="T55" fmla="*/ 398 h 476"/>
                <a:gd name="T56" fmla="*/ 496 w 510"/>
                <a:gd name="T57" fmla="*/ 236 h 476"/>
                <a:gd name="T58" fmla="*/ 495 w 510"/>
                <a:gd name="T59" fmla="*/ 202 h 476"/>
                <a:gd name="T60" fmla="*/ 460 w 510"/>
                <a:gd name="T61" fmla="*/ 109 h 476"/>
                <a:gd name="T62" fmla="*/ 353 w 510"/>
                <a:gd name="T63" fmla="*/ 32 h 476"/>
                <a:gd name="T64" fmla="*/ 221 w 510"/>
                <a:gd name="T65" fmla="*/ 12 h 476"/>
                <a:gd name="T66" fmla="*/ 69 w 510"/>
                <a:gd name="T67" fmla="*/ 99 h 476"/>
                <a:gd name="T68" fmla="*/ 19 w 510"/>
                <a:gd name="T69" fmla="*/ 264 h 476"/>
                <a:gd name="T70" fmla="*/ 94 w 510"/>
                <a:gd name="T71" fmla="*/ 421 h 476"/>
                <a:gd name="T72" fmla="*/ 123 w 510"/>
                <a:gd name="T73" fmla="*/ 437 h 476"/>
                <a:gd name="T74" fmla="*/ 267 w 510"/>
                <a:gd name="T75" fmla="*/ 459 h 476"/>
                <a:gd name="T76" fmla="*/ 361 w 510"/>
                <a:gd name="T77" fmla="*/ 450 h 476"/>
                <a:gd name="T78" fmla="*/ 374 w 510"/>
                <a:gd name="T79" fmla="*/ 459 h 476"/>
                <a:gd name="T80" fmla="*/ 388 w 510"/>
                <a:gd name="T81" fmla="*/ 464 h 476"/>
                <a:gd name="T82" fmla="*/ 404 w 510"/>
                <a:gd name="T83" fmla="*/ 468 h 476"/>
                <a:gd name="T84" fmla="*/ 431 w 510"/>
                <a:gd name="T85" fmla="*/ 468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0" h="476">
                  <a:moveTo>
                    <a:pt x="443" y="473"/>
                  </a:moveTo>
                  <a:cubicBezTo>
                    <a:pt x="439" y="474"/>
                    <a:pt x="435" y="474"/>
                    <a:pt x="431" y="475"/>
                  </a:cubicBezTo>
                  <a:cubicBezTo>
                    <a:pt x="428" y="475"/>
                    <a:pt x="424" y="475"/>
                    <a:pt x="420" y="476"/>
                  </a:cubicBezTo>
                  <a:cubicBezTo>
                    <a:pt x="416" y="476"/>
                    <a:pt x="412" y="476"/>
                    <a:pt x="409" y="476"/>
                  </a:cubicBezTo>
                  <a:cubicBezTo>
                    <a:pt x="407" y="475"/>
                    <a:pt x="405" y="475"/>
                    <a:pt x="403" y="475"/>
                  </a:cubicBezTo>
                  <a:cubicBezTo>
                    <a:pt x="397" y="475"/>
                    <a:pt x="397" y="475"/>
                    <a:pt x="397" y="475"/>
                  </a:cubicBezTo>
                  <a:cubicBezTo>
                    <a:pt x="392" y="474"/>
                    <a:pt x="392" y="474"/>
                    <a:pt x="392" y="474"/>
                  </a:cubicBezTo>
                  <a:cubicBezTo>
                    <a:pt x="390" y="473"/>
                    <a:pt x="388" y="473"/>
                    <a:pt x="386" y="472"/>
                  </a:cubicBezTo>
                  <a:cubicBezTo>
                    <a:pt x="384" y="472"/>
                    <a:pt x="382" y="471"/>
                    <a:pt x="380" y="471"/>
                  </a:cubicBezTo>
                  <a:cubicBezTo>
                    <a:pt x="379" y="470"/>
                    <a:pt x="377" y="469"/>
                    <a:pt x="375" y="469"/>
                  </a:cubicBezTo>
                  <a:cubicBezTo>
                    <a:pt x="370" y="466"/>
                    <a:pt x="370" y="466"/>
                    <a:pt x="370" y="466"/>
                  </a:cubicBezTo>
                  <a:cubicBezTo>
                    <a:pt x="368" y="466"/>
                    <a:pt x="366" y="464"/>
                    <a:pt x="365" y="463"/>
                  </a:cubicBezTo>
                  <a:cubicBezTo>
                    <a:pt x="363" y="462"/>
                    <a:pt x="361" y="461"/>
                    <a:pt x="360" y="460"/>
                  </a:cubicBezTo>
                  <a:cubicBezTo>
                    <a:pt x="355" y="456"/>
                    <a:pt x="355" y="456"/>
                    <a:pt x="355" y="456"/>
                  </a:cubicBezTo>
                  <a:cubicBezTo>
                    <a:pt x="359" y="457"/>
                    <a:pt x="359" y="457"/>
                    <a:pt x="359" y="457"/>
                  </a:cubicBezTo>
                  <a:cubicBezTo>
                    <a:pt x="344" y="461"/>
                    <a:pt x="329" y="463"/>
                    <a:pt x="313" y="465"/>
                  </a:cubicBezTo>
                  <a:cubicBezTo>
                    <a:pt x="298" y="467"/>
                    <a:pt x="283" y="469"/>
                    <a:pt x="267" y="469"/>
                  </a:cubicBezTo>
                  <a:cubicBezTo>
                    <a:pt x="237" y="470"/>
                    <a:pt x="205" y="469"/>
                    <a:pt x="175" y="463"/>
                  </a:cubicBezTo>
                  <a:cubicBezTo>
                    <a:pt x="145" y="456"/>
                    <a:pt x="115" y="446"/>
                    <a:pt x="89" y="428"/>
                  </a:cubicBezTo>
                  <a:cubicBezTo>
                    <a:pt x="76" y="419"/>
                    <a:pt x="65" y="408"/>
                    <a:pt x="55" y="395"/>
                  </a:cubicBezTo>
                  <a:cubicBezTo>
                    <a:pt x="45" y="383"/>
                    <a:pt x="38" y="369"/>
                    <a:pt x="31" y="355"/>
                  </a:cubicBezTo>
                  <a:cubicBezTo>
                    <a:pt x="24" y="341"/>
                    <a:pt x="18" y="327"/>
                    <a:pt x="13" y="312"/>
                  </a:cubicBezTo>
                  <a:cubicBezTo>
                    <a:pt x="8" y="297"/>
                    <a:pt x="5" y="282"/>
                    <a:pt x="3" y="266"/>
                  </a:cubicBezTo>
                  <a:cubicBezTo>
                    <a:pt x="0" y="235"/>
                    <a:pt x="4" y="203"/>
                    <a:pt x="13" y="173"/>
                  </a:cubicBezTo>
                  <a:cubicBezTo>
                    <a:pt x="23" y="143"/>
                    <a:pt x="39" y="115"/>
                    <a:pt x="59" y="91"/>
                  </a:cubicBezTo>
                  <a:cubicBezTo>
                    <a:pt x="79" y="67"/>
                    <a:pt x="104" y="48"/>
                    <a:pt x="132" y="33"/>
                  </a:cubicBezTo>
                  <a:cubicBezTo>
                    <a:pt x="145" y="25"/>
                    <a:pt x="159" y="19"/>
                    <a:pt x="174" y="14"/>
                  </a:cubicBezTo>
                  <a:cubicBezTo>
                    <a:pt x="189" y="9"/>
                    <a:pt x="204" y="6"/>
                    <a:pt x="220" y="3"/>
                  </a:cubicBezTo>
                  <a:cubicBezTo>
                    <a:pt x="235" y="1"/>
                    <a:pt x="251" y="0"/>
                    <a:pt x="266" y="0"/>
                  </a:cubicBezTo>
                  <a:cubicBezTo>
                    <a:pt x="282" y="1"/>
                    <a:pt x="297" y="3"/>
                    <a:pt x="313" y="6"/>
                  </a:cubicBezTo>
                  <a:cubicBezTo>
                    <a:pt x="343" y="13"/>
                    <a:pt x="372" y="25"/>
                    <a:pt x="399" y="41"/>
                  </a:cubicBezTo>
                  <a:cubicBezTo>
                    <a:pt x="412" y="49"/>
                    <a:pt x="425" y="58"/>
                    <a:pt x="437" y="69"/>
                  </a:cubicBezTo>
                  <a:cubicBezTo>
                    <a:pt x="448" y="79"/>
                    <a:pt x="459" y="91"/>
                    <a:pt x="468" y="103"/>
                  </a:cubicBezTo>
                  <a:cubicBezTo>
                    <a:pt x="477" y="116"/>
                    <a:pt x="485" y="130"/>
                    <a:pt x="492" y="144"/>
                  </a:cubicBezTo>
                  <a:cubicBezTo>
                    <a:pt x="496" y="155"/>
                    <a:pt x="496" y="155"/>
                    <a:pt x="496" y="155"/>
                  </a:cubicBezTo>
                  <a:cubicBezTo>
                    <a:pt x="500" y="166"/>
                    <a:pt x="500" y="166"/>
                    <a:pt x="500" y="166"/>
                  </a:cubicBezTo>
                  <a:cubicBezTo>
                    <a:pt x="501" y="170"/>
                    <a:pt x="502" y="174"/>
                    <a:pt x="503" y="178"/>
                  </a:cubicBezTo>
                  <a:cubicBezTo>
                    <a:pt x="504" y="181"/>
                    <a:pt x="505" y="185"/>
                    <a:pt x="505" y="189"/>
                  </a:cubicBezTo>
                  <a:cubicBezTo>
                    <a:pt x="506" y="193"/>
                    <a:pt x="506" y="197"/>
                    <a:pt x="507" y="201"/>
                  </a:cubicBezTo>
                  <a:cubicBezTo>
                    <a:pt x="508" y="212"/>
                    <a:pt x="508" y="212"/>
                    <a:pt x="508" y="212"/>
                  </a:cubicBezTo>
                  <a:cubicBezTo>
                    <a:pt x="509" y="216"/>
                    <a:pt x="509" y="220"/>
                    <a:pt x="509" y="224"/>
                  </a:cubicBezTo>
                  <a:cubicBezTo>
                    <a:pt x="509" y="228"/>
                    <a:pt x="509" y="232"/>
                    <a:pt x="509" y="236"/>
                  </a:cubicBezTo>
                  <a:cubicBezTo>
                    <a:pt x="510" y="251"/>
                    <a:pt x="508" y="267"/>
                    <a:pt x="505" y="283"/>
                  </a:cubicBezTo>
                  <a:cubicBezTo>
                    <a:pt x="499" y="313"/>
                    <a:pt x="487" y="343"/>
                    <a:pt x="470" y="369"/>
                  </a:cubicBezTo>
                  <a:cubicBezTo>
                    <a:pt x="461" y="382"/>
                    <a:pt x="451" y="394"/>
                    <a:pt x="440" y="405"/>
                  </a:cubicBezTo>
                  <a:cubicBezTo>
                    <a:pt x="429" y="417"/>
                    <a:pt x="417" y="427"/>
                    <a:pt x="403" y="435"/>
                  </a:cubicBezTo>
                  <a:cubicBezTo>
                    <a:pt x="406" y="430"/>
                    <a:pt x="406" y="430"/>
                    <a:pt x="406" y="430"/>
                  </a:cubicBezTo>
                  <a:cubicBezTo>
                    <a:pt x="406" y="431"/>
                    <a:pt x="406" y="432"/>
                    <a:pt x="406" y="433"/>
                  </a:cubicBezTo>
                  <a:cubicBezTo>
                    <a:pt x="407" y="434"/>
                    <a:pt x="407" y="435"/>
                    <a:pt x="408" y="436"/>
                  </a:cubicBezTo>
                  <a:cubicBezTo>
                    <a:pt x="408" y="438"/>
                    <a:pt x="409" y="440"/>
                    <a:pt x="411" y="443"/>
                  </a:cubicBezTo>
                  <a:cubicBezTo>
                    <a:pt x="412" y="445"/>
                    <a:pt x="412" y="445"/>
                    <a:pt x="412" y="445"/>
                  </a:cubicBezTo>
                  <a:cubicBezTo>
                    <a:pt x="414" y="448"/>
                    <a:pt x="414" y="448"/>
                    <a:pt x="414" y="448"/>
                  </a:cubicBezTo>
                  <a:cubicBezTo>
                    <a:pt x="415" y="449"/>
                    <a:pt x="416" y="450"/>
                    <a:pt x="416" y="451"/>
                  </a:cubicBezTo>
                  <a:cubicBezTo>
                    <a:pt x="417" y="452"/>
                    <a:pt x="418" y="453"/>
                    <a:pt x="419" y="454"/>
                  </a:cubicBezTo>
                  <a:cubicBezTo>
                    <a:pt x="419" y="454"/>
                    <a:pt x="420" y="455"/>
                    <a:pt x="421" y="456"/>
                  </a:cubicBezTo>
                  <a:cubicBezTo>
                    <a:pt x="422" y="457"/>
                    <a:pt x="423" y="457"/>
                    <a:pt x="424" y="458"/>
                  </a:cubicBezTo>
                  <a:cubicBezTo>
                    <a:pt x="427" y="460"/>
                    <a:pt x="427" y="460"/>
                    <a:pt x="427" y="460"/>
                  </a:cubicBezTo>
                  <a:cubicBezTo>
                    <a:pt x="428" y="461"/>
                    <a:pt x="429" y="461"/>
                    <a:pt x="430" y="462"/>
                  </a:cubicBezTo>
                  <a:cubicBezTo>
                    <a:pt x="431" y="462"/>
                    <a:pt x="432" y="463"/>
                    <a:pt x="433" y="464"/>
                  </a:cubicBezTo>
                  <a:cubicBezTo>
                    <a:pt x="436" y="465"/>
                    <a:pt x="436" y="465"/>
                    <a:pt x="436" y="465"/>
                  </a:cubicBezTo>
                  <a:cubicBezTo>
                    <a:pt x="437" y="465"/>
                    <a:pt x="438" y="466"/>
                    <a:pt x="439" y="466"/>
                  </a:cubicBezTo>
                  <a:cubicBezTo>
                    <a:pt x="443" y="467"/>
                    <a:pt x="443" y="467"/>
                    <a:pt x="443" y="467"/>
                  </a:cubicBezTo>
                  <a:cubicBezTo>
                    <a:pt x="443" y="467"/>
                    <a:pt x="443" y="467"/>
                    <a:pt x="443" y="467"/>
                  </a:cubicBezTo>
                  <a:cubicBezTo>
                    <a:pt x="444" y="468"/>
                    <a:pt x="445" y="469"/>
                    <a:pt x="445" y="471"/>
                  </a:cubicBezTo>
                  <a:cubicBezTo>
                    <a:pt x="445" y="472"/>
                    <a:pt x="444" y="473"/>
                    <a:pt x="443" y="473"/>
                  </a:cubicBezTo>
                  <a:close/>
                  <a:moveTo>
                    <a:pt x="441" y="473"/>
                  </a:moveTo>
                  <a:cubicBezTo>
                    <a:pt x="438" y="472"/>
                    <a:pt x="438" y="472"/>
                    <a:pt x="438" y="472"/>
                  </a:cubicBezTo>
                  <a:cubicBezTo>
                    <a:pt x="436" y="472"/>
                    <a:pt x="435" y="472"/>
                    <a:pt x="434" y="471"/>
                  </a:cubicBezTo>
                  <a:cubicBezTo>
                    <a:pt x="430" y="470"/>
                    <a:pt x="430" y="470"/>
                    <a:pt x="430" y="470"/>
                  </a:cubicBezTo>
                  <a:cubicBezTo>
                    <a:pt x="429" y="469"/>
                    <a:pt x="428" y="469"/>
                    <a:pt x="426" y="468"/>
                  </a:cubicBezTo>
                  <a:cubicBezTo>
                    <a:pt x="425" y="468"/>
                    <a:pt x="424" y="467"/>
                    <a:pt x="423" y="466"/>
                  </a:cubicBezTo>
                  <a:cubicBezTo>
                    <a:pt x="419" y="464"/>
                    <a:pt x="419" y="464"/>
                    <a:pt x="419" y="464"/>
                  </a:cubicBezTo>
                  <a:cubicBezTo>
                    <a:pt x="418" y="463"/>
                    <a:pt x="417" y="463"/>
                    <a:pt x="416" y="462"/>
                  </a:cubicBezTo>
                  <a:cubicBezTo>
                    <a:pt x="415" y="461"/>
                    <a:pt x="414" y="460"/>
                    <a:pt x="413" y="459"/>
                  </a:cubicBezTo>
                  <a:cubicBezTo>
                    <a:pt x="412" y="458"/>
                    <a:pt x="411" y="457"/>
                    <a:pt x="410" y="456"/>
                  </a:cubicBezTo>
                  <a:cubicBezTo>
                    <a:pt x="409" y="455"/>
                    <a:pt x="409" y="454"/>
                    <a:pt x="408" y="453"/>
                  </a:cubicBezTo>
                  <a:cubicBezTo>
                    <a:pt x="405" y="450"/>
                    <a:pt x="405" y="450"/>
                    <a:pt x="405" y="450"/>
                  </a:cubicBezTo>
                  <a:cubicBezTo>
                    <a:pt x="403" y="447"/>
                    <a:pt x="403" y="447"/>
                    <a:pt x="403" y="447"/>
                  </a:cubicBezTo>
                  <a:cubicBezTo>
                    <a:pt x="402" y="445"/>
                    <a:pt x="400" y="442"/>
                    <a:pt x="399" y="440"/>
                  </a:cubicBezTo>
                  <a:cubicBezTo>
                    <a:pt x="399" y="439"/>
                    <a:pt x="398" y="437"/>
                    <a:pt x="398" y="436"/>
                  </a:cubicBezTo>
                  <a:cubicBezTo>
                    <a:pt x="397" y="435"/>
                    <a:pt x="397" y="434"/>
                    <a:pt x="396" y="432"/>
                  </a:cubicBezTo>
                  <a:cubicBezTo>
                    <a:pt x="396" y="430"/>
                    <a:pt x="397" y="428"/>
                    <a:pt x="398" y="427"/>
                  </a:cubicBezTo>
                  <a:cubicBezTo>
                    <a:pt x="399" y="427"/>
                    <a:pt x="399" y="427"/>
                    <a:pt x="399" y="427"/>
                  </a:cubicBezTo>
                  <a:cubicBezTo>
                    <a:pt x="410" y="419"/>
                    <a:pt x="422" y="409"/>
                    <a:pt x="432" y="398"/>
                  </a:cubicBezTo>
                  <a:cubicBezTo>
                    <a:pt x="442" y="387"/>
                    <a:pt x="451" y="375"/>
                    <a:pt x="459" y="362"/>
                  </a:cubicBezTo>
                  <a:cubicBezTo>
                    <a:pt x="475" y="337"/>
                    <a:pt x="486" y="309"/>
                    <a:pt x="491" y="280"/>
                  </a:cubicBezTo>
                  <a:cubicBezTo>
                    <a:pt x="494" y="265"/>
                    <a:pt x="495" y="250"/>
                    <a:pt x="496" y="236"/>
                  </a:cubicBezTo>
                  <a:cubicBezTo>
                    <a:pt x="496" y="232"/>
                    <a:pt x="496" y="228"/>
                    <a:pt x="496" y="224"/>
                  </a:cubicBezTo>
                  <a:cubicBezTo>
                    <a:pt x="496" y="221"/>
                    <a:pt x="496" y="217"/>
                    <a:pt x="496" y="213"/>
                  </a:cubicBezTo>
                  <a:cubicBezTo>
                    <a:pt x="495" y="202"/>
                    <a:pt x="495" y="202"/>
                    <a:pt x="495" y="202"/>
                  </a:cubicBezTo>
                  <a:cubicBezTo>
                    <a:pt x="495" y="198"/>
                    <a:pt x="494" y="194"/>
                    <a:pt x="494" y="191"/>
                  </a:cubicBezTo>
                  <a:cubicBezTo>
                    <a:pt x="492" y="176"/>
                    <a:pt x="488" y="162"/>
                    <a:pt x="482" y="148"/>
                  </a:cubicBezTo>
                  <a:cubicBezTo>
                    <a:pt x="477" y="134"/>
                    <a:pt x="469" y="121"/>
                    <a:pt x="460" y="109"/>
                  </a:cubicBezTo>
                  <a:cubicBezTo>
                    <a:pt x="451" y="97"/>
                    <a:pt x="441" y="87"/>
                    <a:pt x="430" y="77"/>
                  </a:cubicBezTo>
                  <a:cubicBezTo>
                    <a:pt x="418" y="67"/>
                    <a:pt x="406" y="59"/>
                    <a:pt x="393" y="51"/>
                  </a:cubicBezTo>
                  <a:cubicBezTo>
                    <a:pt x="380" y="44"/>
                    <a:pt x="367" y="37"/>
                    <a:pt x="353" y="32"/>
                  </a:cubicBezTo>
                  <a:cubicBezTo>
                    <a:pt x="339" y="27"/>
                    <a:pt x="324" y="23"/>
                    <a:pt x="310" y="20"/>
                  </a:cubicBezTo>
                  <a:cubicBezTo>
                    <a:pt x="295" y="16"/>
                    <a:pt x="280" y="14"/>
                    <a:pt x="265" y="13"/>
                  </a:cubicBezTo>
                  <a:cubicBezTo>
                    <a:pt x="251" y="11"/>
                    <a:pt x="236" y="11"/>
                    <a:pt x="221" y="12"/>
                  </a:cubicBezTo>
                  <a:cubicBezTo>
                    <a:pt x="206" y="14"/>
                    <a:pt x="191" y="17"/>
                    <a:pt x="177" y="22"/>
                  </a:cubicBezTo>
                  <a:cubicBezTo>
                    <a:pt x="163" y="27"/>
                    <a:pt x="149" y="34"/>
                    <a:pt x="137" y="42"/>
                  </a:cubicBezTo>
                  <a:cubicBezTo>
                    <a:pt x="111" y="57"/>
                    <a:pt x="88" y="76"/>
                    <a:pt x="69" y="99"/>
                  </a:cubicBezTo>
                  <a:cubicBezTo>
                    <a:pt x="49" y="122"/>
                    <a:pt x="35" y="148"/>
                    <a:pt x="26" y="177"/>
                  </a:cubicBezTo>
                  <a:cubicBezTo>
                    <a:pt x="22" y="191"/>
                    <a:pt x="19" y="205"/>
                    <a:pt x="18" y="220"/>
                  </a:cubicBezTo>
                  <a:cubicBezTo>
                    <a:pt x="17" y="235"/>
                    <a:pt x="18" y="250"/>
                    <a:pt x="19" y="264"/>
                  </a:cubicBezTo>
                  <a:cubicBezTo>
                    <a:pt x="23" y="294"/>
                    <a:pt x="30" y="323"/>
                    <a:pt x="41" y="351"/>
                  </a:cubicBezTo>
                  <a:cubicBezTo>
                    <a:pt x="47" y="365"/>
                    <a:pt x="53" y="379"/>
                    <a:pt x="62" y="390"/>
                  </a:cubicBezTo>
                  <a:cubicBezTo>
                    <a:pt x="71" y="402"/>
                    <a:pt x="82" y="412"/>
                    <a:pt x="94" y="421"/>
                  </a:cubicBezTo>
                  <a:cubicBezTo>
                    <a:pt x="97" y="423"/>
                    <a:pt x="100" y="425"/>
                    <a:pt x="103" y="427"/>
                  </a:cubicBezTo>
                  <a:cubicBezTo>
                    <a:pt x="113" y="433"/>
                    <a:pt x="113" y="433"/>
                    <a:pt x="113" y="433"/>
                  </a:cubicBezTo>
                  <a:cubicBezTo>
                    <a:pt x="123" y="437"/>
                    <a:pt x="123" y="437"/>
                    <a:pt x="123" y="437"/>
                  </a:cubicBezTo>
                  <a:cubicBezTo>
                    <a:pt x="126" y="439"/>
                    <a:pt x="130" y="440"/>
                    <a:pt x="133" y="442"/>
                  </a:cubicBezTo>
                  <a:cubicBezTo>
                    <a:pt x="148" y="447"/>
                    <a:pt x="162" y="451"/>
                    <a:pt x="177" y="453"/>
                  </a:cubicBezTo>
                  <a:cubicBezTo>
                    <a:pt x="206" y="459"/>
                    <a:pt x="237" y="460"/>
                    <a:pt x="267" y="459"/>
                  </a:cubicBezTo>
                  <a:cubicBezTo>
                    <a:pt x="297" y="458"/>
                    <a:pt x="328" y="455"/>
                    <a:pt x="357" y="449"/>
                  </a:cubicBezTo>
                  <a:cubicBezTo>
                    <a:pt x="358" y="448"/>
                    <a:pt x="360" y="449"/>
                    <a:pt x="361" y="450"/>
                  </a:cubicBezTo>
                  <a:cubicBezTo>
                    <a:pt x="361" y="450"/>
                    <a:pt x="361" y="450"/>
                    <a:pt x="361" y="450"/>
                  </a:cubicBezTo>
                  <a:cubicBezTo>
                    <a:pt x="365" y="453"/>
                    <a:pt x="365" y="453"/>
                    <a:pt x="365" y="453"/>
                  </a:cubicBezTo>
                  <a:cubicBezTo>
                    <a:pt x="366" y="454"/>
                    <a:pt x="368" y="455"/>
                    <a:pt x="369" y="456"/>
                  </a:cubicBezTo>
                  <a:cubicBezTo>
                    <a:pt x="371" y="457"/>
                    <a:pt x="372" y="458"/>
                    <a:pt x="374" y="459"/>
                  </a:cubicBezTo>
                  <a:cubicBezTo>
                    <a:pt x="378" y="461"/>
                    <a:pt x="378" y="461"/>
                    <a:pt x="378" y="461"/>
                  </a:cubicBezTo>
                  <a:cubicBezTo>
                    <a:pt x="380" y="462"/>
                    <a:pt x="382" y="462"/>
                    <a:pt x="383" y="463"/>
                  </a:cubicBezTo>
                  <a:cubicBezTo>
                    <a:pt x="385" y="464"/>
                    <a:pt x="386" y="464"/>
                    <a:pt x="388" y="464"/>
                  </a:cubicBezTo>
                  <a:cubicBezTo>
                    <a:pt x="390" y="465"/>
                    <a:pt x="392" y="465"/>
                    <a:pt x="393" y="466"/>
                  </a:cubicBezTo>
                  <a:cubicBezTo>
                    <a:pt x="399" y="467"/>
                    <a:pt x="399" y="467"/>
                    <a:pt x="399" y="467"/>
                  </a:cubicBezTo>
                  <a:cubicBezTo>
                    <a:pt x="404" y="468"/>
                    <a:pt x="404" y="468"/>
                    <a:pt x="404" y="468"/>
                  </a:cubicBezTo>
                  <a:cubicBezTo>
                    <a:pt x="406" y="468"/>
                    <a:pt x="407" y="468"/>
                    <a:pt x="409" y="468"/>
                  </a:cubicBezTo>
                  <a:cubicBezTo>
                    <a:pt x="413" y="468"/>
                    <a:pt x="416" y="469"/>
                    <a:pt x="420" y="469"/>
                  </a:cubicBezTo>
                  <a:cubicBezTo>
                    <a:pt x="424" y="469"/>
                    <a:pt x="427" y="469"/>
                    <a:pt x="431" y="468"/>
                  </a:cubicBezTo>
                  <a:cubicBezTo>
                    <a:pt x="434" y="468"/>
                    <a:pt x="438" y="468"/>
                    <a:pt x="441" y="467"/>
                  </a:cubicBezTo>
                  <a:lnTo>
                    <a:pt x="441" y="473"/>
                  </a:lnTo>
                  <a:close/>
                </a:path>
              </a:pathLst>
            </a:custGeom>
            <a:solidFill>
              <a:srgbClr val="79DB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7">
              <a:extLst>
                <a:ext uri="{FF2B5EF4-FFF2-40B4-BE49-F238E27FC236}">
                  <a16:creationId xmlns:a16="http://schemas.microsoft.com/office/drawing/2014/main" id="{21930903-E623-46BE-B40E-4688D9B002B3}"/>
                </a:ext>
              </a:extLst>
            </p:cNvPr>
            <p:cNvSpPr>
              <a:spLocks/>
            </p:cNvSpPr>
            <p:nvPr userDrawn="1"/>
          </p:nvSpPr>
          <p:spPr bwMode="auto">
            <a:xfrm>
              <a:off x="3970746" y="2379865"/>
              <a:ext cx="255925" cy="435455"/>
            </a:xfrm>
            <a:custGeom>
              <a:avLst/>
              <a:gdLst>
                <a:gd name="T0" fmla="*/ 20 w 50"/>
                <a:gd name="T1" fmla="*/ 14 h 85"/>
                <a:gd name="T2" fmla="*/ 9 w 50"/>
                <a:gd name="T3" fmla="*/ 44 h 85"/>
                <a:gd name="T4" fmla="*/ 4 w 50"/>
                <a:gd name="T5" fmla="*/ 83 h 85"/>
                <a:gd name="T6" fmla="*/ 30 w 50"/>
                <a:gd name="T7" fmla="*/ 56 h 85"/>
                <a:gd name="T8" fmla="*/ 45 w 50"/>
                <a:gd name="T9" fmla="*/ 25 h 85"/>
                <a:gd name="T10" fmla="*/ 20 w 50"/>
                <a:gd name="T11" fmla="*/ 14 h 85"/>
              </a:gdLst>
              <a:ahLst/>
              <a:cxnLst>
                <a:cxn ang="0">
                  <a:pos x="T0" y="T1"/>
                </a:cxn>
                <a:cxn ang="0">
                  <a:pos x="T2" y="T3"/>
                </a:cxn>
                <a:cxn ang="0">
                  <a:pos x="T4" y="T5"/>
                </a:cxn>
                <a:cxn ang="0">
                  <a:pos x="T6" y="T7"/>
                </a:cxn>
                <a:cxn ang="0">
                  <a:pos x="T8" y="T9"/>
                </a:cxn>
                <a:cxn ang="0">
                  <a:pos x="T10" y="T11"/>
                </a:cxn>
              </a:cxnLst>
              <a:rect l="0" t="0" r="r" b="b"/>
              <a:pathLst>
                <a:path w="50" h="85">
                  <a:moveTo>
                    <a:pt x="20" y="14"/>
                  </a:moveTo>
                  <a:cubicBezTo>
                    <a:pt x="16" y="24"/>
                    <a:pt x="12" y="34"/>
                    <a:pt x="9" y="44"/>
                  </a:cubicBezTo>
                  <a:cubicBezTo>
                    <a:pt x="6" y="52"/>
                    <a:pt x="0" y="81"/>
                    <a:pt x="4" y="83"/>
                  </a:cubicBezTo>
                  <a:cubicBezTo>
                    <a:pt x="8" y="85"/>
                    <a:pt x="26" y="63"/>
                    <a:pt x="30" y="56"/>
                  </a:cubicBezTo>
                  <a:cubicBezTo>
                    <a:pt x="36" y="46"/>
                    <a:pt x="41" y="35"/>
                    <a:pt x="45" y="25"/>
                  </a:cubicBezTo>
                  <a:cubicBezTo>
                    <a:pt x="50" y="10"/>
                    <a:pt x="27" y="0"/>
                    <a:pt x="20" y="14"/>
                  </a:cubicBezTo>
                  <a:close/>
                </a:path>
              </a:pathLst>
            </a:custGeom>
            <a:solidFill>
              <a:srgbClr val="79DB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8">
              <a:extLst>
                <a:ext uri="{FF2B5EF4-FFF2-40B4-BE49-F238E27FC236}">
                  <a16:creationId xmlns:a16="http://schemas.microsoft.com/office/drawing/2014/main" id="{4C5BB64F-E22A-475C-974C-DD43CC804D5C}"/>
                </a:ext>
              </a:extLst>
            </p:cNvPr>
            <p:cNvSpPr>
              <a:spLocks/>
            </p:cNvSpPr>
            <p:nvPr userDrawn="1"/>
          </p:nvSpPr>
          <p:spPr bwMode="auto">
            <a:xfrm>
              <a:off x="4094889" y="2580403"/>
              <a:ext cx="296033" cy="328501"/>
            </a:xfrm>
            <a:custGeom>
              <a:avLst/>
              <a:gdLst>
                <a:gd name="T0" fmla="*/ 38 w 58"/>
                <a:gd name="T1" fmla="*/ 5 h 64"/>
                <a:gd name="T2" fmla="*/ 16 w 58"/>
                <a:gd name="T3" fmla="*/ 32 h 64"/>
                <a:gd name="T4" fmla="*/ 5 w 58"/>
                <a:gd name="T5" fmla="*/ 63 h 64"/>
                <a:gd name="T6" fmla="*/ 35 w 58"/>
                <a:gd name="T7" fmla="*/ 44 h 64"/>
                <a:gd name="T8" fmla="*/ 54 w 58"/>
                <a:gd name="T9" fmla="*/ 18 h 64"/>
                <a:gd name="T10" fmla="*/ 38 w 58"/>
                <a:gd name="T11" fmla="*/ 5 h 64"/>
              </a:gdLst>
              <a:ahLst/>
              <a:cxnLst>
                <a:cxn ang="0">
                  <a:pos x="T0" y="T1"/>
                </a:cxn>
                <a:cxn ang="0">
                  <a:pos x="T2" y="T3"/>
                </a:cxn>
                <a:cxn ang="0">
                  <a:pos x="T4" y="T5"/>
                </a:cxn>
                <a:cxn ang="0">
                  <a:pos x="T6" y="T7"/>
                </a:cxn>
                <a:cxn ang="0">
                  <a:pos x="T8" y="T9"/>
                </a:cxn>
                <a:cxn ang="0">
                  <a:pos x="T10" y="T11"/>
                </a:cxn>
              </a:cxnLst>
              <a:rect l="0" t="0" r="r" b="b"/>
              <a:pathLst>
                <a:path w="58" h="64">
                  <a:moveTo>
                    <a:pt x="38" y="5"/>
                  </a:moveTo>
                  <a:cubicBezTo>
                    <a:pt x="29" y="11"/>
                    <a:pt x="22" y="23"/>
                    <a:pt x="16" y="32"/>
                  </a:cubicBezTo>
                  <a:cubicBezTo>
                    <a:pt x="12" y="37"/>
                    <a:pt x="0" y="62"/>
                    <a:pt x="5" y="63"/>
                  </a:cubicBezTo>
                  <a:cubicBezTo>
                    <a:pt x="8" y="64"/>
                    <a:pt x="26" y="53"/>
                    <a:pt x="35" y="44"/>
                  </a:cubicBezTo>
                  <a:cubicBezTo>
                    <a:pt x="42" y="37"/>
                    <a:pt x="50" y="27"/>
                    <a:pt x="54" y="18"/>
                  </a:cubicBezTo>
                  <a:cubicBezTo>
                    <a:pt x="58" y="9"/>
                    <a:pt x="45" y="0"/>
                    <a:pt x="38" y="5"/>
                  </a:cubicBezTo>
                  <a:close/>
                </a:path>
              </a:pathLst>
            </a:custGeom>
            <a:solidFill>
              <a:srgbClr val="79DB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7" name="Freeform 9">
              <a:extLst>
                <a:ext uri="{FF2B5EF4-FFF2-40B4-BE49-F238E27FC236}">
                  <a16:creationId xmlns:a16="http://schemas.microsoft.com/office/drawing/2014/main" id="{B672DF24-E6CA-4FA7-B50C-FD0E82393421}"/>
                </a:ext>
              </a:extLst>
            </p:cNvPr>
            <p:cNvSpPr>
              <a:spLocks/>
            </p:cNvSpPr>
            <p:nvPr userDrawn="1"/>
          </p:nvSpPr>
          <p:spPr bwMode="auto">
            <a:xfrm>
              <a:off x="3802676" y="2395144"/>
              <a:ext cx="137512" cy="401077"/>
            </a:xfrm>
            <a:custGeom>
              <a:avLst/>
              <a:gdLst>
                <a:gd name="T0" fmla="*/ 25 w 27"/>
                <a:gd name="T1" fmla="*/ 11 h 78"/>
                <a:gd name="T2" fmla="*/ 24 w 27"/>
                <a:gd name="T3" fmla="*/ 45 h 78"/>
                <a:gd name="T4" fmla="*/ 11 w 27"/>
                <a:gd name="T5" fmla="*/ 76 h 78"/>
                <a:gd name="T6" fmla="*/ 1 w 27"/>
                <a:gd name="T7" fmla="*/ 42 h 78"/>
                <a:gd name="T8" fmla="*/ 4 w 27"/>
                <a:gd name="T9" fmla="*/ 9 h 78"/>
                <a:gd name="T10" fmla="*/ 25 w 27"/>
                <a:gd name="T11" fmla="*/ 11 h 78"/>
              </a:gdLst>
              <a:ahLst/>
              <a:cxnLst>
                <a:cxn ang="0">
                  <a:pos x="T0" y="T1"/>
                </a:cxn>
                <a:cxn ang="0">
                  <a:pos x="T2" y="T3"/>
                </a:cxn>
                <a:cxn ang="0">
                  <a:pos x="T4" y="T5"/>
                </a:cxn>
                <a:cxn ang="0">
                  <a:pos x="T6" y="T7"/>
                </a:cxn>
                <a:cxn ang="0">
                  <a:pos x="T8" y="T9"/>
                </a:cxn>
                <a:cxn ang="0">
                  <a:pos x="T10" y="T11"/>
                </a:cxn>
              </a:cxnLst>
              <a:rect l="0" t="0" r="r" b="b"/>
              <a:pathLst>
                <a:path w="27" h="78">
                  <a:moveTo>
                    <a:pt x="25" y="11"/>
                  </a:moveTo>
                  <a:cubicBezTo>
                    <a:pt x="27" y="21"/>
                    <a:pt x="25" y="35"/>
                    <a:pt x="24" y="45"/>
                  </a:cubicBezTo>
                  <a:cubicBezTo>
                    <a:pt x="23" y="51"/>
                    <a:pt x="15" y="78"/>
                    <a:pt x="11" y="76"/>
                  </a:cubicBezTo>
                  <a:cubicBezTo>
                    <a:pt x="7" y="75"/>
                    <a:pt x="2" y="54"/>
                    <a:pt x="1" y="42"/>
                  </a:cubicBezTo>
                  <a:cubicBezTo>
                    <a:pt x="0" y="32"/>
                    <a:pt x="1" y="19"/>
                    <a:pt x="4" y="9"/>
                  </a:cubicBezTo>
                  <a:cubicBezTo>
                    <a:pt x="8" y="0"/>
                    <a:pt x="23" y="2"/>
                    <a:pt x="25" y="11"/>
                  </a:cubicBezTo>
                  <a:close/>
                </a:path>
              </a:pathLst>
            </a:custGeom>
            <a:solidFill>
              <a:srgbClr val="79DB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18" name="图片 17">
            <a:extLst>
              <a:ext uri="{FF2B5EF4-FFF2-40B4-BE49-F238E27FC236}">
                <a16:creationId xmlns:a16="http://schemas.microsoft.com/office/drawing/2014/main" id="{940421CC-1159-43A4-9BD1-D9D3227E069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rot="394566">
            <a:off x="3342523" y="2804542"/>
            <a:ext cx="792088" cy="381971"/>
          </a:xfrm>
          <a:prstGeom prst="rect">
            <a:avLst/>
          </a:prstGeom>
        </p:spPr>
      </p:pic>
      <p:sp>
        <p:nvSpPr>
          <p:cNvPr id="20" name="矩形 19">
            <a:extLst>
              <a:ext uri="{FF2B5EF4-FFF2-40B4-BE49-F238E27FC236}">
                <a16:creationId xmlns:a16="http://schemas.microsoft.com/office/drawing/2014/main" id="{A634972B-8BA9-4CC4-8915-712D9C257F5B}"/>
              </a:ext>
            </a:extLst>
          </p:cNvPr>
          <p:cNvSpPr/>
          <p:nvPr/>
        </p:nvSpPr>
        <p:spPr>
          <a:xfrm>
            <a:off x="479449" y="1284086"/>
            <a:ext cx="3630501" cy="1705403"/>
          </a:xfrm>
          <a:prstGeom prst="rect">
            <a:avLst/>
          </a:prstGeom>
        </p:spPr>
        <p:txBody>
          <a:bodyPr wrap="square">
            <a:spAutoFit/>
          </a:bodyPr>
          <a:lstStyle/>
          <a:p>
            <a:pPr>
              <a:lnSpc>
                <a:spcPct val="150000"/>
              </a:lnSpc>
            </a:pPr>
            <a:r>
              <a:rPr lang="en-US" altLang="zh-CN" dirty="0">
                <a:latin typeface="Aa粉嘟嘟 (非商业使用)" pitchFamily="2" charset="-122"/>
                <a:ea typeface="Aa粉嘟嘟 (非商业使用)" pitchFamily="2" charset="-122"/>
              </a:rPr>
              <a:t>May you stay like a young man, never forgetting your original intention and enjoying knowing each other.</a:t>
            </a:r>
            <a:endParaRPr lang="zh-CN" altLang="en-US" sz="2400" dirty="0">
              <a:latin typeface="Aa粉嘟嘟 (非商业使用)" pitchFamily="2" charset="-122"/>
              <a:ea typeface="Aa粉嘟嘟 (非商业使用)" pitchFamily="2" charset="-122"/>
            </a:endParaRPr>
          </a:p>
        </p:txBody>
      </p:sp>
      <p:sp>
        <p:nvSpPr>
          <p:cNvPr id="21" name="矩形 20">
            <a:extLst>
              <a:ext uri="{FF2B5EF4-FFF2-40B4-BE49-F238E27FC236}">
                <a16:creationId xmlns:a16="http://schemas.microsoft.com/office/drawing/2014/main" id="{832BCEEE-B188-4B53-9BDF-1EE0613155D1}"/>
              </a:ext>
            </a:extLst>
          </p:cNvPr>
          <p:cNvSpPr/>
          <p:nvPr/>
        </p:nvSpPr>
        <p:spPr>
          <a:xfrm>
            <a:off x="3825927" y="5012770"/>
            <a:ext cx="4520856" cy="961289"/>
          </a:xfrm>
          <a:prstGeom prst="rect">
            <a:avLst/>
          </a:prstGeom>
        </p:spPr>
        <p:txBody>
          <a:bodyPr wrap="square">
            <a:spAutoFit/>
          </a:bodyPr>
          <a:lstStyle/>
          <a:p>
            <a:pPr>
              <a:lnSpc>
                <a:spcPct val="150000"/>
              </a:lnSpc>
            </a:pPr>
            <a:r>
              <a:rPr lang="en-US" altLang="zh-CN" sz="2000" dirty="0">
                <a:latin typeface="Aa粉嘟嘟 (非商业使用)" pitchFamily="2" charset="-122"/>
                <a:ea typeface="Aa粉嘟嘟 (非商业使用)" pitchFamily="2" charset="-122"/>
              </a:rPr>
              <a:t>I wish to accept the teachings of time with a sincere heart.</a:t>
            </a:r>
            <a:endParaRPr lang="zh-CN" altLang="en-US" sz="2800" dirty="0">
              <a:latin typeface="Aa粉嘟嘟 (非商业使用)" pitchFamily="2" charset="-122"/>
              <a:ea typeface="Aa粉嘟嘟 (非商业使用)" pitchFamily="2" charset="-122"/>
            </a:endParaRPr>
          </a:p>
        </p:txBody>
      </p:sp>
      <p:pic>
        <p:nvPicPr>
          <p:cNvPr id="5" name="图片 4">
            <a:extLst>
              <a:ext uri="{FF2B5EF4-FFF2-40B4-BE49-F238E27FC236}">
                <a16:creationId xmlns:a16="http://schemas.microsoft.com/office/drawing/2014/main" id="{FC8FC208-6386-4D6F-BE99-BF7E9AD418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69225" y="615822"/>
            <a:ext cx="6005803" cy="6005803"/>
          </a:xfrm>
          <a:prstGeom prst="rect">
            <a:avLst/>
          </a:prstGeom>
        </p:spPr>
      </p:pic>
      <p:pic>
        <p:nvPicPr>
          <p:cNvPr id="19" name="图片 18">
            <a:extLst>
              <a:ext uri="{FF2B5EF4-FFF2-40B4-BE49-F238E27FC236}">
                <a16:creationId xmlns:a16="http://schemas.microsoft.com/office/drawing/2014/main" id="{19523EEB-4F04-4DAA-AE63-EB4DFFEE50B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183694" y="894162"/>
            <a:ext cx="1584201" cy="745724"/>
          </a:xfrm>
          <a:prstGeom prst="rect">
            <a:avLst/>
          </a:prstGeom>
        </p:spPr>
      </p:pic>
      <p:pic>
        <p:nvPicPr>
          <p:cNvPr id="22" name="图片 21">
            <a:extLst>
              <a:ext uri="{FF2B5EF4-FFF2-40B4-BE49-F238E27FC236}">
                <a16:creationId xmlns:a16="http://schemas.microsoft.com/office/drawing/2014/main" id="{24E56734-309B-4A60-B804-559A47FE3B5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55813" y="622233"/>
            <a:ext cx="1584201" cy="745724"/>
          </a:xfrm>
          <a:prstGeom prst="rect">
            <a:avLst/>
          </a:prstGeom>
        </p:spPr>
      </p:pic>
      <p:pic>
        <p:nvPicPr>
          <p:cNvPr id="23" name="图片 22">
            <a:extLst>
              <a:ext uri="{FF2B5EF4-FFF2-40B4-BE49-F238E27FC236}">
                <a16:creationId xmlns:a16="http://schemas.microsoft.com/office/drawing/2014/main" id="{AFF0A0A9-E268-40A9-9154-C1C0F3CD09DD}"/>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654589" y="4052727"/>
            <a:ext cx="1584201" cy="745724"/>
          </a:xfrm>
          <a:prstGeom prst="rect">
            <a:avLst/>
          </a:prstGeom>
        </p:spPr>
      </p:pic>
    </p:spTree>
    <p:extLst>
      <p:ext uri="{BB962C8B-B14F-4D97-AF65-F5344CB8AC3E}">
        <p14:creationId xmlns:p14="http://schemas.microsoft.com/office/powerpoint/2010/main" val="169670289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31"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par>
                                <p:cTn id="16" presetID="31"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1000" fill="hold"/>
                                        <p:tgtEl>
                                          <p:spTgt spid="6"/>
                                        </p:tgtEl>
                                        <p:attrNameLst>
                                          <p:attrName>ppt_w</p:attrName>
                                        </p:attrNameLst>
                                      </p:cBhvr>
                                      <p:tavLst>
                                        <p:tav tm="0">
                                          <p:val>
                                            <p:fltVal val="0"/>
                                          </p:val>
                                        </p:tav>
                                        <p:tav tm="100000">
                                          <p:val>
                                            <p:strVal val="#ppt_w"/>
                                          </p:val>
                                        </p:tav>
                                      </p:tavLst>
                                    </p:anim>
                                    <p:anim calcmode="lin" valueType="num">
                                      <p:cBhvr>
                                        <p:cTn id="19" dur="1000" fill="hold"/>
                                        <p:tgtEl>
                                          <p:spTgt spid="6"/>
                                        </p:tgtEl>
                                        <p:attrNameLst>
                                          <p:attrName>ppt_h</p:attrName>
                                        </p:attrNameLst>
                                      </p:cBhvr>
                                      <p:tavLst>
                                        <p:tav tm="0">
                                          <p:val>
                                            <p:fltVal val="0"/>
                                          </p:val>
                                        </p:tav>
                                        <p:tav tm="100000">
                                          <p:val>
                                            <p:strVal val="#ppt_h"/>
                                          </p:val>
                                        </p:tav>
                                      </p:tavLst>
                                    </p:anim>
                                    <p:anim calcmode="lin" valueType="num">
                                      <p:cBhvr>
                                        <p:cTn id="20" dur="1000" fill="hold"/>
                                        <p:tgtEl>
                                          <p:spTgt spid="6"/>
                                        </p:tgtEl>
                                        <p:attrNameLst>
                                          <p:attrName>style.rotation</p:attrName>
                                        </p:attrNameLst>
                                      </p:cBhvr>
                                      <p:tavLst>
                                        <p:tav tm="0">
                                          <p:val>
                                            <p:fltVal val="90"/>
                                          </p:val>
                                        </p:tav>
                                        <p:tav tm="100000">
                                          <p:val>
                                            <p:fltVal val="0"/>
                                          </p:val>
                                        </p:tav>
                                      </p:tavLst>
                                    </p:anim>
                                    <p:animEffect transition="in" filter="fade">
                                      <p:cBhvr>
                                        <p:cTn id="21" dur="1000"/>
                                        <p:tgtEl>
                                          <p:spTgt spid="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par>
                          <p:cTn id="33" fill="hold">
                            <p:stCondLst>
                              <p:cond delay="2500"/>
                            </p:stCondLst>
                            <p:childTnLst>
                              <p:par>
                                <p:cTn id="34" presetID="53" presetClass="entr" presetSubtype="16"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ppt_w</p:attrName>
                                        </p:attrNameLst>
                                      </p:cBhvr>
                                      <p:tavLst>
                                        <p:tav tm="0">
                                          <p:val>
                                            <p:fltVal val="0"/>
                                          </p:val>
                                        </p:tav>
                                        <p:tav tm="100000">
                                          <p:val>
                                            <p:strVal val="#ppt_w"/>
                                          </p:val>
                                        </p:tav>
                                      </p:tavLst>
                                    </p:anim>
                                    <p:anim calcmode="lin" valueType="num">
                                      <p:cBhvr>
                                        <p:cTn id="37" dur="500" fill="hold"/>
                                        <p:tgtEl>
                                          <p:spTgt spid="18"/>
                                        </p:tgtEl>
                                        <p:attrNameLst>
                                          <p:attrName>ppt_h</p:attrName>
                                        </p:attrNameLst>
                                      </p:cBhvr>
                                      <p:tavLst>
                                        <p:tav tm="0">
                                          <p:val>
                                            <p:fltVal val="0"/>
                                          </p:val>
                                        </p:tav>
                                        <p:tav tm="100000">
                                          <p:val>
                                            <p:strVal val="#ppt_h"/>
                                          </p:val>
                                        </p:tav>
                                      </p:tavLst>
                                    </p:anim>
                                    <p:animEffect transition="in" filter="fade">
                                      <p:cBhvr>
                                        <p:cTn id="38" dur="500"/>
                                        <p:tgtEl>
                                          <p:spTgt spid="18"/>
                                        </p:tgtEl>
                                      </p:cBhvr>
                                    </p:animEffect>
                                  </p:childTnLst>
                                </p:cTn>
                              </p:par>
                            </p:childTnLst>
                          </p:cTn>
                        </p:par>
                        <p:par>
                          <p:cTn id="39" fill="hold">
                            <p:stCondLst>
                              <p:cond delay="3000"/>
                            </p:stCondLst>
                            <p:childTnLst>
                              <p:par>
                                <p:cTn id="40" presetID="53" presetClass="entr" presetSubtype="16" fill="hold" grpId="0" nodeType="afterEffect">
                                  <p:stCondLst>
                                    <p:cond delay="0"/>
                                  </p:stCondLst>
                                  <p:iterate type="lt">
                                    <p:tmPct val="10000"/>
                                  </p:iterate>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par>
                          <p:cTn id="45" fill="hold">
                            <p:stCondLst>
                              <p:cond delay="7850"/>
                            </p:stCondLst>
                            <p:childTnLst>
                              <p:par>
                                <p:cTn id="46" presetID="53" presetClass="entr" presetSubtype="16" fill="hold" grpId="0" nodeType="afterEffect">
                                  <p:stCondLst>
                                    <p:cond delay="0"/>
                                  </p:stCondLst>
                                  <p:iterate type="lt">
                                    <p:tmPct val="10000"/>
                                  </p:iterate>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par>
                                <p:cTn id="51" presetID="42"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1000"/>
                                        <p:tgtEl>
                                          <p:spTgt spid="22"/>
                                        </p:tgtEl>
                                      </p:cBhvr>
                                    </p:animEffect>
                                    <p:anim calcmode="lin" valueType="num">
                                      <p:cBhvr>
                                        <p:cTn id="54" dur="1000" fill="hold"/>
                                        <p:tgtEl>
                                          <p:spTgt spid="22"/>
                                        </p:tgtEl>
                                        <p:attrNameLst>
                                          <p:attrName>ppt_x</p:attrName>
                                        </p:attrNameLst>
                                      </p:cBhvr>
                                      <p:tavLst>
                                        <p:tav tm="0">
                                          <p:val>
                                            <p:strVal val="#ppt_x"/>
                                          </p:val>
                                        </p:tav>
                                        <p:tav tm="100000">
                                          <p:val>
                                            <p:strVal val="#ppt_x"/>
                                          </p:val>
                                        </p:tav>
                                      </p:tavLst>
                                    </p:anim>
                                    <p:anim calcmode="lin" valueType="num">
                                      <p:cBhvr>
                                        <p:cTn id="55" dur="1000" fill="hold"/>
                                        <p:tgtEl>
                                          <p:spTgt spid="22"/>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1000"/>
                                        <p:tgtEl>
                                          <p:spTgt spid="23"/>
                                        </p:tgtEl>
                                      </p:cBhvr>
                                    </p:animEffect>
                                    <p:anim calcmode="lin" valueType="num">
                                      <p:cBhvr>
                                        <p:cTn id="59" dur="1000" fill="hold"/>
                                        <p:tgtEl>
                                          <p:spTgt spid="23"/>
                                        </p:tgtEl>
                                        <p:attrNameLst>
                                          <p:attrName>ppt_x</p:attrName>
                                        </p:attrNameLst>
                                      </p:cBhvr>
                                      <p:tavLst>
                                        <p:tav tm="0">
                                          <p:val>
                                            <p:strVal val="#ppt_x"/>
                                          </p:val>
                                        </p:tav>
                                        <p:tav tm="100000">
                                          <p:val>
                                            <p:strVal val="#ppt_x"/>
                                          </p:val>
                                        </p:tav>
                                      </p:tavLst>
                                    </p:anim>
                                    <p:anim calcmode="lin" valueType="num">
                                      <p:cBhvr>
                                        <p:cTn id="60" dur="1000" fill="hold"/>
                                        <p:tgtEl>
                                          <p:spTgt spid="23"/>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1000"/>
                                        <p:tgtEl>
                                          <p:spTgt spid="19"/>
                                        </p:tgtEl>
                                      </p:cBhvr>
                                    </p:animEffect>
                                    <p:anim calcmode="lin" valueType="num">
                                      <p:cBhvr>
                                        <p:cTn id="64" dur="1000" fill="hold"/>
                                        <p:tgtEl>
                                          <p:spTgt spid="19"/>
                                        </p:tgtEl>
                                        <p:attrNameLst>
                                          <p:attrName>ppt_x</p:attrName>
                                        </p:attrNameLst>
                                      </p:cBhvr>
                                      <p:tavLst>
                                        <p:tav tm="0">
                                          <p:val>
                                            <p:strVal val="#ppt_x"/>
                                          </p:val>
                                        </p:tav>
                                        <p:tav tm="100000">
                                          <p:val>
                                            <p:strVal val="#ppt_x"/>
                                          </p:val>
                                        </p:tav>
                                      </p:tavLst>
                                    </p:anim>
                                    <p:anim calcmode="lin" valueType="num">
                                      <p:cBhvr>
                                        <p:cTn id="6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CFFFC93-4C0D-44F5-9049-57A66741AD3F}"/>
              </a:ext>
            </a:extLst>
          </p:cNvPr>
          <p:cNvSpPr/>
          <p:nvPr/>
        </p:nvSpPr>
        <p:spPr>
          <a:xfrm rot="354586">
            <a:off x="5750571" y="1447378"/>
            <a:ext cx="4003375" cy="3174224"/>
          </a:xfrm>
          <a:prstGeom prst="rect">
            <a:avLst/>
          </a:prstGeom>
          <a:solidFill>
            <a:sysClr val="window" lastClr="FFFFFF"/>
          </a:solidFill>
          <a:ln w="25400" cap="flat" cmpd="sng" algn="ctr">
            <a:noFill/>
            <a:prstDash val="solid"/>
          </a:ln>
          <a:effectLst>
            <a:outerShdw dist="114300" dir="2700000" algn="tl" rotWithShape="0">
              <a:sysClr val="windowText" lastClr="000000">
                <a:lumMod val="75000"/>
                <a:lumOff val="25000"/>
                <a:alpha val="10000"/>
              </a:sys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KSO_Img2">
            <a:extLst>
              <a:ext uri="{FF2B5EF4-FFF2-40B4-BE49-F238E27FC236}">
                <a16:creationId xmlns:a16="http://schemas.microsoft.com/office/drawing/2014/main" id="{12BAB56E-622A-4F18-B820-0CC63BB427BD}"/>
              </a:ext>
            </a:extLst>
          </p:cNvPr>
          <p:cNvSpPr/>
          <p:nvPr/>
        </p:nvSpPr>
        <p:spPr>
          <a:xfrm rot="354586">
            <a:off x="5872638" y="1732272"/>
            <a:ext cx="3723903" cy="2635436"/>
          </a:xfrm>
          <a:prstGeom prst="rect">
            <a:avLst/>
          </a:prstGeom>
          <a:blipFill dpi="0" rotWithShape="1">
            <a:blip r:embed="rId2" cstate="email">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a:ext>
              </a:extLst>
            </a:blip>
            <a:srcRect/>
            <a:stretch>
              <a:fillRect/>
            </a:stretch>
          </a:blipFill>
          <a:ln w="25400" cap="flat" cmpd="sng" algn="ctr">
            <a:noFill/>
            <a:prstDash val="solid"/>
          </a:ln>
          <a:effectLst>
            <a:innerShdw blurRad="114300">
              <a:prstClr val="black">
                <a:alpha val="44000"/>
              </a:prstClr>
            </a:inn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pic>
        <p:nvPicPr>
          <p:cNvPr id="8" name="Picture 6" descr="C:\Users\Administrator\Desktop\相册png\ergbtr.png">
            <a:extLst>
              <a:ext uri="{FF2B5EF4-FFF2-40B4-BE49-F238E27FC236}">
                <a16:creationId xmlns:a16="http://schemas.microsoft.com/office/drawing/2014/main" id="{24866129-98BF-4310-B5D4-250BC7E9BDD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09458" y="529461"/>
            <a:ext cx="1631951" cy="163195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916A6C79-6D08-4B00-BE21-8D67693E32D0}"/>
              </a:ext>
            </a:extLst>
          </p:cNvPr>
          <p:cNvSpPr/>
          <p:nvPr/>
        </p:nvSpPr>
        <p:spPr>
          <a:xfrm rot="354586">
            <a:off x="991597" y="1787975"/>
            <a:ext cx="3954849" cy="3116799"/>
          </a:xfrm>
          <a:prstGeom prst="rect">
            <a:avLst/>
          </a:prstGeom>
          <a:solidFill>
            <a:sysClr val="window" lastClr="FFFFFF"/>
          </a:solidFill>
          <a:ln w="25400" cap="flat" cmpd="sng" algn="ctr">
            <a:noFill/>
            <a:prstDash val="solid"/>
          </a:ln>
          <a:effectLst>
            <a:outerShdw dist="114300" dir="2700000" algn="tl" rotWithShape="0">
              <a:sysClr val="windowText" lastClr="000000">
                <a:lumMod val="75000"/>
                <a:lumOff val="25000"/>
                <a:alpha val="10000"/>
              </a:sysClr>
            </a:outerShdw>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pic>
        <p:nvPicPr>
          <p:cNvPr id="10" name="图片 9">
            <a:extLst>
              <a:ext uri="{FF2B5EF4-FFF2-40B4-BE49-F238E27FC236}">
                <a16:creationId xmlns:a16="http://schemas.microsoft.com/office/drawing/2014/main" id="{D9EA5A7D-DF12-4956-8E5D-C3C83E2004DA}"/>
              </a:ext>
            </a:extLst>
          </p:cNvPr>
          <p:cNvPicPr>
            <a:picLocks noChangeAspect="1"/>
          </p:cNvPicPr>
          <p:nvPr/>
        </p:nvPicPr>
        <p:blipFill>
          <a:blip r:embed="rId5" cstate="email">
            <a:extLst>
              <a:ext uri="{BEBA8EAE-BF5A-486C-A8C5-ECC9F3942E4B}">
                <a14:imgProps xmlns:a14="http://schemas.microsoft.com/office/drawing/2010/main">
                  <a14:imgLayer r:embed="rId6">
                    <a14:imgEffect>
                      <a14:artisticBlur radius="50"/>
                    </a14:imgEffect>
                  </a14:imgLayer>
                </a14:imgProps>
              </a:ext>
              <a:ext uri="{28A0092B-C50C-407E-A947-70E740481C1C}">
                <a14:useLocalDpi xmlns:a14="http://schemas.microsoft.com/office/drawing/2010/main"/>
              </a:ext>
            </a:extLst>
          </a:blip>
          <a:srcRect/>
          <a:stretch/>
        </p:blipFill>
        <p:spPr>
          <a:xfrm rot="300000">
            <a:off x="1239252" y="2256566"/>
            <a:ext cx="3591243" cy="2393921"/>
          </a:xfrm>
          <a:prstGeom prst="rect">
            <a:avLst/>
          </a:prstGeom>
          <a:effectLst>
            <a:outerShdw blurRad="63500" sx="92000" sy="92000" algn="ctr" rotWithShape="0">
              <a:prstClr val="black">
                <a:alpha val="70000"/>
              </a:prstClr>
            </a:outerShdw>
          </a:effectLst>
        </p:spPr>
      </p:pic>
      <p:pic>
        <p:nvPicPr>
          <p:cNvPr id="11" name="Picture 6" descr="C:\Users\Administrator\Desktop\相册png\ergbtr.png">
            <a:extLst>
              <a:ext uri="{FF2B5EF4-FFF2-40B4-BE49-F238E27FC236}">
                <a16:creationId xmlns:a16="http://schemas.microsoft.com/office/drawing/2014/main" id="{39A8402F-3C11-476C-9E04-774E6791AB4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40366" y="794289"/>
            <a:ext cx="1631951" cy="1631950"/>
          </a:xfrm>
          <a:prstGeom prst="rect">
            <a:avLst/>
          </a:prstGeom>
          <a:noFill/>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D4CD3B3C-F085-45A0-AFDA-2DD67BFE0302}"/>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 y="3898515"/>
            <a:ext cx="2266951" cy="2667000"/>
          </a:xfrm>
          <a:prstGeom prst="rect">
            <a:avLst/>
          </a:prstGeom>
        </p:spPr>
      </p:pic>
      <p:pic>
        <p:nvPicPr>
          <p:cNvPr id="13" name="图片 12">
            <a:extLst>
              <a:ext uri="{FF2B5EF4-FFF2-40B4-BE49-F238E27FC236}">
                <a16:creationId xmlns:a16="http://schemas.microsoft.com/office/drawing/2014/main" id="{40CA9F04-BBBE-4B5B-8D88-D653A7B14ED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20108624">
            <a:off x="9244451" y="3067524"/>
            <a:ext cx="1918935" cy="2551548"/>
          </a:xfrm>
          <a:prstGeom prst="rect">
            <a:avLst/>
          </a:prstGeom>
        </p:spPr>
      </p:pic>
      <p:pic>
        <p:nvPicPr>
          <p:cNvPr id="5" name="图片 4">
            <a:extLst>
              <a:ext uri="{FF2B5EF4-FFF2-40B4-BE49-F238E27FC236}">
                <a16:creationId xmlns:a16="http://schemas.microsoft.com/office/drawing/2014/main" id="{0F97B976-CB9C-41C4-9B23-A5053A90DE5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380584" y="0"/>
            <a:ext cx="5811416" cy="5811416"/>
          </a:xfrm>
          <a:prstGeom prst="rect">
            <a:avLst/>
          </a:prstGeom>
        </p:spPr>
      </p:pic>
      <p:sp>
        <p:nvSpPr>
          <p:cNvPr id="14" name="矩形 13">
            <a:extLst>
              <a:ext uri="{FF2B5EF4-FFF2-40B4-BE49-F238E27FC236}">
                <a16:creationId xmlns:a16="http://schemas.microsoft.com/office/drawing/2014/main" id="{5E5A4DC8-1AFD-4954-AF76-DA978851251D}"/>
              </a:ext>
            </a:extLst>
          </p:cNvPr>
          <p:cNvSpPr/>
          <p:nvPr/>
        </p:nvSpPr>
        <p:spPr>
          <a:xfrm>
            <a:off x="1987961" y="4956151"/>
            <a:ext cx="4075760" cy="1884618"/>
          </a:xfrm>
          <a:prstGeom prst="rect">
            <a:avLst/>
          </a:prstGeom>
        </p:spPr>
        <p:txBody>
          <a:bodyPr wrap="square">
            <a:spAutoFit/>
          </a:bodyPr>
          <a:lstStyle/>
          <a:p>
            <a:pPr>
              <a:lnSpc>
                <a:spcPct val="150000"/>
              </a:lnSpc>
            </a:pPr>
            <a:r>
              <a:rPr lang="en-US" altLang="zh-CN" sz="2000" dirty="0">
                <a:latin typeface="Aa粉嘟嘟 (非商业使用)" pitchFamily="2" charset="-122"/>
                <a:ea typeface="Aa粉嘟嘟 (非商业使用)" pitchFamily="2" charset="-122"/>
              </a:rPr>
              <a:t>May you stay like a young man, never forgetting your original intention and enjoying knowing each other.</a:t>
            </a:r>
            <a:endParaRPr lang="zh-CN" altLang="en-US" sz="2000" dirty="0">
              <a:latin typeface="Aa粉嘟嘟 (非商业使用)" pitchFamily="2" charset="-122"/>
              <a:ea typeface="Aa粉嘟嘟 (非商业使用)" pitchFamily="2" charset="-122"/>
            </a:endParaRPr>
          </a:p>
        </p:txBody>
      </p:sp>
      <p:sp>
        <p:nvSpPr>
          <p:cNvPr id="15" name="矩形 14">
            <a:extLst>
              <a:ext uri="{FF2B5EF4-FFF2-40B4-BE49-F238E27FC236}">
                <a16:creationId xmlns:a16="http://schemas.microsoft.com/office/drawing/2014/main" id="{0115EE7E-ACDE-4826-B18B-ABC6A5A7E2AB}"/>
              </a:ext>
            </a:extLst>
          </p:cNvPr>
          <p:cNvSpPr/>
          <p:nvPr/>
        </p:nvSpPr>
        <p:spPr>
          <a:xfrm>
            <a:off x="6464402" y="4754515"/>
            <a:ext cx="3341193" cy="1422954"/>
          </a:xfrm>
          <a:prstGeom prst="rect">
            <a:avLst/>
          </a:prstGeom>
        </p:spPr>
        <p:txBody>
          <a:bodyPr wrap="square">
            <a:spAutoFit/>
          </a:bodyPr>
          <a:lstStyle/>
          <a:p>
            <a:pPr>
              <a:lnSpc>
                <a:spcPct val="150000"/>
              </a:lnSpc>
            </a:pPr>
            <a:r>
              <a:rPr lang="en-US" altLang="zh-CN" sz="2000" dirty="0">
                <a:latin typeface="Aa粉嘟嘟 (非商业使用)" pitchFamily="2" charset="-122"/>
                <a:ea typeface="Aa粉嘟嘟 (非商业使用)" pitchFamily="2" charset="-122"/>
              </a:rPr>
              <a:t>I wish to accept the teachings of time with a sincere heart.</a:t>
            </a:r>
            <a:endParaRPr lang="zh-CN" altLang="en-US" sz="2000" dirty="0">
              <a:latin typeface="Aa粉嘟嘟 (非商业使用)" pitchFamily="2" charset="-122"/>
              <a:ea typeface="Aa粉嘟嘟 (非商业使用)" pitchFamily="2" charset="-122"/>
            </a:endParaRPr>
          </a:p>
        </p:txBody>
      </p:sp>
    </p:spTree>
    <p:extLst>
      <p:ext uri="{BB962C8B-B14F-4D97-AF65-F5344CB8AC3E}">
        <p14:creationId xmlns:p14="http://schemas.microsoft.com/office/powerpoint/2010/main" val="2376810745"/>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42"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par>
                          <p:cTn id="43" fill="hold">
                            <p:stCondLst>
                              <p:cond delay="2500"/>
                            </p:stCondLst>
                            <p:childTnLst>
                              <p:par>
                                <p:cTn id="44" presetID="53" presetClass="entr" presetSubtype="16" fill="hold" grpId="0" nodeType="afterEffect">
                                  <p:stCondLst>
                                    <p:cond delay="0"/>
                                  </p:stCondLst>
                                  <p:iterate type="lt">
                                    <p:tmPct val="10000"/>
                                  </p:iterate>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par>
                          <p:cTn id="49" fill="hold">
                            <p:stCondLst>
                              <p:cond delay="7350"/>
                            </p:stCondLst>
                            <p:childTnLst>
                              <p:par>
                                <p:cTn id="50" presetID="53" presetClass="entr" presetSubtype="16" fill="hold" grpId="0" nodeType="afterEffect">
                                  <p:stCondLst>
                                    <p:cond delay="0"/>
                                  </p:stCondLst>
                                  <p:iterate type="lt">
                                    <p:tmPct val="10000"/>
                                  </p:iterate>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9" grpId="1" animBg="1"/>
      <p:bldP spid="14"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70513135732"/>
  <p:tag name="MH_LIBRARY" val="GRAPHIC"/>
  <p:tag name="MH_ORDER" val="Img1"/>
</p:tagLst>
</file>

<file path=ppt/tags/tag2.xml><?xml version="1.0" encoding="utf-8"?>
<p:tagLst xmlns:a="http://schemas.openxmlformats.org/drawingml/2006/main" xmlns:r="http://schemas.openxmlformats.org/officeDocument/2006/relationships" xmlns:p="http://schemas.openxmlformats.org/presentationml/2006/main">
  <p:tag name="MH" val="20170513135732"/>
  <p:tag name="MH_LIBRARY" val="GRAPHIC"/>
  <p:tag name="MH_ORDER" val="Img2"/>
</p:tagLst>
</file>

<file path=ppt/tags/tag3.xml><?xml version="1.0" encoding="utf-8"?>
<p:tagLst xmlns:a="http://schemas.openxmlformats.org/drawingml/2006/main" xmlns:r="http://schemas.openxmlformats.org/officeDocument/2006/relationships" xmlns:p="http://schemas.openxmlformats.org/presentationml/2006/main">
  <p:tag name="MH" val="20170513135732"/>
  <p:tag name="MH_LIBRARY" val="GRAPHIC"/>
  <p:tag name="MH_ORDER" val="Img2"/>
</p:tagLst>
</file>

<file path=ppt/tags/tag4.xml><?xml version="1.0" encoding="utf-8"?>
<p:tagLst xmlns:a="http://schemas.openxmlformats.org/drawingml/2006/main" xmlns:r="http://schemas.openxmlformats.org/officeDocument/2006/relationships" xmlns:p="http://schemas.openxmlformats.org/presentationml/2006/main">
  <p:tag name="MH" val="20171021082843"/>
  <p:tag name="MH_LIBRARY" val="GRAPHIC"/>
  <p:tag name="MH_ORDER" val="Picture 11"/>
</p:tagLst>
</file>

<file path=ppt/tags/tag5.xml><?xml version="1.0" encoding="utf-8"?>
<p:tagLst xmlns:a="http://schemas.openxmlformats.org/drawingml/2006/main" xmlns:r="http://schemas.openxmlformats.org/officeDocument/2006/relationships" xmlns:p="http://schemas.openxmlformats.org/presentationml/2006/main">
  <p:tag name="MH" val="20171021082843"/>
  <p:tag name="MH_LIBRARY" val="GRAPHIC"/>
  <p:tag name="MH_ORDER" val="Img2"/>
</p:tagLst>
</file>

<file path=ppt/tags/tag6.xml><?xml version="1.0" encoding="utf-8"?>
<p:tagLst xmlns:a="http://schemas.openxmlformats.org/drawingml/2006/main" xmlns:r="http://schemas.openxmlformats.org/officeDocument/2006/relationships" xmlns:p="http://schemas.openxmlformats.org/presentationml/2006/main">
  <p:tag name="MH" val="20171021082843"/>
  <p:tag name="MH_LIBRARY" val="GRAPHIC"/>
  <p:tag name="MH_ORDER" val="Picture 11"/>
</p:tagLst>
</file>

<file path=ppt/tags/tag7.xml><?xml version="1.0" encoding="utf-8"?>
<p:tagLst xmlns:a="http://schemas.openxmlformats.org/drawingml/2006/main" xmlns:r="http://schemas.openxmlformats.org/officeDocument/2006/relationships" xmlns:p="http://schemas.openxmlformats.org/presentationml/2006/main">
  <p:tag name="MH" val="20171021082843"/>
  <p:tag name="MH_LIBRARY" val="GRAPHIC"/>
  <p:tag name="MH_ORDER" val="Img2"/>
</p:tagLst>
</file>

<file path=ppt/tags/tag8.xml><?xml version="1.0" encoding="utf-8"?>
<p:tagLst xmlns:a="http://schemas.openxmlformats.org/drawingml/2006/main" xmlns:r="http://schemas.openxmlformats.org/officeDocument/2006/relationships" xmlns:p="http://schemas.openxmlformats.org/presentationml/2006/main">
  <p:tag name="MH" val="20170513134856"/>
  <p:tag name="MH_LIBRARY" val="GRAPHIC"/>
  <p:tag name="MH_ORDER" val="Img1"/>
</p:tagLst>
</file>

<file path=ppt/tags/tag9.xml><?xml version="1.0" encoding="utf-8"?>
<p:tagLst xmlns:a="http://schemas.openxmlformats.org/drawingml/2006/main" xmlns:r="http://schemas.openxmlformats.org/officeDocument/2006/relationships" xmlns:p="http://schemas.openxmlformats.org/presentationml/2006/main">
  <p:tag name="MH" val="20170513135308"/>
  <p:tag name="MH_LIBRARY" val="GRAPHIC"/>
  <p:tag name="MH_ORDER" val="Picture 17"/>
</p:tagLst>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3l2zdcql">
      <a:majorFont>
        <a:latin typeface="思源黑体"/>
        <a:ea typeface="思源黑体"/>
        <a:cs typeface=""/>
      </a:majorFont>
      <a:minorFont>
        <a:latin typeface="思源黑体"/>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359</TotalTime>
  <Words>744</Words>
  <Application>Microsoft Office PowerPoint</Application>
  <PresentationFormat>宽屏</PresentationFormat>
  <Paragraphs>58</Paragraphs>
  <Slides>25</Slides>
  <Notes>2</Notes>
  <HiddenSlides>0</HiddenSlides>
  <MMClips>0</MMClips>
  <ScaleCrop>false</ScaleCrop>
  <HeadingPairs>
    <vt:vector size="6" baseType="variant">
      <vt:variant>
        <vt:lpstr>已用的字体</vt:lpstr>
      </vt:variant>
      <vt:variant>
        <vt:i4>8</vt:i4>
      </vt:variant>
      <vt:variant>
        <vt:lpstr>主题</vt:lpstr>
      </vt:variant>
      <vt:variant>
        <vt:i4>2</vt:i4>
      </vt:variant>
      <vt:variant>
        <vt:lpstr>幻灯片标题</vt:lpstr>
      </vt:variant>
      <vt:variant>
        <vt:i4>25</vt:i4>
      </vt:variant>
    </vt:vector>
  </HeadingPairs>
  <TitlesOfParts>
    <vt:vector size="35" baseType="lpstr">
      <vt:lpstr>Aa粉嘟嘟 (非商业使用)</vt:lpstr>
      <vt:lpstr>思源黑体</vt:lpstr>
      <vt:lpstr>思源宋体 CN Heavy</vt:lpstr>
      <vt:lpstr>微软雅黑</vt:lpstr>
      <vt:lpstr>Arial</vt:lpstr>
      <vt:lpstr>Bradley Hand ITC</vt:lpstr>
      <vt:lpstr>Calibri</vt:lpstr>
      <vt:lpstr>MS Reference Sans Serif</vt:lpstr>
      <vt:lpstr>www.freeppt7.com</vt:lpstr>
      <vt:lpstr>www.jpppt.com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Fonts &amp; colors used</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www.freeppt7.com</dc:creator>
  <cp:keywords>www.freeppt7.com</cp:keywords>
  <dc:description>www.freeppt7.com</dc:description>
  <cp:lastModifiedBy>Kaiweiliu9209@outlook.com</cp:lastModifiedBy>
  <cp:revision>75</cp:revision>
  <dcterms:created xsi:type="dcterms:W3CDTF">2022-05-06T14:35:09Z</dcterms:created>
  <dcterms:modified xsi:type="dcterms:W3CDTF">2025-05-27T01:45:03Z</dcterms:modified>
</cp:coreProperties>
</file>