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9"/>
  </p:notesMasterIdLst>
  <p:sldIdLst>
    <p:sldId id="256" r:id="rId3"/>
    <p:sldId id="257" r:id="rId4"/>
    <p:sldId id="258" r:id="rId5"/>
    <p:sldId id="269" r:id="rId6"/>
    <p:sldId id="270" r:id="rId7"/>
    <p:sldId id="271" r:id="rId8"/>
    <p:sldId id="268" r:id="rId9"/>
    <p:sldId id="263" r:id="rId10"/>
    <p:sldId id="272" r:id="rId11"/>
    <p:sldId id="274" r:id="rId12"/>
    <p:sldId id="275" r:id="rId13"/>
    <p:sldId id="273" r:id="rId14"/>
    <p:sldId id="264" r:id="rId15"/>
    <p:sldId id="276" r:id="rId16"/>
    <p:sldId id="277" r:id="rId17"/>
    <p:sldId id="278" r:id="rId18"/>
    <p:sldId id="284" r:id="rId19"/>
    <p:sldId id="265" r:id="rId20"/>
    <p:sldId id="279" r:id="rId21"/>
    <p:sldId id="280" r:id="rId22"/>
    <p:sldId id="281" r:id="rId23"/>
    <p:sldId id="282" r:id="rId24"/>
    <p:sldId id="266" r:id="rId25"/>
    <p:sldId id="283" r:id="rId26"/>
    <p:sldId id="267" r:id="rId27"/>
    <p:sldId id="321" r:id="rId28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8D5"/>
    <a:srgbClr val="B82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0" autoAdjust="0"/>
    <p:restoredTop sz="95899" autoAdjust="0"/>
  </p:normalViewPr>
  <p:slideViewPr>
    <p:cSldViewPr snapToGrid="0">
      <p:cViewPr varScale="1">
        <p:scale>
          <a:sx n="90" d="100"/>
          <a:sy n="90" d="100"/>
        </p:scale>
        <p:origin x="51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39AB2-4CD0-41BF-8BEB-1D7C22B1CF5A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4C69F-4E2A-4A58-9D83-387C3CA0A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4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2953385"/>
            <a:ext cx="3473450" cy="3906520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0" y="2931160"/>
            <a:ext cx="3514725" cy="39287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68969" y="1111354"/>
            <a:ext cx="827953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00" dirty="0">
                <a:solidFill>
                  <a:srgbClr val="5D98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</a:t>
            </a:r>
          </a:p>
          <a:p>
            <a:r>
              <a:rPr lang="en-US" altLang="zh-CN" sz="5800" dirty="0">
                <a:solidFill>
                  <a:srgbClr val="5D98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Templates</a:t>
            </a:r>
          </a:p>
        </p:txBody>
      </p:sp>
      <p:pic>
        <p:nvPicPr>
          <p:cNvPr id="8" name="图片 7" descr="蝴蝶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460" y="3217747"/>
            <a:ext cx="7235456" cy="654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83915" y="3388748"/>
            <a:ext cx="5371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18745" y="4456372"/>
            <a:ext cx="5337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r>
              <a:rPr lang="zh-CN" altLang="en-US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 </a:t>
            </a:r>
            <a:r>
              <a:rPr lang="zh-CN" altLang="en-US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</a:t>
            </a:r>
            <a:r>
              <a:rPr lang="zh-CN" altLang="en-US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2000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D2F73F78-4579-ACCC-4C08-BC59E20F0EE0}"/>
              </a:ext>
            </a:extLst>
          </p:cNvPr>
          <p:cNvSpPr/>
          <p:nvPr/>
        </p:nvSpPr>
        <p:spPr>
          <a:xfrm>
            <a:off x="9806206" y="4134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D9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4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9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6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3785" y="1664335"/>
            <a:ext cx="1419860" cy="1419860"/>
            <a:chOff x="1691" y="2621"/>
            <a:chExt cx="2236" cy="2236"/>
          </a:xfrm>
        </p:grpSpPr>
        <p:sp>
          <p:nvSpPr>
            <p:cNvPr id="8" name="椭圆 44"/>
            <p:cNvSpPr>
              <a:spLocks noChangeArrowheads="1"/>
            </p:cNvSpPr>
            <p:nvPr/>
          </p:nvSpPr>
          <p:spPr bwMode="auto">
            <a:xfrm>
              <a:off x="1691" y="2621"/>
              <a:ext cx="2236" cy="2236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523" y="3332"/>
              <a:ext cx="537" cy="815"/>
              <a:chOff x="0" y="0"/>
              <a:chExt cx="293688" cy="446088"/>
            </a:xfrm>
          </p:grpSpPr>
          <p:sp>
            <p:nvSpPr>
              <p:cNvPr id="10" name="Freeform 10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88" cy="352425"/>
              </a:xfrm>
              <a:custGeom>
                <a:avLst/>
                <a:gdLst>
                  <a:gd name="T0" fmla="*/ 50 w 50"/>
                  <a:gd name="T1" fmla="*/ 23 h 60"/>
                  <a:gd name="T2" fmla="*/ 25 w 50"/>
                  <a:gd name="T3" fmla="*/ 0 h 60"/>
                  <a:gd name="T4" fmla="*/ 0 w 50"/>
                  <a:gd name="T5" fmla="*/ 23 h 60"/>
                  <a:gd name="T6" fmla="*/ 2 w 50"/>
                  <a:gd name="T7" fmla="*/ 32 h 60"/>
                  <a:gd name="T8" fmla="*/ 2 w 50"/>
                  <a:gd name="T9" fmla="*/ 32 h 60"/>
                  <a:gd name="T10" fmla="*/ 5 w 50"/>
                  <a:gd name="T11" fmla="*/ 36 h 60"/>
                  <a:gd name="T12" fmla="*/ 13 w 50"/>
                  <a:gd name="T13" fmla="*/ 58 h 60"/>
                  <a:gd name="T14" fmla="*/ 17 w 50"/>
                  <a:gd name="T15" fmla="*/ 60 h 60"/>
                  <a:gd name="T16" fmla="*/ 33 w 50"/>
                  <a:gd name="T17" fmla="*/ 60 h 60"/>
                  <a:gd name="T18" fmla="*/ 37 w 50"/>
                  <a:gd name="T19" fmla="*/ 58 h 60"/>
                  <a:gd name="T20" fmla="*/ 45 w 50"/>
                  <a:gd name="T21" fmla="*/ 36 h 60"/>
                  <a:gd name="T22" fmla="*/ 48 w 50"/>
                  <a:gd name="T23" fmla="*/ 32 h 60"/>
                  <a:gd name="T24" fmla="*/ 48 w 50"/>
                  <a:gd name="T25" fmla="*/ 32 h 60"/>
                  <a:gd name="T26" fmla="*/ 48 w 50"/>
                  <a:gd name="T27" fmla="*/ 32 h 60"/>
                  <a:gd name="T28" fmla="*/ 50 w 50"/>
                  <a:gd name="T29" fmla="*/ 23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0"/>
                  <a:gd name="T47" fmla="*/ 50 w 50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0">
                    <a:moveTo>
                      <a:pt x="50" y="23"/>
                    </a:moveTo>
                    <a:cubicBezTo>
                      <a:pt x="50" y="10"/>
                      <a:pt x="39" y="0"/>
                      <a:pt x="25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6"/>
                      <a:pt x="1" y="29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3"/>
                      <a:pt x="4" y="35"/>
                      <a:pt x="5" y="36"/>
                    </a:cubicBezTo>
                    <a:cubicBezTo>
                      <a:pt x="9" y="43"/>
                      <a:pt x="13" y="55"/>
                      <a:pt x="13" y="58"/>
                    </a:cubicBezTo>
                    <a:cubicBezTo>
                      <a:pt x="13" y="59"/>
                      <a:pt x="15" y="60"/>
                      <a:pt x="17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0"/>
                      <a:pt x="37" y="59"/>
                      <a:pt x="37" y="58"/>
                    </a:cubicBezTo>
                    <a:cubicBezTo>
                      <a:pt x="37" y="55"/>
                      <a:pt x="41" y="43"/>
                      <a:pt x="45" y="36"/>
                    </a:cubicBezTo>
                    <a:cubicBezTo>
                      <a:pt x="46" y="35"/>
                      <a:pt x="47" y="33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29"/>
                      <a:pt x="50" y="26"/>
                      <a:pt x="5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17"/>
              <p:cNvSpPr>
                <a:spLocks noChangeArrowheads="1"/>
              </p:cNvSpPr>
              <p:nvPr/>
            </p:nvSpPr>
            <p:spPr bwMode="auto">
              <a:xfrm>
                <a:off x="76200" y="376237"/>
                <a:ext cx="141288" cy="22225"/>
              </a:xfrm>
              <a:custGeom>
                <a:avLst/>
                <a:gdLst>
                  <a:gd name="T0" fmla="*/ 24 w 24"/>
                  <a:gd name="T1" fmla="*/ 2 h 4"/>
                  <a:gd name="T2" fmla="*/ 21 w 24"/>
                  <a:gd name="T3" fmla="*/ 0 h 4"/>
                  <a:gd name="T4" fmla="*/ 3 w 24"/>
                  <a:gd name="T5" fmla="*/ 0 h 4"/>
                  <a:gd name="T6" fmla="*/ 0 w 24"/>
                  <a:gd name="T7" fmla="*/ 2 h 4"/>
                  <a:gd name="T8" fmla="*/ 0 w 24"/>
                  <a:gd name="T9" fmla="*/ 2 h 4"/>
                  <a:gd name="T10" fmla="*/ 3 w 24"/>
                  <a:gd name="T11" fmla="*/ 4 h 4"/>
                  <a:gd name="T12" fmla="*/ 21 w 24"/>
                  <a:gd name="T13" fmla="*/ 4 h 4"/>
                  <a:gd name="T14" fmla="*/ 24 w 24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4"/>
                  <a:gd name="T26" fmla="*/ 24 w 2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1018"/>
              <p:cNvSpPr>
                <a:spLocks noChangeArrowheads="1"/>
              </p:cNvSpPr>
              <p:nvPr/>
            </p:nvSpPr>
            <p:spPr bwMode="auto">
              <a:xfrm>
                <a:off x="76200" y="415925"/>
                <a:ext cx="141288" cy="30163"/>
              </a:xfrm>
              <a:custGeom>
                <a:avLst/>
                <a:gdLst>
                  <a:gd name="T0" fmla="*/ 24 w 24"/>
                  <a:gd name="T1" fmla="*/ 2 h 5"/>
                  <a:gd name="T2" fmla="*/ 21 w 24"/>
                  <a:gd name="T3" fmla="*/ 0 h 5"/>
                  <a:gd name="T4" fmla="*/ 3 w 24"/>
                  <a:gd name="T5" fmla="*/ 0 h 5"/>
                  <a:gd name="T6" fmla="*/ 0 w 24"/>
                  <a:gd name="T7" fmla="*/ 2 h 5"/>
                  <a:gd name="T8" fmla="*/ 0 w 24"/>
                  <a:gd name="T9" fmla="*/ 2 h 5"/>
                  <a:gd name="T10" fmla="*/ 3 w 24"/>
                  <a:gd name="T11" fmla="*/ 5 h 5"/>
                  <a:gd name="T12" fmla="*/ 21 w 24"/>
                  <a:gd name="T13" fmla="*/ 5 h 5"/>
                  <a:gd name="T14" fmla="*/ 24 w 24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5"/>
                  <a:gd name="T26" fmla="*/ 24 w 2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5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4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119755" y="1664335"/>
            <a:ext cx="1419860" cy="1419860"/>
            <a:chOff x="4913" y="2621"/>
            <a:chExt cx="2236" cy="2236"/>
          </a:xfrm>
        </p:grpSpPr>
        <p:sp>
          <p:nvSpPr>
            <p:cNvPr id="13" name="椭圆 50"/>
            <p:cNvSpPr>
              <a:spLocks noChangeArrowheads="1"/>
            </p:cNvSpPr>
            <p:nvPr/>
          </p:nvSpPr>
          <p:spPr bwMode="auto">
            <a:xfrm>
              <a:off x="4913" y="2621"/>
              <a:ext cx="2236" cy="2236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01"/>
            <p:cNvSpPr>
              <a:spLocks noEditPoints="1" noChangeArrowheads="1"/>
            </p:cNvSpPr>
            <p:nvPr/>
          </p:nvSpPr>
          <p:spPr bwMode="auto">
            <a:xfrm>
              <a:off x="5567" y="3191"/>
              <a:ext cx="899" cy="998"/>
            </a:xfrm>
            <a:custGeom>
              <a:avLst/>
              <a:gdLst>
                <a:gd name="T0" fmla="*/ 56 w 84"/>
                <a:gd name="T1" fmla="*/ 32 h 93"/>
                <a:gd name="T2" fmla="*/ 64 w 84"/>
                <a:gd name="T3" fmla="*/ 14 h 93"/>
                <a:gd name="T4" fmla="*/ 67 w 84"/>
                <a:gd name="T5" fmla="*/ 12 h 93"/>
                <a:gd name="T6" fmla="*/ 65 w 84"/>
                <a:gd name="T7" fmla="*/ 10 h 93"/>
                <a:gd name="T8" fmla="*/ 65 w 84"/>
                <a:gd name="T9" fmla="*/ 10 h 93"/>
                <a:gd name="T10" fmla="*/ 64 w 84"/>
                <a:gd name="T11" fmla="*/ 10 h 93"/>
                <a:gd name="T12" fmla="*/ 63 w 84"/>
                <a:gd name="T13" fmla="*/ 12 h 93"/>
                <a:gd name="T14" fmla="*/ 45 w 84"/>
                <a:gd name="T15" fmla="*/ 28 h 93"/>
                <a:gd name="T16" fmla="*/ 41 w 84"/>
                <a:gd name="T17" fmla="*/ 28 h 93"/>
                <a:gd name="T18" fmla="*/ 40 w 84"/>
                <a:gd name="T19" fmla="*/ 28 h 93"/>
                <a:gd name="T20" fmla="*/ 19 w 84"/>
                <a:gd name="T21" fmla="*/ 2 h 93"/>
                <a:gd name="T22" fmla="*/ 15 w 84"/>
                <a:gd name="T23" fmla="*/ 2 h 93"/>
                <a:gd name="T24" fmla="*/ 17 w 84"/>
                <a:gd name="T25" fmla="*/ 4 h 93"/>
                <a:gd name="T26" fmla="*/ 34 w 84"/>
                <a:gd name="T27" fmla="*/ 29 h 93"/>
                <a:gd name="T28" fmla="*/ 5 w 84"/>
                <a:gd name="T29" fmla="*/ 32 h 93"/>
                <a:gd name="T30" fmla="*/ 0 w 84"/>
                <a:gd name="T31" fmla="*/ 87 h 93"/>
                <a:gd name="T32" fmla="*/ 7 w 84"/>
                <a:gd name="T33" fmla="*/ 92 h 93"/>
                <a:gd name="T34" fmla="*/ 17 w 84"/>
                <a:gd name="T35" fmla="*/ 93 h 93"/>
                <a:gd name="T36" fmla="*/ 67 w 84"/>
                <a:gd name="T37" fmla="*/ 92 h 93"/>
                <a:gd name="T38" fmla="*/ 78 w 84"/>
                <a:gd name="T39" fmla="*/ 93 h 93"/>
                <a:gd name="T40" fmla="*/ 79 w 84"/>
                <a:gd name="T41" fmla="*/ 92 h 93"/>
                <a:gd name="T42" fmla="*/ 84 w 84"/>
                <a:gd name="T43" fmla="*/ 37 h 93"/>
                <a:gd name="T44" fmla="*/ 71 w 84"/>
                <a:gd name="T45" fmla="*/ 80 h 93"/>
                <a:gd name="T46" fmla="*/ 13 w 84"/>
                <a:gd name="T47" fmla="*/ 88 h 93"/>
                <a:gd name="T48" fmla="*/ 4 w 84"/>
                <a:gd name="T49" fmla="*/ 44 h 93"/>
                <a:gd name="T50" fmla="*/ 63 w 84"/>
                <a:gd name="T51" fmla="*/ 36 h 93"/>
                <a:gd name="T52" fmla="*/ 71 w 84"/>
                <a:gd name="T53" fmla="*/ 80 h 93"/>
                <a:gd name="T54" fmla="*/ 74 w 84"/>
                <a:gd name="T55" fmla="*/ 51 h 93"/>
                <a:gd name="T56" fmla="*/ 80 w 84"/>
                <a:gd name="T57" fmla="*/ 51 h 93"/>
                <a:gd name="T58" fmla="*/ 77 w 84"/>
                <a:gd name="T59" fmla="*/ 46 h 93"/>
                <a:gd name="T60" fmla="*/ 77 w 84"/>
                <a:gd name="T61" fmla="*/ 39 h 93"/>
                <a:gd name="T62" fmla="*/ 77 w 84"/>
                <a:gd name="T63" fmla="*/ 46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3"/>
                <a:gd name="T98" fmla="*/ 84 w 84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3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65725" y="1664335"/>
            <a:ext cx="1421130" cy="1419860"/>
            <a:chOff x="8135" y="2621"/>
            <a:chExt cx="2238" cy="2236"/>
          </a:xfrm>
        </p:grpSpPr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8135" y="2621"/>
              <a:ext cx="2239" cy="2236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8792" y="3332"/>
              <a:ext cx="697" cy="899"/>
              <a:chOff x="0" y="0"/>
              <a:chExt cx="381000" cy="492126"/>
            </a:xfrm>
          </p:grpSpPr>
          <p:sp>
            <p:nvSpPr>
              <p:cNvPr id="17" name="Freeform 1011"/>
              <p:cNvSpPr>
                <a:spLocks noChangeArrowheads="1"/>
              </p:cNvSpPr>
              <p:nvPr/>
            </p:nvSpPr>
            <p:spPr bwMode="auto">
              <a:xfrm>
                <a:off x="182562" y="0"/>
                <a:ext cx="46038" cy="111125"/>
              </a:xfrm>
              <a:custGeom>
                <a:avLst/>
                <a:gdLst>
                  <a:gd name="T0" fmla="*/ 8 w 8"/>
                  <a:gd name="T1" fmla="*/ 15 h 19"/>
                  <a:gd name="T2" fmla="*/ 4 w 8"/>
                  <a:gd name="T3" fmla="*/ 19 h 19"/>
                  <a:gd name="T4" fmla="*/ 4 w 8"/>
                  <a:gd name="T5" fmla="*/ 19 h 19"/>
                  <a:gd name="T6" fmla="*/ 0 w 8"/>
                  <a:gd name="T7" fmla="*/ 15 h 19"/>
                  <a:gd name="T8" fmla="*/ 0 w 8"/>
                  <a:gd name="T9" fmla="*/ 5 h 19"/>
                  <a:gd name="T10" fmla="*/ 4 w 8"/>
                  <a:gd name="T11" fmla="*/ 0 h 19"/>
                  <a:gd name="T12" fmla="*/ 4 w 8"/>
                  <a:gd name="T13" fmla="*/ 0 h 19"/>
                  <a:gd name="T14" fmla="*/ 8 w 8"/>
                  <a:gd name="T15" fmla="*/ 5 h 19"/>
                  <a:gd name="T16" fmla="*/ 8 w 8"/>
                  <a:gd name="T17" fmla="*/ 1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8" y="15"/>
                    </a:moveTo>
                    <a:cubicBezTo>
                      <a:pt x="8" y="17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012"/>
              <p:cNvSpPr>
                <a:spLocks noChangeArrowheads="1"/>
              </p:cNvSpPr>
              <p:nvPr/>
            </p:nvSpPr>
            <p:spPr bwMode="auto">
              <a:xfrm>
                <a:off x="293687" y="0"/>
                <a:ext cx="52388" cy="111125"/>
              </a:xfrm>
              <a:custGeom>
                <a:avLst/>
                <a:gdLst>
                  <a:gd name="T0" fmla="*/ 9 w 9"/>
                  <a:gd name="T1" fmla="*/ 15 h 19"/>
                  <a:gd name="T2" fmla="*/ 4 w 9"/>
                  <a:gd name="T3" fmla="*/ 19 h 19"/>
                  <a:gd name="T4" fmla="*/ 4 w 9"/>
                  <a:gd name="T5" fmla="*/ 19 h 19"/>
                  <a:gd name="T6" fmla="*/ 0 w 9"/>
                  <a:gd name="T7" fmla="*/ 15 h 19"/>
                  <a:gd name="T8" fmla="*/ 0 w 9"/>
                  <a:gd name="T9" fmla="*/ 5 h 19"/>
                  <a:gd name="T10" fmla="*/ 4 w 9"/>
                  <a:gd name="T11" fmla="*/ 0 h 19"/>
                  <a:gd name="T12" fmla="*/ 4 w 9"/>
                  <a:gd name="T13" fmla="*/ 0 h 19"/>
                  <a:gd name="T14" fmla="*/ 9 w 9"/>
                  <a:gd name="T15" fmla="*/ 5 h 19"/>
                  <a:gd name="T16" fmla="*/ 9 w 9"/>
                  <a:gd name="T17" fmla="*/ 1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9"/>
                  <a:gd name="T29" fmla="*/ 9 w 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9">
                    <a:moveTo>
                      <a:pt x="9" y="15"/>
                    </a:moveTo>
                    <a:cubicBezTo>
                      <a:pt x="9" y="17"/>
                      <a:pt x="7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lnTo>
                      <a:pt x="9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13"/>
              <p:cNvSpPr>
                <a:spLocks noChangeArrowheads="1"/>
              </p:cNvSpPr>
              <p:nvPr/>
            </p:nvSpPr>
            <p:spPr bwMode="auto">
              <a:xfrm>
                <a:off x="147637" y="134938"/>
                <a:ext cx="233363" cy="204788"/>
              </a:xfrm>
              <a:custGeom>
                <a:avLst/>
                <a:gdLst>
                  <a:gd name="T0" fmla="*/ 35 w 40"/>
                  <a:gd name="T1" fmla="*/ 0 h 35"/>
                  <a:gd name="T2" fmla="*/ 5 w 40"/>
                  <a:gd name="T3" fmla="*/ 0 h 35"/>
                  <a:gd name="T4" fmla="*/ 0 w 40"/>
                  <a:gd name="T5" fmla="*/ 0 h 35"/>
                  <a:gd name="T6" fmla="*/ 0 w 40"/>
                  <a:gd name="T7" fmla="*/ 4 h 35"/>
                  <a:gd name="T8" fmla="*/ 0 w 40"/>
                  <a:gd name="T9" fmla="*/ 10 h 35"/>
                  <a:gd name="T10" fmla="*/ 0 w 40"/>
                  <a:gd name="T11" fmla="*/ 27 h 35"/>
                  <a:gd name="T12" fmla="*/ 5 w 40"/>
                  <a:gd name="T13" fmla="*/ 31 h 35"/>
                  <a:gd name="T14" fmla="*/ 12 w 40"/>
                  <a:gd name="T15" fmla="*/ 31 h 35"/>
                  <a:gd name="T16" fmla="*/ 16 w 40"/>
                  <a:gd name="T17" fmla="*/ 35 h 35"/>
                  <a:gd name="T18" fmla="*/ 25 w 40"/>
                  <a:gd name="T19" fmla="*/ 35 h 35"/>
                  <a:gd name="T20" fmla="*/ 29 w 40"/>
                  <a:gd name="T21" fmla="*/ 31 h 35"/>
                  <a:gd name="T22" fmla="*/ 35 w 40"/>
                  <a:gd name="T23" fmla="*/ 31 h 35"/>
                  <a:gd name="T24" fmla="*/ 40 w 40"/>
                  <a:gd name="T25" fmla="*/ 27 h 35"/>
                  <a:gd name="T26" fmla="*/ 40 w 40"/>
                  <a:gd name="T27" fmla="*/ 10 h 35"/>
                  <a:gd name="T28" fmla="*/ 40 w 40"/>
                  <a:gd name="T29" fmla="*/ 4 h 35"/>
                  <a:gd name="T30" fmla="*/ 40 w 40"/>
                  <a:gd name="T31" fmla="*/ 0 h 35"/>
                  <a:gd name="T32" fmla="*/ 35 w 40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3"/>
                      <a:pt x="14" y="35"/>
                      <a:pt x="1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5"/>
                      <a:pt x="29" y="33"/>
                      <a:pt x="29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8" y="31"/>
                      <a:pt x="40" y="29"/>
                      <a:pt x="40" y="27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14"/>
              <p:cNvSpPr>
                <a:spLocks noChangeArrowheads="1"/>
              </p:cNvSpPr>
              <p:nvPr/>
            </p:nvSpPr>
            <p:spPr bwMode="auto">
              <a:xfrm>
                <a:off x="0" y="334963"/>
                <a:ext cx="280988" cy="157163"/>
              </a:xfrm>
              <a:custGeom>
                <a:avLst/>
                <a:gdLst>
                  <a:gd name="T0" fmla="*/ 45 w 48"/>
                  <a:gd name="T1" fmla="*/ 2 h 27"/>
                  <a:gd name="T2" fmla="*/ 43 w 48"/>
                  <a:gd name="T3" fmla="*/ 5 h 27"/>
                  <a:gd name="T4" fmla="*/ 43 w 48"/>
                  <a:gd name="T5" fmla="*/ 13 h 27"/>
                  <a:gd name="T6" fmla="*/ 35 w 48"/>
                  <a:gd name="T7" fmla="*/ 21 h 27"/>
                  <a:gd name="T8" fmla="*/ 27 w 48"/>
                  <a:gd name="T9" fmla="*/ 13 h 27"/>
                  <a:gd name="T10" fmla="*/ 13 w 48"/>
                  <a:gd name="T11" fmla="*/ 0 h 27"/>
                  <a:gd name="T12" fmla="*/ 0 w 48"/>
                  <a:gd name="T13" fmla="*/ 13 h 27"/>
                  <a:gd name="T14" fmla="*/ 3 w 48"/>
                  <a:gd name="T15" fmla="*/ 16 h 27"/>
                  <a:gd name="T16" fmla="*/ 6 w 48"/>
                  <a:gd name="T17" fmla="*/ 13 h 27"/>
                  <a:gd name="T18" fmla="*/ 13 w 48"/>
                  <a:gd name="T19" fmla="*/ 5 h 27"/>
                  <a:gd name="T20" fmla="*/ 21 w 48"/>
                  <a:gd name="T21" fmla="*/ 13 h 27"/>
                  <a:gd name="T22" fmla="*/ 35 w 48"/>
                  <a:gd name="T23" fmla="*/ 27 h 27"/>
                  <a:gd name="T24" fmla="*/ 48 w 48"/>
                  <a:gd name="T25" fmla="*/ 13 h 27"/>
                  <a:gd name="T26" fmla="*/ 48 w 48"/>
                  <a:gd name="T27" fmla="*/ 5 h 27"/>
                  <a:gd name="T28" fmla="*/ 45 w 48"/>
                  <a:gd name="T29" fmla="*/ 2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27"/>
                  <a:gd name="T47" fmla="*/ 48 w 48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27">
                    <a:moveTo>
                      <a:pt x="45" y="2"/>
                    </a:moveTo>
                    <a:cubicBezTo>
                      <a:pt x="44" y="2"/>
                      <a:pt x="43" y="3"/>
                      <a:pt x="43" y="5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8"/>
                      <a:pt x="39" y="21"/>
                      <a:pt x="35" y="21"/>
                    </a:cubicBezTo>
                    <a:cubicBezTo>
                      <a:pt x="30" y="21"/>
                      <a:pt x="27" y="18"/>
                      <a:pt x="27" y="13"/>
                    </a:cubicBezTo>
                    <a:cubicBezTo>
                      <a:pt x="27" y="6"/>
                      <a:pt x="21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ubicBezTo>
                      <a:pt x="4" y="16"/>
                      <a:pt x="6" y="15"/>
                      <a:pt x="6" y="13"/>
                    </a:cubicBezTo>
                    <a:cubicBezTo>
                      <a:pt x="6" y="9"/>
                      <a:pt x="9" y="5"/>
                      <a:pt x="13" y="5"/>
                    </a:cubicBezTo>
                    <a:cubicBezTo>
                      <a:pt x="18" y="5"/>
                      <a:pt x="21" y="9"/>
                      <a:pt x="21" y="13"/>
                    </a:cubicBezTo>
                    <a:cubicBezTo>
                      <a:pt x="21" y="21"/>
                      <a:pt x="27" y="27"/>
                      <a:pt x="35" y="27"/>
                    </a:cubicBezTo>
                    <a:cubicBezTo>
                      <a:pt x="42" y="27"/>
                      <a:pt x="48" y="21"/>
                      <a:pt x="48" y="13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3"/>
                      <a:pt x="47" y="2"/>
                      <a:pt x="4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14235" y="1644015"/>
            <a:ext cx="1419860" cy="1419860"/>
            <a:chOff x="11361" y="2589"/>
            <a:chExt cx="2236" cy="2236"/>
          </a:xfrm>
        </p:grpSpPr>
        <p:sp>
          <p:nvSpPr>
            <p:cNvPr id="21" name="椭圆 60"/>
            <p:cNvSpPr>
              <a:spLocks noChangeArrowheads="1"/>
            </p:cNvSpPr>
            <p:nvPr/>
          </p:nvSpPr>
          <p:spPr bwMode="auto">
            <a:xfrm>
              <a:off x="11361" y="2589"/>
              <a:ext cx="2236" cy="2236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15"/>
            <p:cNvSpPr>
              <a:spLocks noChangeArrowheads="1"/>
            </p:cNvSpPr>
            <p:nvPr/>
          </p:nvSpPr>
          <p:spPr bwMode="auto">
            <a:xfrm>
              <a:off x="12062" y="3332"/>
              <a:ext cx="835" cy="760"/>
            </a:xfrm>
            <a:custGeom>
              <a:avLst/>
              <a:gdLst>
                <a:gd name="T0" fmla="*/ 1 w 78"/>
                <a:gd name="T1" fmla="*/ 69 h 71"/>
                <a:gd name="T2" fmla="*/ 5 w 78"/>
                <a:gd name="T3" fmla="*/ 70 h 71"/>
                <a:gd name="T4" fmla="*/ 14 w 78"/>
                <a:gd name="T5" fmla="*/ 55 h 71"/>
                <a:gd name="T6" fmla="*/ 49 w 78"/>
                <a:gd name="T7" fmla="*/ 48 h 71"/>
                <a:gd name="T8" fmla="*/ 78 w 78"/>
                <a:gd name="T9" fmla="*/ 0 h 71"/>
                <a:gd name="T10" fmla="*/ 10 w 78"/>
                <a:gd name="T11" fmla="*/ 53 h 71"/>
                <a:gd name="T12" fmla="*/ 42 w 78"/>
                <a:gd name="T13" fmla="*/ 21 h 71"/>
                <a:gd name="T14" fmla="*/ 1 w 78"/>
                <a:gd name="T15" fmla="*/ 6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1"/>
                <a:gd name="T26" fmla="*/ 78 w 78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1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260205" y="1664335"/>
            <a:ext cx="1419860" cy="1419860"/>
            <a:chOff x="14583" y="2621"/>
            <a:chExt cx="2236" cy="2236"/>
          </a:xfrm>
        </p:grpSpPr>
        <p:sp>
          <p:nvSpPr>
            <p:cNvPr id="23" name="椭圆 63"/>
            <p:cNvSpPr>
              <a:spLocks noChangeArrowheads="1"/>
            </p:cNvSpPr>
            <p:nvPr/>
          </p:nvSpPr>
          <p:spPr bwMode="auto">
            <a:xfrm>
              <a:off x="14583" y="2621"/>
              <a:ext cx="2236" cy="2236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Group 27"/>
            <p:cNvGrpSpPr/>
            <p:nvPr/>
          </p:nvGrpSpPr>
          <p:grpSpPr>
            <a:xfrm>
              <a:off x="15317" y="3466"/>
              <a:ext cx="759" cy="554"/>
              <a:chOff x="0" y="0"/>
              <a:chExt cx="685800" cy="400050"/>
            </a:xfrm>
          </p:grpSpPr>
          <p:sp>
            <p:nvSpPr>
              <p:cNvPr id="25" name="Freeform 8"/>
              <p:cNvSpPr>
                <a:spLocks noChangeArrowheads="1"/>
              </p:cNvSpPr>
              <p:nvPr/>
            </p:nvSpPr>
            <p:spPr bwMode="auto">
              <a:xfrm>
                <a:off x="0" y="365125"/>
                <a:ext cx="685800" cy="34925"/>
              </a:xfrm>
              <a:custGeom>
                <a:avLst/>
                <a:gdLst>
                  <a:gd name="T0" fmla="*/ 117 w 117"/>
                  <a:gd name="T1" fmla="*/ 5 h 6"/>
                  <a:gd name="T2" fmla="*/ 115 w 117"/>
                  <a:gd name="T3" fmla="*/ 6 h 6"/>
                  <a:gd name="T4" fmla="*/ 2 w 117"/>
                  <a:gd name="T5" fmla="*/ 6 h 6"/>
                  <a:gd name="T6" fmla="*/ 0 w 117"/>
                  <a:gd name="T7" fmla="*/ 5 h 6"/>
                  <a:gd name="T8" fmla="*/ 0 w 117"/>
                  <a:gd name="T9" fmla="*/ 1 h 6"/>
                  <a:gd name="T10" fmla="*/ 2 w 117"/>
                  <a:gd name="T11" fmla="*/ 0 h 6"/>
                  <a:gd name="T12" fmla="*/ 115 w 117"/>
                  <a:gd name="T13" fmla="*/ 0 h 6"/>
                  <a:gd name="T14" fmla="*/ 117 w 117"/>
                  <a:gd name="T15" fmla="*/ 1 h 6"/>
                  <a:gd name="T16" fmla="*/ 117 w 117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6"/>
                  <a:gd name="T29" fmla="*/ 117 w 1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6">
                    <a:moveTo>
                      <a:pt x="117" y="5"/>
                    </a:moveTo>
                    <a:cubicBezTo>
                      <a:pt x="117" y="6"/>
                      <a:pt x="116" y="6"/>
                      <a:pt x="11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7" y="0"/>
                      <a:pt x="117" y="1"/>
                    </a:cubicBezTo>
                    <a:lnTo>
                      <a:pt x="117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9"/>
              <p:cNvSpPr>
                <a:spLocks noEditPoints="1" noChangeArrowheads="1"/>
              </p:cNvSpPr>
              <p:nvPr/>
            </p:nvSpPr>
            <p:spPr bwMode="auto">
              <a:xfrm>
                <a:off x="41275" y="0"/>
                <a:ext cx="603250" cy="346075"/>
              </a:xfrm>
              <a:custGeom>
                <a:avLst/>
                <a:gdLst>
                  <a:gd name="T0" fmla="*/ 99 w 103"/>
                  <a:gd name="T1" fmla="*/ 0 h 59"/>
                  <a:gd name="T2" fmla="*/ 5 w 103"/>
                  <a:gd name="T3" fmla="*/ 0 h 59"/>
                  <a:gd name="T4" fmla="*/ 0 w 103"/>
                  <a:gd name="T5" fmla="*/ 5 h 59"/>
                  <a:gd name="T6" fmla="*/ 0 w 103"/>
                  <a:gd name="T7" fmla="*/ 54 h 59"/>
                  <a:gd name="T8" fmla="*/ 5 w 103"/>
                  <a:gd name="T9" fmla="*/ 59 h 59"/>
                  <a:gd name="T10" fmla="*/ 99 w 103"/>
                  <a:gd name="T11" fmla="*/ 59 h 59"/>
                  <a:gd name="T12" fmla="*/ 103 w 103"/>
                  <a:gd name="T13" fmla="*/ 54 h 59"/>
                  <a:gd name="T14" fmla="*/ 103 w 103"/>
                  <a:gd name="T15" fmla="*/ 5 h 59"/>
                  <a:gd name="T16" fmla="*/ 99 w 103"/>
                  <a:gd name="T17" fmla="*/ 0 h 59"/>
                  <a:gd name="T18" fmla="*/ 99 w 103"/>
                  <a:gd name="T19" fmla="*/ 55 h 59"/>
                  <a:gd name="T20" fmla="*/ 5 w 103"/>
                  <a:gd name="T21" fmla="*/ 55 h 59"/>
                  <a:gd name="T22" fmla="*/ 5 w 103"/>
                  <a:gd name="T23" fmla="*/ 6 h 59"/>
                  <a:gd name="T24" fmla="*/ 99 w 103"/>
                  <a:gd name="T25" fmla="*/ 6 h 59"/>
                  <a:gd name="T26" fmla="*/ 99 w 103"/>
                  <a:gd name="T27" fmla="*/ 55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59"/>
                  <a:gd name="T44" fmla="*/ 103 w 10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59">
                    <a:moveTo>
                      <a:pt x="9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1" y="59"/>
                      <a:pt x="103" y="57"/>
                      <a:pt x="103" y="5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2"/>
                      <a:pt x="101" y="0"/>
                      <a:pt x="99" y="0"/>
                    </a:cubicBezTo>
                    <a:close/>
                    <a:moveTo>
                      <a:pt x="99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9" y="6"/>
                      <a:pt x="99" y="6"/>
                      <a:pt x="99" y="6"/>
                    </a:cubicBezTo>
                    <a:lnTo>
                      <a:pt x="99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7" name="文本框 68"/>
          <p:cNvSpPr>
            <a:spLocks noChangeArrowheads="1"/>
          </p:cNvSpPr>
          <p:nvPr/>
        </p:nvSpPr>
        <p:spPr bwMode="auto">
          <a:xfrm>
            <a:off x="1031875" y="3330575"/>
            <a:ext cx="148209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69"/>
          <p:cNvSpPr>
            <a:spLocks noChangeArrowheads="1"/>
          </p:cNvSpPr>
          <p:nvPr/>
        </p:nvSpPr>
        <p:spPr bwMode="auto">
          <a:xfrm>
            <a:off x="3114040" y="3330575"/>
            <a:ext cx="16283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70"/>
          <p:cNvSpPr>
            <a:spLocks noChangeArrowheads="1"/>
          </p:cNvSpPr>
          <p:nvPr/>
        </p:nvSpPr>
        <p:spPr bwMode="auto">
          <a:xfrm>
            <a:off x="5176520" y="3330575"/>
            <a:ext cx="142684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71"/>
          <p:cNvSpPr>
            <a:spLocks noChangeArrowheads="1"/>
          </p:cNvSpPr>
          <p:nvPr/>
        </p:nvSpPr>
        <p:spPr bwMode="auto">
          <a:xfrm>
            <a:off x="7170420" y="3330575"/>
            <a:ext cx="14922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72"/>
          <p:cNvSpPr>
            <a:spLocks noChangeArrowheads="1"/>
          </p:cNvSpPr>
          <p:nvPr/>
        </p:nvSpPr>
        <p:spPr bwMode="auto">
          <a:xfrm>
            <a:off x="9214485" y="3330575"/>
            <a:ext cx="15113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燕尾形 73"/>
          <p:cNvSpPr>
            <a:spLocks noChangeArrowheads="1"/>
          </p:cNvSpPr>
          <p:nvPr/>
        </p:nvSpPr>
        <p:spPr bwMode="auto">
          <a:xfrm>
            <a:off x="2664907" y="2305368"/>
            <a:ext cx="250481" cy="250481"/>
          </a:xfrm>
          <a:prstGeom prst="chevron">
            <a:avLst>
              <a:gd name="adj" fmla="val 50000"/>
            </a:avLst>
          </a:prstGeom>
          <a:solidFill>
            <a:srgbClr val="FF6D93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燕尾形 74"/>
          <p:cNvSpPr>
            <a:spLocks noChangeArrowheads="1"/>
          </p:cNvSpPr>
          <p:nvPr/>
        </p:nvSpPr>
        <p:spPr bwMode="auto">
          <a:xfrm>
            <a:off x="4742422" y="2305368"/>
            <a:ext cx="250481" cy="250481"/>
          </a:xfrm>
          <a:prstGeom prst="chevron">
            <a:avLst>
              <a:gd name="adj" fmla="val 50000"/>
            </a:avLst>
          </a:prstGeom>
          <a:solidFill>
            <a:srgbClr val="FF6D93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燕尾形 75"/>
          <p:cNvSpPr>
            <a:spLocks noChangeArrowheads="1"/>
          </p:cNvSpPr>
          <p:nvPr/>
        </p:nvSpPr>
        <p:spPr bwMode="auto">
          <a:xfrm>
            <a:off x="6779419" y="2305368"/>
            <a:ext cx="250481" cy="250481"/>
          </a:xfrm>
          <a:prstGeom prst="chevron">
            <a:avLst>
              <a:gd name="adj" fmla="val 50000"/>
            </a:avLst>
          </a:prstGeom>
          <a:solidFill>
            <a:srgbClr val="FF6D93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燕尾形 76"/>
          <p:cNvSpPr>
            <a:spLocks noChangeArrowheads="1"/>
          </p:cNvSpPr>
          <p:nvPr/>
        </p:nvSpPr>
        <p:spPr bwMode="auto">
          <a:xfrm>
            <a:off x="8845883" y="2327468"/>
            <a:ext cx="250481" cy="250481"/>
          </a:xfrm>
          <a:prstGeom prst="chevron">
            <a:avLst>
              <a:gd name="adj" fmla="val 50000"/>
            </a:avLst>
          </a:prstGeom>
          <a:solidFill>
            <a:srgbClr val="FF6D93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Group 46"/>
          <p:cNvGrpSpPr/>
          <p:nvPr/>
        </p:nvGrpSpPr>
        <p:grpSpPr>
          <a:xfrm>
            <a:off x="952982" y="3886494"/>
            <a:ext cx="9847129" cy="357303"/>
            <a:chOff x="0" y="0"/>
            <a:chExt cx="8487614" cy="309189"/>
          </a:xfrm>
        </p:grpSpPr>
        <p:sp>
          <p:nvSpPr>
            <p:cNvPr id="37" name="矩形 84"/>
            <p:cNvSpPr>
              <a:spLocks noChangeArrowheads="1"/>
            </p:cNvSpPr>
            <p:nvPr/>
          </p:nvSpPr>
          <p:spPr bwMode="auto">
            <a:xfrm>
              <a:off x="0" y="0"/>
              <a:ext cx="8487614" cy="309189"/>
            </a:xfrm>
            <a:prstGeom prst="rect">
              <a:avLst/>
            </a:prstGeom>
            <a:solidFill>
              <a:srgbClr val="FF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燕尾形 85"/>
            <p:cNvSpPr>
              <a:spLocks noChangeArrowheads="1"/>
            </p:cNvSpPr>
            <p:nvPr/>
          </p:nvSpPr>
          <p:spPr bwMode="auto">
            <a:xfrm rot="5400000">
              <a:off x="587444" y="51298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燕尾形 86"/>
            <p:cNvSpPr>
              <a:spLocks noChangeArrowheads="1"/>
            </p:cNvSpPr>
            <p:nvPr/>
          </p:nvSpPr>
          <p:spPr bwMode="auto">
            <a:xfrm rot="5400000">
              <a:off x="2352450" y="3536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燕尾形 87"/>
            <p:cNvSpPr>
              <a:spLocks noChangeArrowheads="1"/>
            </p:cNvSpPr>
            <p:nvPr/>
          </p:nvSpPr>
          <p:spPr bwMode="auto">
            <a:xfrm rot="5400000">
              <a:off x="4077648" y="3613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燕尾形 88"/>
            <p:cNvSpPr>
              <a:spLocks noChangeArrowheads="1"/>
            </p:cNvSpPr>
            <p:nvPr/>
          </p:nvSpPr>
          <p:spPr bwMode="auto">
            <a:xfrm rot="5400000">
              <a:off x="5883256" y="35984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燕尾形 89"/>
            <p:cNvSpPr>
              <a:spLocks noChangeArrowheads="1"/>
            </p:cNvSpPr>
            <p:nvPr/>
          </p:nvSpPr>
          <p:spPr bwMode="auto">
            <a:xfrm rot="5400000">
              <a:off x="7653446" y="51631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958215" y="4462780"/>
            <a:ext cx="1651000" cy="112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en-US" altLang="zh-CN" sz="120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2977515" y="4462780"/>
            <a:ext cx="1684655" cy="1263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en-US" altLang="zh-CN" sz="120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053965" y="4462780"/>
            <a:ext cx="1644650" cy="112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en-US" altLang="zh-CN" sz="120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092315" y="4462780"/>
            <a:ext cx="1663700" cy="1264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en-US" altLang="zh-CN" sz="120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9126855" y="4462780"/>
            <a:ext cx="1686560" cy="112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en-US" altLang="zh-CN" sz="120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5C65BCB-F2A0-4BAA-9698-6354A21D811D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2" presetClass="entr" presetSubtype="4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43" grpId="1"/>
      <p:bldP spid="44" grpId="1"/>
      <p:bldP spid="45" grpId="1"/>
      <p:bldP spid="46" grpId="1"/>
      <p:bldP spid="47" grpId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18298" y="2721239"/>
            <a:ext cx="2075380" cy="2075380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18298" y="2511894"/>
            <a:ext cx="4899825" cy="0"/>
          </a:xfrm>
          <a:prstGeom prst="line">
            <a:avLst/>
          </a:prstGeom>
          <a:ln w="12700">
            <a:solidFill>
              <a:srgbClr val="FF6D93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6"/>
          <p:cNvSpPr txBox="1"/>
          <p:nvPr/>
        </p:nvSpPr>
        <p:spPr>
          <a:xfrm>
            <a:off x="903693" y="2115991"/>
            <a:ext cx="207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 here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48635" y="2663190"/>
            <a:ext cx="27698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118342" y="4473578"/>
            <a:ext cx="969877" cy="323041"/>
          </a:xfrm>
          <a:prstGeom prst="roundRect">
            <a:avLst/>
          </a:prstGeom>
          <a:noFill/>
          <a:ln w="12700">
            <a:solidFill>
              <a:srgbClr val="FF6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2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73876" y="2721239"/>
            <a:ext cx="2075380" cy="2075380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6373876" y="2511894"/>
            <a:ext cx="4899825" cy="0"/>
          </a:xfrm>
          <a:prstGeom prst="line">
            <a:avLst/>
          </a:prstGeom>
          <a:ln w="12700">
            <a:solidFill>
              <a:srgbClr val="FF6D93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6"/>
          <p:cNvSpPr txBox="1"/>
          <p:nvPr/>
        </p:nvSpPr>
        <p:spPr>
          <a:xfrm>
            <a:off x="6373876" y="2115991"/>
            <a:ext cx="207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 here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04555" y="2663190"/>
            <a:ext cx="27692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573920" y="4473578"/>
            <a:ext cx="979433" cy="323041"/>
          </a:xfrm>
          <a:prstGeom prst="roundRect">
            <a:avLst/>
          </a:prstGeom>
          <a:noFill/>
          <a:ln w="12700">
            <a:solidFill>
              <a:srgbClr val="FF6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</a:t>
            </a:r>
            <a:endParaRPr lang="zh-CN" altLang="en-US" sz="12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B54E8D9-10F1-4B3D-A262-D1DC042902C1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5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5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/>
      <p:bldP spid="9" grpId="0" animBg="1"/>
      <p:bldP spid="31" grpId="0" animBg="1"/>
      <p:bldP spid="33" grpId="0"/>
      <p:bldP spid="34" grpId="0"/>
      <p:bldP spid="3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4900" y="1685290"/>
            <a:ext cx="768350" cy="768350"/>
            <a:chOff x="1740" y="2654"/>
            <a:chExt cx="1210" cy="1210"/>
          </a:xfrm>
        </p:grpSpPr>
        <p:sp>
          <p:nvSpPr>
            <p:cNvPr id="49" name="椭圆 48"/>
            <p:cNvSpPr/>
            <p:nvPr/>
          </p:nvSpPr>
          <p:spPr>
            <a:xfrm>
              <a:off x="1740" y="2654"/>
              <a:ext cx="1210" cy="1210"/>
            </a:xfrm>
            <a:prstGeom prst="ellipse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6"/>
            <p:cNvSpPr txBox="1"/>
            <p:nvPr/>
          </p:nvSpPr>
          <p:spPr>
            <a:xfrm>
              <a:off x="2042" y="2896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4900" y="3131820"/>
            <a:ext cx="768350" cy="768350"/>
            <a:chOff x="1740" y="4932"/>
            <a:chExt cx="1210" cy="1210"/>
          </a:xfrm>
        </p:grpSpPr>
        <p:sp>
          <p:nvSpPr>
            <p:cNvPr id="51" name="椭圆 50"/>
            <p:cNvSpPr/>
            <p:nvPr/>
          </p:nvSpPr>
          <p:spPr>
            <a:xfrm>
              <a:off x="1740" y="4932"/>
              <a:ext cx="1210" cy="1210"/>
            </a:xfrm>
            <a:prstGeom prst="ellipse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2043" y="5174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04900" y="4578350"/>
            <a:ext cx="768350" cy="768350"/>
            <a:chOff x="1740" y="7210"/>
            <a:chExt cx="1210" cy="1210"/>
          </a:xfrm>
        </p:grpSpPr>
        <p:sp>
          <p:nvSpPr>
            <p:cNvPr id="53" name="椭圆 52"/>
            <p:cNvSpPr/>
            <p:nvPr/>
          </p:nvSpPr>
          <p:spPr>
            <a:xfrm>
              <a:off x="1740" y="7210"/>
              <a:ext cx="1210" cy="1210"/>
            </a:xfrm>
            <a:prstGeom prst="ellipse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0"/>
            <p:cNvSpPr txBox="1"/>
            <p:nvPr/>
          </p:nvSpPr>
          <p:spPr>
            <a:xfrm>
              <a:off x="2042" y="7452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45" y="1685290"/>
            <a:ext cx="768350" cy="768350"/>
            <a:chOff x="10207" y="2654"/>
            <a:chExt cx="1210" cy="1210"/>
          </a:xfrm>
        </p:grpSpPr>
        <p:sp>
          <p:nvSpPr>
            <p:cNvPr id="55" name="椭圆 54"/>
            <p:cNvSpPr/>
            <p:nvPr/>
          </p:nvSpPr>
          <p:spPr>
            <a:xfrm>
              <a:off x="10207" y="2654"/>
              <a:ext cx="1210" cy="1210"/>
            </a:xfrm>
            <a:prstGeom prst="ellipse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6"/>
            <p:cNvSpPr txBox="1"/>
            <p:nvPr/>
          </p:nvSpPr>
          <p:spPr>
            <a:xfrm>
              <a:off x="10510" y="2896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81445" y="3131820"/>
            <a:ext cx="768350" cy="768350"/>
            <a:chOff x="10207" y="4932"/>
            <a:chExt cx="1210" cy="1210"/>
          </a:xfrm>
        </p:grpSpPr>
        <p:sp>
          <p:nvSpPr>
            <p:cNvPr id="57" name="椭圆 56"/>
            <p:cNvSpPr/>
            <p:nvPr/>
          </p:nvSpPr>
          <p:spPr>
            <a:xfrm>
              <a:off x="10207" y="4932"/>
              <a:ext cx="1210" cy="1210"/>
            </a:xfrm>
            <a:prstGeom prst="ellipse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25"/>
            <p:cNvSpPr txBox="1"/>
            <p:nvPr/>
          </p:nvSpPr>
          <p:spPr>
            <a:xfrm>
              <a:off x="10509" y="5174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81445" y="4577715"/>
            <a:ext cx="768350" cy="768350"/>
            <a:chOff x="10207" y="7209"/>
            <a:chExt cx="1210" cy="1210"/>
          </a:xfrm>
        </p:grpSpPr>
        <p:sp>
          <p:nvSpPr>
            <p:cNvPr id="59" name="椭圆 58"/>
            <p:cNvSpPr/>
            <p:nvPr/>
          </p:nvSpPr>
          <p:spPr>
            <a:xfrm>
              <a:off x="10207" y="7209"/>
              <a:ext cx="1210" cy="1210"/>
            </a:xfrm>
            <a:prstGeom prst="ellipse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Box 28"/>
            <p:cNvSpPr txBox="1"/>
            <p:nvPr/>
          </p:nvSpPr>
          <p:spPr>
            <a:xfrm>
              <a:off x="10509" y="7451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61" name="TextBox 19"/>
          <p:cNvSpPr txBox="1"/>
          <p:nvPr/>
        </p:nvSpPr>
        <p:spPr>
          <a:xfrm>
            <a:off x="2042160" y="2022475"/>
            <a:ext cx="3627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2041980" y="168557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21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19"/>
          <p:cNvSpPr txBox="1"/>
          <p:nvPr/>
        </p:nvSpPr>
        <p:spPr>
          <a:xfrm>
            <a:off x="2042160" y="3466465"/>
            <a:ext cx="3643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2041980" y="312926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21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2042160" y="4914900"/>
            <a:ext cx="3642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Box 20"/>
          <p:cNvSpPr txBox="1"/>
          <p:nvPr/>
        </p:nvSpPr>
        <p:spPr>
          <a:xfrm>
            <a:off x="2041980" y="457783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21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19"/>
          <p:cNvSpPr txBox="1"/>
          <p:nvPr/>
        </p:nvSpPr>
        <p:spPr>
          <a:xfrm>
            <a:off x="7493635" y="2022475"/>
            <a:ext cx="357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7493779" y="168557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21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7493635" y="3466465"/>
            <a:ext cx="357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7493779" y="312926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21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19"/>
          <p:cNvSpPr txBox="1"/>
          <p:nvPr/>
        </p:nvSpPr>
        <p:spPr>
          <a:xfrm>
            <a:off x="7493635" y="4914900"/>
            <a:ext cx="357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20"/>
          <p:cNvSpPr txBox="1"/>
          <p:nvPr/>
        </p:nvSpPr>
        <p:spPr>
          <a:xfrm>
            <a:off x="7493779" y="457783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213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57181CD-2745-4015-BF4A-6E2CD8887F22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3657600"/>
            <a:ext cx="2846705" cy="3202305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15" y="3640455"/>
            <a:ext cx="2880360" cy="321945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85" y="1143000"/>
            <a:ext cx="2247265" cy="2197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1640" y="1703070"/>
            <a:ext cx="1189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PART</a:t>
            </a:r>
          </a:p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29740" y="3640455"/>
            <a:ext cx="395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FF6D93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931795" y="4490720"/>
            <a:ext cx="633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78050" y="1693545"/>
            <a:ext cx="3319780" cy="3332480"/>
            <a:chOff x="3598" y="2667"/>
            <a:chExt cx="5228" cy="5248"/>
          </a:xfrm>
        </p:grpSpPr>
        <p:sp>
          <p:nvSpPr>
            <p:cNvPr id="2" name="Freeform 10"/>
            <p:cNvSpPr/>
            <p:nvPr/>
          </p:nvSpPr>
          <p:spPr bwMode="auto">
            <a:xfrm>
              <a:off x="5760" y="2667"/>
              <a:ext cx="3066" cy="3387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6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solidFill>
              <a:srgbClr val="FF6D93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3203510">
              <a:off x="3598" y="3585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13535" y="1690370"/>
            <a:ext cx="3284220" cy="3332480"/>
            <a:chOff x="2709" y="2662"/>
            <a:chExt cx="5172" cy="5248"/>
          </a:xfrm>
        </p:grpSpPr>
        <p:sp>
          <p:nvSpPr>
            <p:cNvPr id="9" name="Freeform 7"/>
            <p:cNvSpPr/>
            <p:nvPr/>
          </p:nvSpPr>
          <p:spPr bwMode="auto">
            <a:xfrm>
              <a:off x="2709" y="2662"/>
              <a:ext cx="3388" cy="3069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6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9403513">
              <a:off x="3551" y="3580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05280" y="2403475"/>
            <a:ext cx="3449320" cy="3199765"/>
            <a:chOff x="2696" y="3785"/>
            <a:chExt cx="5432" cy="5039"/>
          </a:xfrm>
        </p:grpSpPr>
        <p:sp>
          <p:nvSpPr>
            <p:cNvPr id="11" name="Freeform 8"/>
            <p:cNvSpPr/>
            <p:nvPr/>
          </p:nvSpPr>
          <p:spPr bwMode="auto">
            <a:xfrm>
              <a:off x="2696" y="5442"/>
              <a:ext cx="3069" cy="3382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6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solidFill>
              <a:srgbClr val="FF6D93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4003510">
              <a:off x="3798" y="3785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32050" y="2530475"/>
            <a:ext cx="3075305" cy="3064510"/>
            <a:chOff x="3998" y="3985"/>
            <a:chExt cx="4843" cy="4826"/>
          </a:xfrm>
        </p:grpSpPr>
        <p:sp>
          <p:nvSpPr>
            <p:cNvPr id="13" name="Freeform 12"/>
            <p:cNvSpPr/>
            <p:nvPr/>
          </p:nvSpPr>
          <p:spPr bwMode="auto">
            <a:xfrm>
              <a:off x="5459" y="5743"/>
              <a:ext cx="3383" cy="3069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6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8603510">
              <a:off x="3998" y="3985"/>
              <a:ext cx="4331" cy="4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89611" tIns="44807" rIns="89611" bIns="44807" numCol="1" anchor="ctr">
              <a:prstTxWarp prst="textArchUp">
                <a:avLst/>
              </a:prstTxWarp>
            </a:bodyPr>
            <a:lstStyle/>
            <a:p>
              <a:pPr algn="ctr" defTabSz="913765"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05430" y="2875280"/>
            <a:ext cx="1526540" cy="1526540"/>
            <a:chOff x="4586" y="4528"/>
            <a:chExt cx="2404" cy="2404"/>
          </a:xfrm>
        </p:grpSpPr>
        <p:sp>
          <p:nvSpPr>
            <p:cNvPr id="15" name="椭圆 14"/>
            <p:cNvSpPr/>
            <p:nvPr/>
          </p:nvSpPr>
          <p:spPr>
            <a:xfrm>
              <a:off x="4586" y="4528"/>
              <a:ext cx="2404" cy="2404"/>
            </a:xfrm>
            <a:prstGeom prst="ellipse">
              <a:avLst/>
            </a:prstGeom>
            <a:solidFill>
              <a:srgbClr val="FF6D93"/>
            </a:solidFill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081" y="5132"/>
              <a:ext cx="1414" cy="1037"/>
            </a:xfrm>
            <a:custGeom>
              <a:avLst/>
              <a:gdLst/>
              <a:ahLst/>
              <a:cxnLst/>
              <a:rect l="l" t="t" r="r" b="b"/>
              <a:pathLst>
                <a:path w="898070" h="658586">
                  <a:moveTo>
                    <a:pt x="359228" y="0"/>
                  </a:moveTo>
                  <a:cubicBezTo>
                    <a:pt x="407874" y="0"/>
                    <a:pt x="452388" y="13565"/>
                    <a:pt x="492770" y="40694"/>
                  </a:cubicBezTo>
                  <a:cubicBezTo>
                    <a:pt x="533152" y="67824"/>
                    <a:pt x="562542" y="103840"/>
                    <a:pt x="580939" y="148744"/>
                  </a:cubicBezTo>
                  <a:cubicBezTo>
                    <a:pt x="603080" y="129410"/>
                    <a:pt x="628962" y="119743"/>
                    <a:pt x="658585" y="119743"/>
                  </a:cubicBezTo>
                  <a:cubicBezTo>
                    <a:pt x="691640" y="119743"/>
                    <a:pt x="719860" y="131437"/>
                    <a:pt x="743247" y="154824"/>
                  </a:cubicBezTo>
                  <a:cubicBezTo>
                    <a:pt x="766634" y="178212"/>
                    <a:pt x="778328" y="206432"/>
                    <a:pt x="778328" y="239486"/>
                  </a:cubicBezTo>
                  <a:cubicBezTo>
                    <a:pt x="778328" y="263185"/>
                    <a:pt x="771936" y="284702"/>
                    <a:pt x="759151" y="304035"/>
                  </a:cubicBezTo>
                  <a:cubicBezTo>
                    <a:pt x="799689" y="313702"/>
                    <a:pt x="832977" y="334828"/>
                    <a:pt x="859014" y="367415"/>
                  </a:cubicBezTo>
                  <a:cubicBezTo>
                    <a:pt x="885053" y="400001"/>
                    <a:pt x="898071" y="437186"/>
                    <a:pt x="898071" y="478972"/>
                  </a:cubicBezTo>
                  <a:cubicBezTo>
                    <a:pt x="898071" y="528553"/>
                    <a:pt x="880530" y="570884"/>
                    <a:pt x="845449" y="605965"/>
                  </a:cubicBezTo>
                  <a:cubicBezTo>
                    <a:pt x="810369" y="641046"/>
                    <a:pt x="768038" y="658586"/>
                    <a:pt x="718456" y="658586"/>
                  </a:cubicBezTo>
                  <a:lnTo>
                    <a:pt x="209550" y="658586"/>
                  </a:lnTo>
                  <a:cubicBezTo>
                    <a:pt x="151861" y="658586"/>
                    <a:pt x="102514" y="638083"/>
                    <a:pt x="61508" y="597078"/>
                  </a:cubicBezTo>
                  <a:cubicBezTo>
                    <a:pt x="20503" y="556072"/>
                    <a:pt x="0" y="506725"/>
                    <a:pt x="0" y="449036"/>
                  </a:cubicBezTo>
                  <a:cubicBezTo>
                    <a:pt x="0" y="408498"/>
                    <a:pt x="10914" y="371079"/>
                    <a:pt x="32742" y="336777"/>
                  </a:cubicBezTo>
                  <a:cubicBezTo>
                    <a:pt x="54570" y="302476"/>
                    <a:pt x="83882" y="276750"/>
                    <a:pt x="120678" y="259599"/>
                  </a:cubicBezTo>
                  <a:cubicBezTo>
                    <a:pt x="120055" y="250244"/>
                    <a:pt x="119742" y="243540"/>
                    <a:pt x="119742" y="239486"/>
                  </a:cubicBezTo>
                  <a:cubicBezTo>
                    <a:pt x="119742" y="173378"/>
                    <a:pt x="143129" y="116937"/>
                    <a:pt x="189904" y="70162"/>
                  </a:cubicBezTo>
                  <a:cubicBezTo>
                    <a:pt x="236679" y="23388"/>
                    <a:pt x="293121" y="0"/>
                    <a:pt x="359228" y="0"/>
                  </a:cubicBezTo>
                  <a:close/>
                  <a:moveTo>
                    <a:pt x="419100" y="164647"/>
                  </a:moveTo>
                  <a:cubicBezTo>
                    <a:pt x="414734" y="164647"/>
                    <a:pt x="411148" y="166050"/>
                    <a:pt x="408341" y="168857"/>
                  </a:cubicBezTo>
                  <a:lnTo>
                    <a:pt x="244163" y="333035"/>
                  </a:lnTo>
                  <a:cubicBezTo>
                    <a:pt x="241045" y="336777"/>
                    <a:pt x="239485" y="340519"/>
                    <a:pt x="239485" y="344261"/>
                  </a:cubicBezTo>
                  <a:cubicBezTo>
                    <a:pt x="239485" y="348627"/>
                    <a:pt x="240889" y="352213"/>
                    <a:pt x="243695" y="355019"/>
                  </a:cubicBezTo>
                  <a:cubicBezTo>
                    <a:pt x="246502" y="357826"/>
                    <a:pt x="250088" y="359229"/>
                    <a:pt x="254453" y="359229"/>
                  </a:cubicBezTo>
                  <a:lnTo>
                    <a:pt x="359228" y="359229"/>
                  </a:lnTo>
                  <a:lnTo>
                    <a:pt x="359228" y="523875"/>
                  </a:lnTo>
                  <a:cubicBezTo>
                    <a:pt x="359228" y="527929"/>
                    <a:pt x="360710" y="531437"/>
                    <a:pt x="363672" y="534400"/>
                  </a:cubicBezTo>
                  <a:cubicBezTo>
                    <a:pt x="366634" y="537362"/>
                    <a:pt x="370142" y="538843"/>
                    <a:pt x="374196" y="538843"/>
                  </a:cubicBezTo>
                  <a:lnTo>
                    <a:pt x="464003" y="538843"/>
                  </a:lnTo>
                  <a:cubicBezTo>
                    <a:pt x="468057" y="538843"/>
                    <a:pt x="471566" y="537362"/>
                    <a:pt x="474527" y="534400"/>
                  </a:cubicBezTo>
                  <a:cubicBezTo>
                    <a:pt x="477490" y="531437"/>
                    <a:pt x="478971" y="527929"/>
                    <a:pt x="478971" y="523875"/>
                  </a:cubicBezTo>
                  <a:lnTo>
                    <a:pt x="478971" y="359229"/>
                  </a:lnTo>
                  <a:lnTo>
                    <a:pt x="583746" y="359229"/>
                  </a:lnTo>
                  <a:cubicBezTo>
                    <a:pt x="587801" y="359229"/>
                    <a:pt x="591308" y="357748"/>
                    <a:pt x="594270" y="354785"/>
                  </a:cubicBezTo>
                  <a:cubicBezTo>
                    <a:pt x="597233" y="351823"/>
                    <a:pt x="598714" y="348315"/>
                    <a:pt x="598714" y="344261"/>
                  </a:cubicBezTo>
                  <a:cubicBezTo>
                    <a:pt x="598714" y="339896"/>
                    <a:pt x="597310" y="336309"/>
                    <a:pt x="594504" y="333503"/>
                  </a:cubicBezTo>
                  <a:lnTo>
                    <a:pt x="429858" y="168857"/>
                  </a:lnTo>
                  <a:cubicBezTo>
                    <a:pt x="427051" y="166050"/>
                    <a:pt x="423465" y="164647"/>
                    <a:pt x="419100" y="1646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76"/>
          <p:cNvSpPr txBox="1"/>
          <p:nvPr/>
        </p:nvSpPr>
        <p:spPr>
          <a:xfrm>
            <a:off x="6296094" y="1653982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96025" y="1976755"/>
            <a:ext cx="431228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390640" y="1973580"/>
            <a:ext cx="4218305" cy="3175"/>
          </a:xfrm>
          <a:prstGeom prst="line">
            <a:avLst/>
          </a:prstGeom>
          <a:ln w="19050">
            <a:solidFill>
              <a:srgbClr val="FF6D93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6"/>
          <p:cNvSpPr txBox="1"/>
          <p:nvPr/>
        </p:nvSpPr>
        <p:spPr>
          <a:xfrm>
            <a:off x="6296094" y="3136072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296025" y="3458845"/>
            <a:ext cx="431228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6390640" y="3455670"/>
            <a:ext cx="4218305" cy="3175"/>
          </a:xfrm>
          <a:prstGeom prst="line">
            <a:avLst/>
          </a:prstGeom>
          <a:ln w="19050">
            <a:solidFill>
              <a:srgbClr val="FF6D93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76"/>
          <p:cNvSpPr txBox="1"/>
          <p:nvPr/>
        </p:nvSpPr>
        <p:spPr>
          <a:xfrm>
            <a:off x="6296094" y="4601652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296025" y="4924425"/>
            <a:ext cx="431228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3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390640" y="4921250"/>
            <a:ext cx="4218305" cy="3175"/>
          </a:xfrm>
          <a:prstGeom prst="line">
            <a:avLst/>
          </a:prstGeom>
          <a:ln w="19050">
            <a:solidFill>
              <a:srgbClr val="FF6D93"/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4EB1961E-EECF-43F0-94CA-6C9462C287D7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6" grpId="0"/>
      <p:bldP spid="5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2" name="任意多边形 1"/>
          <p:cNvSpPr/>
          <p:nvPr/>
        </p:nvSpPr>
        <p:spPr>
          <a:xfrm rot="5400000">
            <a:off x="6243431" y="3258206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FF6D93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18900000">
            <a:off x="4704643" y="3077935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FF6D93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 flipV="1">
            <a:off x="5531408" y="3903816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512357" y="2248988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5890537" y="1905229"/>
            <a:ext cx="351692" cy="293077"/>
          </a:xfrm>
          <a:prstGeom prst="heart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20940" y="3371850"/>
            <a:ext cx="225425" cy="564515"/>
            <a:chOff x="11844" y="5394"/>
            <a:chExt cx="355" cy="889"/>
          </a:xfrm>
          <a:solidFill>
            <a:srgbClr val="FF6D93"/>
          </a:solidFill>
        </p:grpSpPr>
        <p:sp>
          <p:nvSpPr>
            <p:cNvPr id="13" name="椭圆 12"/>
            <p:cNvSpPr/>
            <p:nvPr/>
          </p:nvSpPr>
          <p:spPr>
            <a:xfrm>
              <a:off x="11955" y="5394"/>
              <a:ext cx="142" cy="1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同侧圆角矩形 13"/>
            <p:cNvSpPr/>
            <p:nvPr/>
          </p:nvSpPr>
          <p:spPr>
            <a:xfrm>
              <a:off x="11845" y="5552"/>
              <a:ext cx="354" cy="9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933" y="5651"/>
              <a:ext cx="178" cy="243"/>
            </a:xfrm>
            <a:prstGeom prst="rect">
              <a:avLst/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11933" y="5879"/>
              <a:ext cx="72" cy="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12038" y="5879"/>
              <a:ext cx="72" cy="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11844" y="5627"/>
              <a:ext cx="49" cy="28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 rot="10800000">
              <a:off x="12148" y="5627"/>
              <a:ext cx="49" cy="28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12590" y="3459480"/>
            <a:ext cx="439420" cy="312420"/>
            <a:chOff x="6634" y="5532"/>
            <a:chExt cx="692" cy="492"/>
          </a:xfrm>
          <a:solidFill>
            <a:srgbClr val="FF6D93"/>
          </a:solidFill>
        </p:grpSpPr>
        <p:grpSp>
          <p:nvGrpSpPr>
            <p:cNvPr id="22" name="组合 21"/>
            <p:cNvGrpSpPr/>
            <p:nvPr/>
          </p:nvGrpSpPr>
          <p:grpSpPr>
            <a:xfrm>
              <a:off x="6634" y="5633"/>
              <a:ext cx="693" cy="39"/>
              <a:chOff x="4902784" y="3688900"/>
              <a:chExt cx="439857" cy="24689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 rot="19380000">
                <a:off x="4902784" y="3688900"/>
                <a:ext cx="252000" cy="24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 rot="2220000" flipH="1">
                <a:off x="5090641" y="3688901"/>
                <a:ext cx="252000" cy="24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等腰三角形 22"/>
            <p:cNvSpPr/>
            <p:nvPr/>
          </p:nvSpPr>
          <p:spPr>
            <a:xfrm>
              <a:off x="6742" y="5601"/>
              <a:ext cx="477" cy="201"/>
            </a:xfrm>
            <a:prstGeom prst="triangle">
              <a:avLst/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42" y="5802"/>
              <a:ext cx="168" cy="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48" y="5802"/>
              <a:ext cx="168" cy="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剪去单角的矩形 20"/>
            <p:cNvSpPr/>
            <p:nvPr/>
          </p:nvSpPr>
          <p:spPr>
            <a:xfrm flipH="1" flipV="1">
              <a:off x="7086" y="5532"/>
              <a:ext cx="72" cy="139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32475" y="5045075"/>
            <a:ext cx="464185" cy="419100"/>
            <a:chOff x="9185" y="8029"/>
            <a:chExt cx="731" cy="660"/>
          </a:xfrm>
          <a:solidFill>
            <a:srgbClr val="FF6D93"/>
          </a:solidFill>
        </p:grpSpPr>
        <p:sp>
          <p:nvSpPr>
            <p:cNvPr id="32" name="任意多边形 31"/>
            <p:cNvSpPr/>
            <p:nvPr/>
          </p:nvSpPr>
          <p:spPr>
            <a:xfrm>
              <a:off x="9269" y="8029"/>
              <a:ext cx="641" cy="563"/>
            </a:xfrm>
            <a:custGeom>
              <a:avLst/>
              <a:gdLst>
                <a:gd name="connsiteX0" fmla="*/ 6665 w 406232"/>
                <a:gd name="connsiteY0" fmla="*/ 305095 h 348959"/>
                <a:gd name="connsiteX1" fmla="*/ 6665 w 406232"/>
                <a:gd name="connsiteY1" fmla="*/ 226514 h 348959"/>
                <a:gd name="connsiteX2" fmla="*/ 73340 w 406232"/>
                <a:gd name="connsiteY2" fmla="*/ 128882 h 348959"/>
                <a:gd name="connsiteX3" fmla="*/ 244790 w 406232"/>
                <a:gd name="connsiteY3" fmla="*/ 43157 h 348959"/>
                <a:gd name="connsiteX4" fmla="*/ 401952 w 406232"/>
                <a:gd name="connsiteY4" fmla="*/ 295 h 348959"/>
                <a:gd name="connsiteX5" fmla="*/ 359090 w 406232"/>
                <a:gd name="connsiteY5" fmla="*/ 26489 h 348959"/>
                <a:gd name="connsiteX6" fmla="*/ 330515 w 406232"/>
                <a:gd name="connsiteY6" fmla="*/ 69351 h 348959"/>
                <a:gd name="connsiteX7" fmla="*/ 304321 w 406232"/>
                <a:gd name="connsiteY7" fmla="*/ 114595 h 348959"/>
                <a:gd name="connsiteX8" fmla="*/ 278127 w 406232"/>
                <a:gd name="connsiteY8" fmla="*/ 209845 h 348959"/>
                <a:gd name="connsiteX9" fmla="*/ 211452 w 406232"/>
                <a:gd name="connsiteY9" fmla="*/ 305095 h 348959"/>
                <a:gd name="connsiteX10" fmla="*/ 128108 w 406232"/>
                <a:gd name="connsiteY10" fmla="*/ 345576 h 348959"/>
                <a:gd name="connsiteX11" fmla="*/ 44765 w 406232"/>
                <a:gd name="connsiteY11" fmla="*/ 345576 h 348959"/>
                <a:gd name="connsiteX12" fmla="*/ 6665 w 406232"/>
                <a:gd name="connsiteY12" fmla="*/ 305095 h 348959"/>
                <a:gd name="connsiteX0-1" fmla="*/ 6665 w 406232"/>
                <a:gd name="connsiteY0-2" fmla="*/ 305095 h 348959"/>
                <a:gd name="connsiteX1-3" fmla="*/ 6665 w 406232"/>
                <a:gd name="connsiteY1-4" fmla="*/ 226514 h 348959"/>
                <a:gd name="connsiteX2-5" fmla="*/ 73340 w 406232"/>
                <a:gd name="connsiteY2-6" fmla="*/ 128882 h 348959"/>
                <a:gd name="connsiteX3-7" fmla="*/ 244790 w 406232"/>
                <a:gd name="connsiteY3-8" fmla="*/ 43157 h 348959"/>
                <a:gd name="connsiteX4-9" fmla="*/ 401952 w 406232"/>
                <a:gd name="connsiteY4-10" fmla="*/ 295 h 348959"/>
                <a:gd name="connsiteX5-11" fmla="*/ 359090 w 406232"/>
                <a:gd name="connsiteY5-12" fmla="*/ 26489 h 348959"/>
                <a:gd name="connsiteX6-13" fmla="*/ 330515 w 406232"/>
                <a:gd name="connsiteY6-14" fmla="*/ 69351 h 348959"/>
                <a:gd name="connsiteX7-15" fmla="*/ 278127 w 406232"/>
                <a:gd name="connsiteY7-16" fmla="*/ 209845 h 348959"/>
                <a:gd name="connsiteX8-17" fmla="*/ 211452 w 406232"/>
                <a:gd name="connsiteY8-18" fmla="*/ 305095 h 348959"/>
                <a:gd name="connsiteX9-19" fmla="*/ 128108 w 406232"/>
                <a:gd name="connsiteY9-20" fmla="*/ 345576 h 348959"/>
                <a:gd name="connsiteX10-21" fmla="*/ 44765 w 406232"/>
                <a:gd name="connsiteY10-22" fmla="*/ 345576 h 348959"/>
                <a:gd name="connsiteX11-23" fmla="*/ 6665 w 406232"/>
                <a:gd name="connsiteY11-24" fmla="*/ 305095 h 348959"/>
                <a:gd name="connsiteX0-25" fmla="*/ 6665 w 406232"/>
                <a:gd name="connsiteY0-26" fmla="*/ 305095 h 357637"/>
                <a:gd name="connsiteX1-27" fmla="*/ 6665 w 406232"/>
                <a:gd name="connsiteY1-28" fmla="*/ 226514 h 357637"/>
                <a:gd name="connsiteX2-29" fmla="*/ 73340 w 406232"/>
                <a:gd name="connsiteY2-30" fmla="*/ 128882 h 357637"/>
                <a:gd name="connsiteX3-31" fmla="*/ 244790 w 406232"/>
                <a:gd name="connsiteY3-32" fmla="*/ 43157 h 357637"/>
                <a:gd name="connsiteX4-33" fmla="*/ 401952 w 406232"/>
                <a:gd name="connsiteY4-34" fmla="*/ 295 h 357637"/>
                <a:gd name="connsiteX5-35" fmla="*/ 359090 w 406232"/>
                <a:gd name="connsiteY5-36" fmla="*/ 26489 h 357637"/>
                <a:gd name="connsiteX6-37" fmla="*/ 330515 w 406232"/>
                <a:gd name="connsiteY6-38" fmla="*/ 69351 h 357637"/>
                <a:gd name="connsiteX7-39" fmla="*/ 278127 w 406232"/>
                <a:gd name="connsiteY7-40" fmla="*/ 209845 h 357637"/>
                <a:gd name="connsiteX8-41" fmla="*/ 211452 w 406232"/>
                <a:gd name="connsiteY8-42" fmla="*/ 305095 h 357637"/>
                <a:gd name="connsiteX9-43" fmla="*/ 120964 w 406232"/>
                <a:gd name="connsiteY9-44" fmla="*/ 355101 h 357637"/>
                <a:gd name="connsiteX10-45" fmla="*/ 44765 w 406232"/>
                <a:gd name="connsiteY10-46" fmla="*/ 345576 h 357637"/>
                <a:gd name="connsiteX11-47" fmla="*/ 6665 w 406232"/>
                <a:gd name="connsiteY11-48" fmla="*/ 305095 h 357637"/>
                <a:gd name="connsiteX0-49" fmla="*/ 6665 w 406232"/>
                <a:gd name="connsiteY0-50" fmla="*/ 305095 h 357637"/>
                <a:gd name="connsiteX1-51" fmla="*/ 6665 w 406232"/>
                <a:gd name="connsiteY1-52" fmla="*/ 226514 h 357637"/>
                <a:gd name="connsiteX2-53" fmla="*/ 73340 w 406232"/>
                <a:gd name="connsiteY2-54" fmla="*/ 128882 h 357637"/>
                <a:gd name="connsiteX3-55" fmla="*/ 244790 w 406232"/>
                <a:gd name="connsiteY3-56" fmla="*/ 43157 h 357637"/>
                <a:gd name="connsiteX4-57" fmla="*/ 401952 w 406232"/>
                <a:gd name="connsiteY4-58" fmla="*/ 295 h 357637"/>
                <a:gd name="connsiteX5-59" fmla="*/ 359090 w 406232"/>
                <a:gd name="connsiteY5-60" fmla="*/ 26489 h 357637"/>
                <a:gd name="connsiteX6-61" fmla="*/ 330515 w 406232"/>
                <a:gd name="connsiteY6-62" fmla="*/ 69351 h 357637"/>
                <a:gd name="connsiteX7-63" fmla="*/ 278127 w 406232"/>
                <a:gd name="connsiteY7-64" fmla="*/ 209845 h 357637"/>
                <a:gd name="connsiteX8-65" fmla="*/ 211452 w 406232"/>
                <a:gd name="connsiteY8-66" fmla="*/ 305095 h 357637"/>
                <a:gd name="connsiteX9-67" fmla="*/ 120964 w 406232"/>
                <a:gd name="connsiteY9-68" fmla="*/ 355101 h 357637"/>
                <a:gd name="connsiteX10-69" fmla="*/ 44765 w 406232"/>
                <a:gd name="connsiteY10-70" fmla="*/ 345576 h 357637"/>
                <a:gd name="connsiteX11-71" fmla="*/ 6665 w 406232"/>
                <a:gd name="connsiteY11-72" fmla="*/ 305095 h 357637"/>
                <a:gd name="connsiteX0-73" fmla="*/ 6665 w 406232"/>
                <a:gd name="connsiteY0-74" fmla="*/ 305095 h 357637"/>
                <a:gd name="connsiteX1-75" fmla="*/ 6665 w 406232"/>
                <a:gd name="connsiteY1-76" fmla="*/ 226514 h 357637"/>
                <a:gd name="connsiteX2-77" fmla="*/ 73340 w 406232"/>
                <a:gd name="connsiteY2-78" fmla="*/ 128882 h 357637"/>
                <a:gd name="connsiteX3-79" fmla="*/ 244790 w 406232"/>
                <a:gd name="connsiteY3-80" fmla="*/ 43157 h 357637"/>
                <a:gd name="connsiteX4-81" fmla="*/ 401952 w 406232"/>
                <a:gd name="connsiteY4-82" fmla="*/ 295 h 357637"/>
                <a:gd name="connsiteX5-83" fmla="*/ 359090 w 406232"/>
                <a:gd name="connsiteY5-84" fmla="*/ 26489 h 357637"/>
                <a:gd name="connsiteX6-85" fmla="*/ 330515 w 406232"/>
                <a:gd name="connsiteY6-86" fmla="*/ 69351 h 357637"/>
                <a:gd name="connsiteX7-87" fmla="*/ 278127 w 406232"/>
                <a:gd name="connsiteY7-88" fmla="*/ 209845 h 357637"/>
                <a:gd name="connsiteX8-89" fmla="*/ 211452 w 406232"/>
                <a:gd name="connsiteY8-90" fmla="*/ 305095 h 357637"/>
                <a:gd name="connsiteX9-91" fmla="*/ 120964 w 406232"/>
                <a:gd name="connsiteY9-92" fmla="*/ 355101 h 357637"/>
                <a:gd name="connsiteX10-93" fmla="*/ 44765 w 406232"/>
                <a:gd name="connsiteY10-94" fmla="*/ 345576 h 357637"/>
                <a:gd name="connsiteX11-95" fmla="*/ 6665 w 406232"/>
                <a:gd name="connsiteY11-96" fmla="*/ 305095 h 357637"/>
                <a:gd name="connsiteX0-97" fmla="*/ 6665 w 406232"/>
                <a:gd name="connsiteY0-98" fmla="*/ 305095 h 357637"/>
                <a:gd name="connsiteX1-99" fmla="*/ 6665 w 406232"/>
                <a:gd name="connsiteY1-100" fmla="*/ 226514 h 357637"/>
                <a:gd name="connsiteX2-101" fmla="*/ 73340 w 406232"/>
                <a:gd name="connsiteY2-102" fmla="*/ 128882 h 357637"/>
                <a:gd name="connsiteX3-103" fmla="*/ 244790 w 406232"/>
                <a:gd name="connsiteY3-104" fmla="*/ 43157 h 357637"/>
                <a:gd name="connsiteX4-105" fmla="*/ 401952 w 406232"/>
                <a:gd name="connsiteY4-106" fmla="*/ 295 h 357637"/>
                <a:gd name="connsiteX5-107" fmla="*/ 359090 w 406232"/>
                <a:gd name="connsiteY5-108" fmla="*/ 26489 h 357637"/>
                <a:gd name="connsiteX6-109" fmla="*/ 330515 w 406232"/>
                <a:gd name="connsiteY6-110" fmla="*/ 69351 h 357637"/>
                <a:gd name="connsiteX7-111" fmla="*/ 278127 w 406232"/>
                <a:gd name="connsiteY7-112" fmla="*/ 209845 h 357637"/>
                <a:gd name="connsiteX8-113" fmla="*/ 211452 w 406232"/>
                <a:gd name="connsiteY8-114" fmla="*/ 305095 h 357637"/>
                <a:gd name="connsiteX9-115" fmla="*/ 120964 w 406232"/>
                <a:gd name="connsiteY9-116" fmla="*/ 355101 h 357637"/>
                <a:gd name="connsiteX10-117" fmla="*/ 44765 w 406232"/>
                <a:gd name="connsiteY10-118" fmla="*/ 345576 h 357637"/>
                <a:gd name="connsiteX11-119" fmla="*/ 6665 w 406232"/>
                <a:gd name="connsiteY11-120" fmla="*/ 305095 h 357637"/>
                <a:gd name="connsiteX0-121" fmla="*/ 7668 w 407235"/>
                <a:gd name="connsiteY0-122" fmla="*/ 305095 h 357637"/>
                <a:gd name="connsiteX1-123" fmla="*/ 7668 w 407235"/>
                <a:gd name="connsiteY1-124" fmla="*/ 226514 h 357637"/>
                <a:gd name="connsiteX2-125" fmla="*/ 74343 w 407235"/>
                <a:gd name="connsiteY2-126" fmla="*/ 128882 h 357637"/>
                <a:gd name="connsiteX3-127" fmla="*/ 245793 w 407235"/>
                <a:gd name="connsiteY3-128" fmla="*/ 43157 h 357637"/>
                <a:gd name="connsiteX4-129" fmla="*/ 402955 w 407235"/>
                <a:gd name="connsiteY4-130" fmla="*/ 295 h 357637"/>
                <a:gd name="connsiteX5-131" fmla="*/ 360093 w 407235"/>
                <a:gd name="connsiteY5-132" fmla="*/ 26489 h 357637"/>
                <a:gd name="connsiteX6-133" fmla="*/ 331518 w 407235"/>
                <a:gd name="connsiteY6-134" fmla="*/ 69351 h 357637"/>
                <a:gd name="connsiteX7-135" fmla="*/ 279130 w 407235"/>
                <a:gd name="connsiteY7-136" fmla="*/ 209845 h 357637"/>
                <a:gd name="connsiteX8-137" fmla="*/ 212455 w 407235"/>
                <a:gd name="connsiteY8-138" fmla="*/ 305095 h 357637"/>
                <a:gd name="connsiteX9-139" fmla="*/ 121967 w 407235"/>
                <a:gd name="connsiteY9-140" fmla="*/ 355101 h 357637"/>
                <a:gd name="connsiteX10-141" fmla="*/ 45768 w 407235"/>
                <a:gd name="connsiteY10-142" fmla="*/ 345576 h 357637"/>
                <a:gd name="connsiteX11-143" fmla="*/ 7668 w 407235"/>
                <a:gd name="connsiteY11-144" fmla="*/ 305095 h 3576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407235" h="357637">
                  <a:moveTo>
                    <a:pt x="7668" y="305095"/>
                  </a:moveTo>
                  <a:cubicBezTo>
                    <a:pt x="1318" y="285251"/>
                    <a:pt x="-5826" y="270170"/>
                    <a:pt x="7668" y="226514"/>
                  </a:cubicBezTo>
                  <a:cubicBezTo>
                    <a:pt x="21162" y="182858"/>
                    <a:pt x="48943" y="149916"/>
                    <a:pt x="74343" y="128882"/>
                  </a:cubicBezTo>
                  <a:cubicBezTo>
                    <a:pt x="99743" y="107848"/>
                    <a:pt x="191024" y="64588"/>
                    <a:pt x="245793" y="43157"/>
                  </a:cubicBezTo>
                  <a:cubicBezTo>
                    <a:pt x="300562" y="21726"/>
                    <a:pt x="383905" y="3073"/>
                    <a:pt x="402955" y="295"/>
                  </a:cubicBezTo>
                  <a:cubicBezTo>
                    <a:pt x="422005" y="-2483"/>
                    <a:pt x="371999" y="14980"/>
                    <a:pt x="360093" y="26489"/>
                  </a:cubicBezTo>
                  <a:cubicBezTo>
                    <a:pt x="348187" y="37998"/>
                    <a:pt x="345012" y="38792"/>
                    <a:pt x="331518" y="69351"/>
                  </a:cubicBezTo>
                  <a:cubicBezTo>
                    <a:pt x="318024" y="99910"/>
                    <a:pt x="298974" y="170554"/>
                    <a:pt x="279130" y="209845"/>
                  </a:cubicBezTo>
                  <a:cubicBezTo>
                    <a:pt x="259286" y="249136"/>
                    <a:pt x="238649" y="280886"/>
                    <a:pt x="212455" y="305095"/>
                  </a:cubicBezTo>
                  <a:cubicBezTo>
                    <a:pt x="186261" y="329304"/>
                    <a:pt x="149748" y="348354"/>
                    <a:pt x="121967" y="355101"/>
                  </a:cubicBezTo>
                  <a:cubicBezTo>
                    <a:pt x="94186" y="361848"/>
                    <a:pt x="64818" y="353910"/>
                    <a:pt x="45768" y="345576"/>
                  </a:cubicBezTo>
                  <a:cubicBezTo>
                    <a:pt x="26718" y="337242"/>
                    <a:pt x="14018" y="324939"/>
                    <a:pt x="7668" y="305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9185" y="8497"/>
              <a:ext cx="150" cy="192"/>
            </a:xfrm>
            <a:custGeom>
              <a:avLst/>
              <a:gdLst>
                <a:gd name="connsiteX0" fmla="*/ 114303 w 114583"/>
                <a:gd name="connsiteY0" fmla="*/ 621 h 110589"/>
                <a:gd name="connsiteX1" fmla="*/ 66678 w 114583"/>
                <a:gd name="connsiteY1" fmla="*/ 60153 h 110589"/>
                <a:gd name="connsiteX2" fmla="*/ 40484 w 114583"/>
                <a:gd name="connsiteY2" fmla="*/ 110159 h 110589"/>
                <a:gd name="connsiteX3" fmla="*/ 3 w 114583"/>
                <a:gd name="connsiteY3" fmla="*/ 81584 h 110589"/>
                <a:gd name="connsiteX4" fmla="*/ 42865 w 114583"/>
                <a:gd name="connsiteY4" fmla="*/ 33959 h 110589"/>
                <a:gd name="connsiteX5" fmla="*/ 114303 w 114583"/>
                <a:gd name="connsiteY5" fmla="*/ 621 h 110589"/>
                <a:gd name="connsiteX0-1" fmla="*/ 114303 w 114766"/>
                <a:gd name="connsiteY0-2" fmla="*/ 7143 h 117111"/>
                <a:gd name="connsiteX1-3" fmla="*/ 66678 w 114766"/>
                <a:gd name="connsiteY1-4" fmla="*/ 66675 h 117111"/>
                <a:gd name="connsiteX2-5" fmla="*/ 40484 w 114766"/>
                <a:gd name="connsiteY2-6" fmla="*/ 116681 h 117111"/>
                <a:gd name="connsiteX3-7" fmla="*/ 3 w 114766"/>
                <a:gd name="connsiteY3-8" fmla="*/ 88106 h 117111"/>
                <a:gd name="connsiteX4-9" fmla="*/ 42865 w 114766"/>
                <a:gd name="connsiteY4-10" fmla="*/ 40481 h 117111"/>
                <a:gd name="connsiteX5-11" fmla="*/ 88109 w 114766"/>
                <a:gd name="connsiteY5-12" fmla="*/ 4762 h 117111"/>
                <a:gd name="connsiteX6" fmla="*/ 114303 w 114766"/>
                <a:gd name="connsiteY6" fmla="*/ 7143 h 117111"/>
                <a:gd name="connsiteX0-13" fmla="*/ 114306 w 114769"/>
                <a:gd name="connsiteY0-14" fmla="*/ 7143 h 109586"/>
                <a:gd name="connsiteX1-15" fmla="*/ 66681 w 114769"/>
                <a:gd name="connsiteY1-16" fmla="*/ 66675 h 109586"/>
                <a:gd name="connsiteX2-17" fmla="*/ 29099 w 114769"/>
                <a:gd name="connsiteY2-18" fmla="*/ 108934 h 109586"/>
                <a:gd name="connsiteX3-19" fmla="*/ 6 w 114769"/>
                <a:gd name="connsiteY3-20" fmla="*/ 88106 h 109586"/>
                <a:gd name="connsiteX4-21" fmla="*/ 42868 w 114769"/>
                <a:gd name="connsiteY4-22" fmla="*/ 40481 h 109586"/>
                <a:gd name="connsiteX5-23" fmla="*/ 88112 w 114769"/>
                <a:gd name="connsiteY5-24" fmla="*/ 4762 h 109586"/>
                <a:gd name="connsiteX6-25" fmla="*/ 114306 w 114769"/>
                <a:gd name="connsiteY6-26" fmla="*/ 7143 h 109586"/>
                <a:gd name="connsiteX0-27" fmla="*/ 148467 w 148642"/>
                <a:gd name="connsiteY0-28" fmla="*/ 2864 h 123382"/>
                <a:gd name="connsiteX1-29" fmla="*/ 66681 w 148642"/>
                <a:gd name="connsiteY1-30" fmla="*/ 80472 h 123382"/>
                <a:gd name="connsiteX2-31" fmla="*/ 29099 w 148642"/>
                <a:gd name="connsiteY2-32" fmla="*/ 122731 h 123382"/>
                <a:gd name="connsiteX3-33" fmla="*/ 6 w 148642"/>
                <a:gd name="connsiteY3-34" fmla="*/ 101903 h 123382"/>
                <a:gd name="connsiteX4-35" fmla="*/ 42868 w 148642"/>
                <a:gd name="connsiteY4-36" fmla="*/ 54278 h 123382"/>
                <a:gd name="connsiteX5-37" fmla="*/ 88112 w 148642"/>
                <a:gd name="connsiteY5-38" fmla="*/ 18559 h 123382"/>
                <a:gd name="connsiteX6-39" fmla="*/ 148467 w 148642"/>
                <a:gd name="connsiteY6-40" fmla="*/ 2864 h 123382"/>
                <a:gd name="connsiteX0-41" fmla="*/ 148467 w 151739"/>
                <a:gd name="connsiteY0-42" fmla="*/ 11381 h 131899"/>
                <a:gd name="connsiteX1-43" fmla="*/ 66681 w 151739"/>
                <a:gd name="connsiteY1-44" fmla="*/ 88989 h 131899"/>
                <a:gd name="connsiteX2-45" fmla="*/ 29099 w 151739"/>
                <a:gd name="connsiteY2-46" fmla="*/ 131248 h 131899"/>
                <a:gd name="connsiteX3-47" fmla="*/ 6 w 151739"/>
                <a:gd name="connsiteY3-48" fmla="*/ 110420 h 131899"/>
                <a:gd name="connsiteX4-49" fmla="*/ 42868 w 151739"/>
                <a:gd name="connsiteY4-50" fmla="*/ 62795 h 131899"/>
                <a:gd name="connsiteX5-51" fmla="*/ 129865 w 151739"/>
                <a:gd name="connsiteY5-52" fmla="*/ 3837 h 131899"/>
                <a:gd name="connsiteX6-53" fmla="*/ 148467 w 151739"/>
                <a:gd name="connsiteY6-54" fmla="*/ 11381 h 1318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51739" h="131899">
                  <a:moveTo>
                    <a:pt x="148467" y="11381"/>
                  </a:moveTo>
                  <a:cubicBezTo>
                    <a:pt x="137936" y="25573"/>
                    <a:pt x="86576" y="69011"/>
                    <a:pt x="66681" y="88989"/>
                  </a:cubicBezTo>
                  <a:cubicBezTo>
                    <a:pt x="46786" y="108967"/>
                    <a:pt x="40211" y="127676"/>
                    <a:pt x="29099" y="131248"/>
                  </a:cubicBezTo>
                  <a:cubicBezTo>
                    <a:pt x="17987" y="134820"/>
                    <a:pt x="-391" y="123120"/>
                    <a:pt x="6" y="110420"/>
                  </a:cubicBezTo>
                  <a:cubicBezTo>
                    <a:pt x="403" y="97720"/>
                    <a:pt x="21225" y="80559"/>
                    <a:pt x="42868" y="62795"/>
                  </a:cubicBezTo>
                  <a:cubicBezTo>
                    <a:pt x="64511" y="45031"/>
                    <a:pt x="117959" y="9393"/>
                    <a:pt x="129865" y="3837"/>
                  </a:cubicBezTo>
                  <a:cubicBezTo>
                    <a:pt x="141771" y="-1719"/>
                    <a:pt x="158998" y="-2811"/>
                    <a:pt x="148467" y="113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408" y="8029"/>
              <a:ext cx="509" cy="561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9292" y="8243"/>
              <a:ext cx="286" cy="289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 Placeholder 2"/>
          <p:cNvSpPr txBox="1"/>
          <p:nvPr/>
        </p:nvSpPr>
        <p:spPr>
          <a:xfrm>
            <a:off x="2809363" y="1566145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TextBox 91"/>
          <p:cNvSpPr txBox="1"/>
          <p:nvPr/>
        </p:nvSpPr>
        <p:spPr>
          <a:xfrm>
            <a:off x="1520190" y="1899920"/>
            <a:ext cx="345757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sz="12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104"/>
          <p:cNvSpPr txBox="1"/>
          <p:nvPr/>
        </p:nvSpPr>
        <p:spPr>
          <a:xfrm>
            <a:off x="7820660" y="2644140"/>
            <a:ext cx="347535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sz="12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745412" y="230486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1946398" y="3771658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TextBox 91"/>
          <p:cNvSpPr txBox="1"/>
          <p:nvPr/>
        </p:nvSpPr>
        <p:spPr>
          <a:xfrm>
            <a:off x="956310" y="4105275"/>
            <a:ext cx="315849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sz="12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104"/>
          <p:cNvSpPr txBox="1"/>
          <p:nvPr/>
        </p:nvSpPr>
        <p:spPr>
          <a:xfrm>
            <a:off x="6891020" y="5194935"/>
            <a:ext cx="355282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sz="12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815772" y="485581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EAF9672-AD09-4F3B-9E52-030D76544256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18597" name="矩形 142"/>
          <p:cNvSpPr/>
          <p:nvPr/>
        </p:nvSpPr>
        <p:spPr>
          <a:xfrm>
            <a:off x="820420" y="1800860"/>
            <a:ext cx="5495290" cy="3789045"/>
          </a:xfrm>
          <a:prstGeom prst="rect">
            <a:avLst/>
          </a:prstGeom>
          <a:noFill/>
          <a:ln w="25400" cap="flat" cmpd="sng">
            <a:solidFill>
              <a:srgbClr val="FF6D93">
                <a:alpha val="5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TextBox 23"/>
          <p:cNvSpPr txBox="1"/>
          <p:nvPr/>
        </p:nvSpPr>
        <p:spPr>
          <a:xfrm>
            <a:off x="6875145" y="2939415"/>
            <a:ext cx="44799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match,it is destined to be hurt.When a cigarette falls in love with a match,it is destined to be hurt.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6875274" y="2620296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65645" y="4876800"/>
            <a:ext cx="654050" cy="650240"/>
            <a:chOff x="11127" y="7680"/>
            <a:chExt cx="1030" cy="1024"/>
          </a:xfrm>
        </p:grpSpPr>
        <p:sp>
          <p:nvSpPr>
            <p:cNvPr id="9" name="椭圆 8"/>
            <p:cNvSpPr/>
            <p:nvPr/>
          </p:nvSpPr>
          <p:spPr>
            <a:xfrm>
              <a:off x="11127" y="7680"/>
              <a:ext cx="1030" cy="1024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11395" y="7942"/>
              <a:ext cx="494" cy="501"/>
            </a:xfrm>
            <a:custGeom>
              <a:avLst/>
              <a:gdLst>
                <a:gd name="T0" fmla="*/ 67746 w 83"/>
                <a:gd name="T1" fmla="*/ 42968 h 90"/>
                <a:gd name="T2" fmla="*/ 55429 w 83"/>
                <a:gd name="T3" fmla="*/ 46038 h 90"/>
                <a:gd name="T4" fmla="*/ 24635 w 83"/>
                <a:gd name="T5" fmla="*/ 76729 h 90"/>
                <a:gd name="T6" fmla="*/ 0 w 83"/>
                <a:gd name="T7" fmla="*/ 150389 h 90"/>
                <a:gd name="T8" fmla="*/ 126254 w 83"/>
                <a:gd name="T9" fmla="*/ 276225 h 90"/>
                <a:gd name="T10" fmla="*/ 255588 w 83"/>
                <a:gd name="T11" fmla="*/ 150389 h 90"/>
                <a:gd name="T12" fmla="*/ 230953 w 83"/>
                <a:gd name="T13" fmla="*/ 76729 h 90"/>
                <a:gd name="T14" fmla="*/ 206318 w 83"/>
                <a:gd name="T15" fmla="*/ 52176 h 90"/>
                <a:gd name="T16" fmla="*/ 194001 w 83"/>
                <a:gd name="T17" fmla="*/ 49107 h 90"/>
                <a:gd name="T18" fmla="*/ 181683 w 83"/>
                <a:gd name="T19" fmla="*/ 55245 h 90"/>
                <a:gd name="T20" fmla="*/ 184762 w 83"/>
                <a:gd name="T21" fmla="*/ 82868 h 90"/>
                <a:gd name="T22" fmla="*/ 200159 w 83"/>
                <a:gd name="T23" fmla="*/ 98213 h 90"/>
                <a:gd name="T24" fmla="*/ 215556 w 83"/>
                <a:gd name="T25" fmla="*/ 150389 h 90"/>
                <a:gd name="T26" fmla="*/ 190921 w 83"/>
                <a:gd name="T27" fmla="*/ 211773 h 90"/>
                <a:gd name="T28" fmla="*/ 126254 w 83"/>
                <a:gd name="T29" fmla="*/ 239395 h 90"/>
                <a:gd name="T30" fmla="*/ 64667 w 83"/>
                <a:gd name="T31" fmla="*/ 211773 h 90"/>
                <a:gd name="T32" fmla="*/ 40032 w 83"/>
                <a:gd name="T33" fmla="*/ 150389 h 90"/>
                <a:gd name="T34" fmla="*/ 55429 w 83"/>
                <a:gd name="T35" fmla="*/ 98213 h 90"/>
                <a:gd name="T36" fmla="*/ 76984 w 83"/>
                <a:gd name="T37" fmla="*/ 76729 h 90"/>
                <a:gd name="T38" fmla="*/ 83143 w 83"/>
                <a:gd name="T39" fmla="*/ 52176 h 90"/>
                <a:gd name="T40" fmla="*/ 67746 w 83"/>
                <a:gd name="T41" fmla="*/ 42968 h 90"/>
                <a:gd name="T42" fmla="*/ 129334 w 83"/>
                <a:gd name="T43" fmla="*/ 0 h 90"/>
                <a:gd name="T44" fmla="*/ 107778 w 83"/>
                <a:gd name="T45" fmla="*/ 21484 h 90"/>
                <a:gd name="T46" fmla="*/ 107778 w 83"/>
                <a:gd name="T47" fmla="*/ 147320 h 90"/>
                <a:gd name="T48" fmla="*/ 129334 w 83"/>
                <a:gd name="T49" fmla="*/ 168804 h 90"/>
                <a:gd name="T50" fmla="*/ 147810 w 83"/>
                <a:gd name="T51" fmla="*/ 147320 h 90"/>
                <a:gd name="T52" fmla="*/ 147810 w 83"/>
                <a:gd name="T53" fmla="*/ 21484 h 90"/>
                <a:gd name="T54" fmla="*/ 129334 w 83"/>
                <a:gd name="T55" fmla="*/ 0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90">
                  <a:moveTo>
                    <a:pt x="22" y="14"/>
                  </a:moveTo>
                  <a:cubicBezTo>
                    <a:pt x="20" y="14"/>
                    <a:pt x="19" y="14"/>
                    <a:pt x="18" y="15"/>
                  </a:cubicBezTo>
                  <a:cubicBezTo>
                    <a:pt x="14" y="18"/>
                    <a:pt x="11" y="21"/>
                    <a:pt x="8" y="25"/>
                  </a:cubicBezTo>
                  <a:cubicBezTo>
                    <a:pt x="3" y="31"/>
                    <a:pt x="0" y="40"/>
                    <a:pt x="0" y="49"/>
                  </a:cubicBezTo>
                  <a:cubicBezTo>
                    <a:pt x="0" y="72"/>
                    <a:pt x="19" y="90"/>
                    <a:pt x="41" y="90"/>
                  </a:cubicBezTo>
                  <a:cubicBezTo>
                    <a:pt x="64" y="90"/>
                    <a:pt x="83" y="72"/>
                    <a:pt x="83" y="49"/>
                  </a:cubicBezTo>
                  <a:cubicBezTo>
                    <a:pt x="83" y="40"/>
                    <a:pt x="80" y="31"/>
                    <a:pt x="75" y="25"/>
                  </a:cubicBezTo>
                  <a:cubicBezTo>
                    <a:pt x="72" y="22"/>
                    <a:pt x="70" y="19"/>
                    <a:pt x="67" y="17"/>
                  </a:cubicBezTo>
                  <a:cubicBezTo>
                    <a:pt x="66" y="16"/>
                    <a:pt x="65" y="16"/>
                    <a:pt x="63" y="16"/>
                  </a:cubicBezTo>
                  <a:cubicBezTo>
                    <a:pt x="62" y="16"/>
                    <a:pt x="60" y="16"/>
                    <a:pt x="59" y="18"/>
                  </a:cubicBezTo>
                  <a:cubicBezTo>
                    <a:pt x="56" y="21"/>
                    <a:pt x="57" y="25"/>
                    <a:pt x="60" y="27"/>
                  </a:cubicBezTo>
                  <a:cubicBezTo>
                    <a:pt x="61" y="28"/>
                    <a:pt x="63" y="30"/>
                    <a:pt x="65" y="32"/>
                  </a:cubicBezTo>
                  <a:cubicBezTo>
                    <a:pt x="68" y="37"/>
                    <a:pt x="70" y="43"/>
                    <a:pt x="70" y="49"/>
                  </a:cubicBezTo>
                  <a:cubicBezTo>
                    <a:pt x="70" y="57"/>
                    <a:pt x="67" y="64"/>
                    <a:pt x="62" y="69"/>
                  </a:cubicBezTo>
                  <a:cubicBezTo>
                    <a:pt x="57" y="75"/>
                    <a:pt x="49" y="78"/>
                    <a:pt x="41" y="78"/>
                  </a:cubicBezTo>
                  <a:cubicBezTo>
                    <a:pt x="34" y="78"/>
                    <a:pt x="26" y="75"/>
                    <a:pt x="21" y="69"/>
                  </a:cubicBezTo>
                  <a:cubicBezTo>
                    <a:pt x="16" y="64"/>
                    <a:pt x="13" y="57"/>
                    <a:pt x="13" y="49"/>
                  </a:cubicBezTo>
                  <a:cubicBezTo>
                    <a:pt x="13" y="43"/>
                    <a:pt x="15" y="37"/>
                    <a:pt x="18" y="32"/>
                  </a:cubicBezTo>
                  <a:cubicBezTo>
                    <a:pt x="20" y="29"/>
                    <a:pt x="23" y="27"/>
                    <a:pt x="25" y="25"/>
                  </a:cubicBezTo>
                  <a:cubicBezTo>
                    <a:pt x="28" y="24"/>
                    <a:pt x="29" y="20"/>
                    <a:pt x="27" y="17"/>
                  </a:cubicBezTo>
                  <a:cubicBezTo>
                    <a:pt x="26" y="15"/>
                    <a:pt x="24" y="14"/>
                    <a:pt x="22" y="14"/>
                  </a:cubicBezTo>
                  <a:moveTo>
                    <a:pt x="42" y="0"/>
                  </a:moveTo>
                  <a:cubicBezTo>
                    <a:pt x="38" y="0"/>
                    <a:pt x="35" y="3"/>
                    <a:pt x="35" y="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2"/>
                    <a:pt x="38" y="55"/>
                    <a:pt x="42" y="55"/>
                  </a:cubicBezTo>
                  <a:cubicBezTo>
                    <a:pt x="45" y="55"/>
                    <a:pt x="48" y="52"/>
                    <a:pt x="48" y="4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5" y="0"/>
                    <a:pt x="4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44485" y="4876800"/>
            <a:ext cx="654050" cy="650240"/>
            <a:chOff x="12511" y="7680"/>
            <a:chExt cx="1030" cy="1024"/>
          </a:xfrm>
        </p:grpSpPr>
        <p:sp>
          <p:nvSpPr>
            <p:cNvPr id="10" name="椭圆 9"/>
            <p:cNvSpPr/>
            <p:nvPr/>
          </p:nvSpPr>
          <p:spPr>
            <a:xfrm>
              <a:off x="12511" y="7680"/>
              <a:ext cx="1030" cy="1024"/>
            </a:xfrm>
            <a:prstGeom prst="ellipse">
              <a:avLst/>
            </a:prstGeom>
            <a:solidFill>
              <a:srgbClr val="FF6D9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62"/>
            <p:cNvSpPr>
              <a:spLocks noEditPoints="1"/>
            </p:cNvSpPr>
            <p:nvPr/>
          </p:nvSpPr>
          <p:spPr bwMode="auto">
            <a:xfrm>
              <a:off x="12801" y="7942"/>
              <a:ext cx="450" cy="445"/>
            </a:xfrm>
            <a:custGeom>
              <a:avLst/>
              <a:gdLst>
                <a:gd name="T0" fmla="*/ 21530 w 80"/>
                <a:gd name="T1" fmla="*/ 212477 h 83"/>
                <a:gd name="T2" fmla="*/ 15379 w 80"/>
                <a:gd name="T3" fmla="*/ 209397 h 83"/>
                <a:gd name="T4" fmla="*/ 15379 w 80"/>
                <a:gd name="T5" fmla="*/ 169366 h 83"/>
                <a:gd name="T6" fmla="*/ 18455 w 80"/>
                <a:gd name="T7" fmla="*/ 160127 h 83"/>
                <a:gd name="T8" fmla="*/ 30758 w 80"/>
                <a:gd name="T9" fmla="*/ 157048 h 83"/>
                <a:gd name="T10" fmla="*/ 36909 w 80"/>
                <a:gd name="T11" fmla="*/ 163207 h 83"/>
                <a:gd name="T12" fmla="*/ 30758 w 80"/>
                <a:gd name="T13" fmla="*/ 166286 h 83"/>
                <a:gd name="T14" fmla="*/ 27682 w 80"/>
                <a:gd name="T15" fmla="*/ 169366 h 83"/>
                <a:gd name="T16" fmla="*/ 27682 w 80"/>
                <a:gd name="T17" fmla="*/ 169366 h 83"/>
                <a:gd name="T18" fmla="*/ 27682 w 80"/>
                <a:gd name="T19" fmla="*/ 209397 h 83"/>
                <a:gd name="T20" fmla="*/ 21530 w 80"/>
                <a:gd name="T21" fmla="*/ 212477 h 83"/>
                <a:gd name="T22" fmla="*/ 36909 w 80"/>
                <a:gd name="T23" fmla="*/ 138572 h 83"/>
                <a:gd name="T24" fmla="*/ 0 w 80"/>
                <a:gd name="T25" fmla="*/ 175524 h 83"/>
                <a:gd name="T26" fmla="*/ 0 w 80"/>
                <a:gd name="T27" fmla="*/ 221715 h 83"/>
                <a:gd name="T28" fmla="*/ 36909 w 80"/>
                <a:gd name="T29" fmla="*/ 255588 h 83"/>
                <a:gd name="T30" fmla="*/ 73819 w 80"/>
                <a:gd name="T31" fmla="*/ 221715 h 83"/>
                <a:gd name="T32" fmla="*/ 73819 w 80"/>
                <a:gd name="T33" fmla="*/ 175524 h 83"/>
                <a:gd name="T34" fmla="*/ 36909 w 80"/>
                <a:gd name="T35" fmla="*/ 138572 h 83"/>
                <a:gd name="T36" fmla="*/ 107652 w 80"/>
                <a:gd name="T37" fmla="*/ 160127 h 83"/>
                <a:gd name="T38" fmla="*/ 101501 w 80"/>
                <a:gd name="T39" fmla="*/ 153969 h 83"/>
                <a:gd name="T40" fmla="*/ 101501 w 80"/>
                <a:gd name="T41" fmla="*/ 98540 h 83"/>
                <a:gd name="T42" fmla="*/ 107652 w 80"/>
                <a:gd name="T43" fmla="*/ 89302 h 83"/>
                <a:gd name="T44" fmla="*/ 116879 w 80"/>
                <a:gd name="T45" fmla="*/ 83143 h 83"/>
                <a:gd name="T46" fmla="*/ 123031 w 80"/>
                <a:gd name="T47" fmla="*/ 89302 h 83"/>
                <a:gd name="T48" fmla="*/ 116879 w 80"/>
                <a:gd name="T49" fmla="*/ 95461 h 83"/>
                <a:gd name="T50" fmla="*/ 116879 w 80"/>
                <a:gd name="T51" fmla="*/ 95461 h 83"/>
                <a:gd name="T52" fmla="*/ 113804 w 80"/>
                <a:gd name="T53" fmla="*/ 95461 h 83"/>
                <a:gd name="T54" fmla="*/ 113804 w 80"/>
                <a:gd name="T55" fmla="*/ 98540 h 83"/>
                <a:gd name="T56" fmla="*/ 113804 w 80"/>
                <a:gd name="T57" fmla="*/ 153969 h 83"/>
                <a:gd name="T58" fmla="*/ 107652 w 80"/>
                <a:gd name="T59" fmla="*/ 160127 h 83"/>
                <a:gd name="T60" fmla="*/ 123031 w 80"/>
                <a:gd name="T61" fmla="*/ 64667 h 83"/>
                <a:gd name="T62" fmla="*/ 86122 w 80"/>
                <a:gd name="T63" fmla="*/ 101619 h 83"/>
                <a:gd name="T64" fmla="*/ 86122 w 80"/>
                <a:gd name="T65" fmla="*/ 221715 h 83"/>
                <a:gd name="T66" fmla="*/ 123031 w 80"/>
                <a:gd name="T67" fmla="*/ 255588 h 83"/>
                <a:gd name="T68" fmla="*/ 156865 w 80"/>
                <a:gd name="T69" fmla="*/ 221715 h 83"/>
                <a:gd name="T70" fmla="*/ 156865 w 80"/>
                <a:gd name="T71" fmla="*/ 101619 h 83"/>
                <a:gd name="T72" fmla="*/ 123031 w 80"/>
                <a:gd name="T73" fmla="*/ 64667 h 83"/>
                <a:gd name="T74" fmla="*/ 196850 w 80"/>
                <a:gd name="T75" fmla="*/ 113937 h 83"/>
                <a:gd name="T76" fmla="*/ 193774 w 80"/>
                <a:gd name="T77" fmla="*/ 107778 h 83"/>
                <a:gd name="T78" fmla="*/ 193774 w 80"/>
                <a:gd name="T79" fmla="*/ 36952 h 83"/>
                <a:gd name="T80" fmla="*/ 196850 w 80"/>
                <a:gd name="T81" fmla="*/ 24635 h 83"/>
                <a:gd name="T82" fmla="*/ 206077 w 80"/>
                <a:gd name="T83" fmla="*/ 18476 h 83"/>
                <a:gd name="T84" fmla="*/ 212228 w 80"/>
                <a:gd name="T85" fmla="*/ 24635 h 83"/>
                <a:gd name="T86" fmla="*/ 206077 w 80"/>
                <a:gd name="T87" fmla="*/ 30794 h 83"/>
                <a:gd name="T88" fmla="*/ 206077 w 80"/>
                <a:gd name="T89" fmla="*/ 30794 h 83"/>
                <a:gd name="T90" fmla="*/ 203001 w 80"/>
                <a:gd name="T91" fmla="*/ 36952 h 83"/>
                <a:gd name="T92" fmla="*/ 203001 w 80"/>
                <a:gd name="T93" fmla="*/ 107778 h 83"/>
                <a:gd name="T94" fmla="*/ 196850 w 80"/>
                <a:gd name="T95" fmla="*/ 113937 h 83"/>
                <a:gd name="T96" fmla="*/ 212228 w 80"/>
                <a:gd name="T97" fmla="*/ 0 h 83"/>
                <a:gd name="T98" fmla="*/ 175319 w 80"/>
                <a:gd name="T99" fmla="*/ 36952 h 83"/>
                <a:gd name="T100" fmla="*/ 175319 w 80"/>
                <a:gd name="T101" fmla="*/ 221715 h 83"/>
                <a:gd name="T102" fmla="*/ 212228 w 80"/>
                <a:gd name="T103" fmla="*/ 255588 h 83"/>
                <a:gd name="T104" fmla="*/ 246062 w 80"/>
                <a:gd name="T105" fmla="*/ 221715 h 83"/>
                <a:gd name="T106" fmla="*/ 246062 w 80"/>
                <a:gd name="T107" fmla="*/ 36952 h 83"/>
                <a:gd name="T108" fmla="*/ 212228 w 80"/>
                <a:gd name="T109" fmla="*/ 0 h 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83">
                  <a:moveTo>
                    <a:pt x="7" y="69"/>
                  </a:moveTo>
                  <a:cubicBezTo>
                    <a:pt x="6" y="69"/>
                    <a:pt x="5" y="69"/>
                    <a:pt x="5" y="68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4"/>
                    <a:pt x="6" y="53"/>
                    <a:pt x="6" y="52"/>
                  </a:cubicBezTo>
                  <a:cubicBezTo>
                    <a:pt x="7" y="52"/>
                    <a:pt x="8" y="51"/>
                    <a:pt x="10" y="51"/>
                  </a:cubicBezTo>
                  <a:cubicBezTo>
                    <a:pt x="11" y="51"/>
                    <a:pt x="12" y="52"/>
                    <a:pt x="12" y="53"/>
                  </a:cubicBezTo>
                  <a:cubicBezTo>
                    <a:pt x="12" y="54"/>
                    <a:pt x="11" y="54"/>
                    <a:pt x="10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9"/>
                    <a:pt x="8" y="69"/>
                    <a:pt x="7" y="69"/>
                  </a:cubicBezTo>
                  <a:moveTo>
                    <a:pt x="12" y="45"/>
                  </a:moveTo>
                  <a:cubicBezTo>
                    <a:pt x="6" y="45"/>
                    <a:pt x="0" y="50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8"/>
                    <a:pt x="6" y="83"/>
                    <a:pt x="12" y="83"/>
                  </a:cubicBezTo>
                  <a:cubicBezTo>
                    <a:pt x="18" y="83"/>
                    <a:pt x="24" y="78"/>
                    <a:pt x="24" y="72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0"/>
                    <a:pt x="18" y="45"/>
                    <a:pt x="12" y="45"/>
                  </a:cubicBezTo>
                  <a:moveTo>
                    <a:pt x="35" y="52"/>
                  </a:moveTo>
                  <a:cubicBezTo>
                    <a:pt x="34" y="52"/>
                    <a:pt x="33" y="51"/>
                    <a:pt x="33" y="5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35" y="28"/>
                    <a:pt x="36" y="27"/>
                    <a:pt x="38" y="27"/>
                  </a:cubicBezTo>
                  <a:cubicBezTo>
                    <a:pt x="39" y="27"/>
                    <a:pt x="40" y="28"/>
                    <a:pt x="40" y="29"/>
                  </a:cubicBezTo>
                  <a:cubicBezTo>
                    <a:pt x="40" y="30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6" y="52"/>
                    <a:pt x="35" y="52"/>
                  </a:cubicBezTo>
                  <a:moveTo>
                    <a:pt x="40" y="21"/>
                  </a:moveTo>
                  <a:cubicBezTo>
                    <a:pt x="33" y="21"/>
                    <a:pt x="28" y="27"/>
                    <a:pt x="28" y="3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8"/>
                    <a:pt x="33" y="83"/>
                    <a:pt x="40" y="83"/>
                  </a:cubicBezTo>
                  <a:cubicBezTo>
                    <a:pt x="46" y="83"/>
                    <a:pt x="51" y="78"/>
                    <a:pt x="51" y="7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6" y="21"/>
                    <a:pt x="40" y="21"/>
                  </a:cubicBezTo>
                  <a:moveTo>
                    <a:pt x="64" y="37"/>
                  </a:moveTo>
                  <a:cubicBezTo>
                    <a:pt x="63" y="37"/>
                    <a:pt x="63" y="36"/>
                    <a:pt x="63" y="3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0"/>
                    <a:pt x="63" y="8"/>
                    <a:pt x="64" y="8"/>
                  </a:cubicBezTo>
                  <a:cubicBezTo>
                    <a:pt x="64" y="7"/>
                    <a:pt x="66" y="6"/>
                    <a:pt x="67" y="6"/>
                  </a:cubicBezTo>
                  <a:cubicBezTo>
                    <a:pt x="68" y="6"/>
                    <a:pt x="69" y="7"/>
                    <a:pt x="69" y="8"/>
                  </a:cubicBezTo>
                  <a:cubicBezTo>
                    <a:pt x="69" y="9"/>
                    <a:pt x="68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6" y="10"/>
                    <a:pt x="66" y="12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6"/>
                    <a:pt x="65" y="37"/>
                    <a:pt x="64" y="37"/>
                  </a:cubicBezTo>
                  <a:moveTo>
                    <a:pt x="69" y="0"/>
                  </a:moveTo>
                  <a:cubicBezTo>
                    <a:pt x="62" y="0"/>
                    <a:pt x="57" y="5"/>
                    <a:pt x="57" y="1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8"/>
                    <a:pt x="62" y="83"/>
                    <a:pt x="69" y="83"/>
                  </a:cubicBezTo>
                  <a:cubicBezTo>
                    <a:pt x="75" y="83"/>
                    <a:pt x="80" y="78"/>
                    <a:pt x="80" y="7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5"/>
                    <a:pt x="75" y="0"/>
                    <a:pt x="6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1" name="矩形 142"/>
          <p:cNvSpPr/>
          <p:nvPr/>
        </p:nvSpPr>
        <p:spPr>
          <a:xfrm>
            <a:off x="910590" y="1880870"/>
            <a:ext cx="5314950" cy="36296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4A8317-E427-4FDD-8B00-32924E95CA13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7" grpId="0" animBg="1"/>
      <p:bldP spid="77" grpId="1"/>
      <p:bldP spid="78" grpId="1"/>
      <p:bldP spid="11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cxnSp>
        <p:nvCxnSpPr>
          <p:cNvPr id="2" name="出自【趣你的PPT】(微信:qunideppt)：最优质的PPT资源库"/>
          <p:cNvCxnSpPr/>
          <p:nvPr/>
        </p:nvCxnSpPr>
        <p:spPr bwMode="auto">
          <a:xfrm flipH="1">
            <a:off x="4390964" y="1940052"/>
            <a:ext cx="0" cy="3525395"/>
          </a:xfrm>
          <a:prstGeom prst="line">
            <a:avLst/>
          </a:prstGeom>
          <a:ln w="12700">
            <a:solidFill>
              <a:srgbClr val="FF6D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出自【趣你的PPT】(微信:qunideppt)：最优质的PPT资源库"/>
          <p:cNvCxnSpPr/>
          <p:nvPr/>
        </p:nvCxnSpPr>
        <p:spPr bwMode="auto">
          <a:xfrm flipH="1">
            <a:off x="7587554" y="1940052"/>
            <a:ext cx="0" cy="3525395"/>
          </a:xfrm>
          <a:prstGeom prst="line">
            <a:avLst/>
          </a:prstGeom>
          <a:ln w="12700">
            <a:solidFill>
              <a:srgbClr val="FF6D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345430" y="2042160"/>
            <a:ext cx="1356360" cy="1357630"/>
            <a:chOff x="8418" y="3279"/>
            <a:chExt cx="2136" cy="2138"/>
          </a:xfrm>
        </p:grpSpPr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8418" y="3279"/>
              <a:ext cx="2136" cy="2139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8出自【趣你的PPT】(微信:qunideppt)：最优质的PPT资源库"/>
            <p:cNvGrpSpPr/>
            <p:nvPr/>
          </p:nvGrpSpPr>
          <p:grpSpPr>
            <a:xfrm>
              <a:off x="9232" y="4008"/>
              <a:ext cx="597" cy="666"/>
              <a:chOff x="6016626" y="5110164"/>
              <a:chExt cx="231775" cy="258763"/>
            </a:xfrm>
            <a:solidFill>
              <a:srgbClr val="FEFEFE"/>
            </a:solidFill>
          </p:grpSpPr>
          <p:sp>
            <p:nvSpPr>
              <p:cNvPr id="11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出自【趣你的PPT】(微信:qunideppt)：最优质的PPT资源库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出自【趣你的PPT】(微信:qunideppt)：最优质的PPT资源库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43925" y="2042160"/>
            <a:ext cx="1356360" cy="1357630"/>
            <a:chOff x="13455" y="3279"/>
            <a:chExt cx="2136" cy="2138"/>
          </a:xfrm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13455" y="3279"/>
              <a:ext cx="2136" cy="2139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Group 12出自【趣你的PPT】(微信:qunideppt)：最优质的PPT资源库"/>
            <p:cNvGrpSpPr/>
            <p:nvPr/>
          </p:nvGrpSpPr>
          <p:grpSpPr>
            <a:xfrm>
              <a:off x="14263" y="4084"/>
              <a:ext cx="568" cy="666"/>
              <a:chOff x="6537326" y="5110164"/>
              <a:chExt cx="220662" cy="258762"/>
            </a:xfrm>
            <a:solidFill>
              <a:srgbClr val="FEFEFE"/>
            </a:solidFill>
          </p:grpSpPr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>
                <a:off x="6580188" y="5110164"/>
                <a:ext cx="177800" cy="149225"/>
              </a:xfrm>
              <a:custGeom>
                <a:avLst/>
                <a:gdLst>
                  <a:gd name="T0" fmla="*/ 134 w 196"/>
                  <a:gd name="T1" fmla="*/ 102 h 167"/>
                  <a:gd name="T2" fmla="*/ 196 w 196"/>
                  <a:gd name="T3" fmla="*/ 34 h 167"/>
                  <a:gd name="T4" fmla="*/ 76 w 196"/>
                  <a:gd name="T5" fmla="*/ 22 h 167"/>
                  <a:gd name="T6" fmla="*/ 0 w 196"/>
                  <a:gd name="T7" fmla="*/ 2 h 167"/>
                  <a:gd name="T8" fmla="*/ 0 w 196"/>
                  <a:gd name="T9" fmla="*/ 137 h 167"/>
                  <a:gd name="T10" fmla="*/ 39 w 196"/>
                  <a:gd name="T11" fmla="*/ 135 h 167"/>
                  <a:gd name="T12" fmla="*/ 191 w 196"/>
                  <a:gd name="T13" fmla="*/ 160 h 167"/>
                  <a:gd name="T14" fmla="*/ 134 w 196"/>
                  <a:gd name="T15" fmla="*/ 10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6537326" y="5111751"/>
                <a:ext cx="22225" cy="257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177415" y="2043430"/>
            <a:ext cx="1356360" cy="1356360"/>
            <a:chOff x="3429" y="3281"/>
            <a:chExt cx="2136" cy="2136"/>
          </a:xfrm>
        </p:grpSpPr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3429" y="3281"/>
              <a:ext cx="2136" cy="2136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5出自【趣你的PPT】(微信:qunideppt)：最优质的PPT资源库"/>
            <p:cNvGrpSpPr/>
            <p:nvPr/>
          </p:nvGrpSpPr>
          <p:grpSpPr>
            <a:xfrm>
              <a:off x="4162" y="4004"/>
              <a:ext cx="670" cy="666"/>
              <a:chOff x="5483226" y="5110164"/>
              <a:chExt cx="260350" cy="258763"/>
            </a:xfrm>
            <a:solidFill>
              <a:srgbClr val="FEFEFE"/>
            </a:solidFill>
          </p:grpSpPr>
          <p:sp>
            <p:nvSpPr>
              <p:cNvPr id="20" name="出自【趣你的PPT】(微信:qunideppt)：最优质的PPT资源库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出自【趣你的PPT】(微信:qunideppt)：最优质的PPT资源库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出自【趣你的PPT】(微信:qunideppt)：最优质的PPT资源库"/>
          <p:cNvSpPr/>
          <p:nvPr/>
        </p:nvSpPr>
        <p:spPr>
          <a:xfrm>
            <a:off x="1605915" y="4050665"/>
            <a:ext cx="2499360" cy="1384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936750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4738370" y="4050665"/>
            <a:ext cx="2499360" cy="1384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>
            <a:off x="7937500" y="4050665"/>
            <a:ext cx="2499360" cy="1384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en-US" altLang="zh-CN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5104765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8303260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80A2558-3C9F-4D7A-9BA7-429AC245BD3C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3657600"/>
            <a:ext cx="2846705" cy="3202305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15" y="3640455"/>
            <a:ext cx="2880360" cy="321945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85" y="1143000"/>
            <a:ext cx="2247265" cy="2197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1640" y="1703070"/>
            <a:ext cx="1189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PART</a:t>
            </a:r>
          </a:p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04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98851" y="3640455"/>
            <a:ext cx="393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FF6D93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931795" y="4490720"/>
            <a:ext cx="633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784764"/>
            <a:ext cx="1152525" cy="0"/>
          </a:xfrm>
          <a:prstGeom prst="line">
            <a:avLst/>
          </a:prstGeom>
          <a:noFill/>
          <a:ln w="9525">
            <a:solidFill>
              <a:srgbClr val="FF6D93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785186"/>
            <a:ext cx="1187450" cy="0"/>
          </a:xfrm>
          <a:prstGeom prst="line">
            <a:avLst/>
          </a:prstGeom>
          <a:noFill/>
          <a:ln w="9525">
            <a:solidFill>
              <a:srgbClr val="FF6D93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1305560" y="4498340"/>
            <a:ext cx="95808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5191889" y="4075716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15585" y="2033270"/>
            <a:ext cx="1496060" cy="1503680"/>
            <a:chOff x="8371" y="3454"/>
            <a:chExt cx="2356" cy="236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8371" y="3454"/>
              <a:ext cx="2356" cy="2368"/>
            </a:xfrm>
            <a:prstGeom prst="ellipse">
              <a:avLst/>
            </a:prstGeom>
            <a:noFill/>
            <a:ln w="19050">
              <a:solidFill>
                <a:srgbClr val="FF6D9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0000"/>
                    </a:srgbClr>
                  </a:solidFill>
                </a14:hiddenFill>
              </a:ext>
            </a:extLst>
          </p:spPr>
          <p:txBody>
            <a:bodyPr wrap="square" anchor="ctr"/>
            <a:lstStyle/>
            <a:p>
              <a:pPr algn="ctr" latinLnBrk="1">
                <a:defRPr/>
              </a:pPr>
              <a:endParaRPr kumimoji="1" lang="ko-KR" altLang="ko-KR" sz="3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11" y="3948"/>
              <a:ext cx="1477" cy="1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</a:t>
              </a:r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8276590" y="2489835"/>
            <a:ext cx="3207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276719" y="2273586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679450" y="2489835"/>
            <a:ext cx="3207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2281684" y="2273586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4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EC8F8A-F2C5-4FBD-9CB3-FCD7A172ABB1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/>
      <p:bldP spid="64" grpId="1"/>
      <p:bldP spid="21" grpId="1"/>
      <p:bldP spid="51" grpId="1"/>
      <p:bldP spid="22" grpId="1"/>
      <p:bldP spid="23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08020"/>
            <a:ext cx="12192000" cy="0"/>
          </a:xfrm>
          <a:prstGeom prst="line">
            <a:avLst/>
          </a:prstGeom>
          <a:ln w="28575">
            <a:solidFill>
              <a:srgbClr val="FF6D93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271541" y="2859676"/>
            <a:ext cx="696688" cy="696688"/>
          </a:xfrm>
          <a:prstGeom prst="ellipse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7" name="椭圆 6"/>
          <p:cNvSpPr/>
          <p:nvPr/>
        </p:nvSpPr>
        <p:spPr>
          <a:xfrm>
            <a:off x="3510370" y="2859676"/>
            <a:ext cx="696688" cy="696688"/>
          </a:xfrm>
          <a:prstGeom prst="ellipse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49199" y="2859676"/>
            <a:ext cx="696688" cy="696688"/>
          </a:xfrm>
          <a:prstGeom prst="ellipse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988028" y="2859676"/>
            <a:ext cx="696688" cy="696688"/>
          </a:xfrm>
          <a:prstGeom prst="ellipse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226855" y="2859676"/>
            <a:ext cx="696688" cy="696688"/>
          </a:xfrm>
          <a:prstGeom prst="ellipse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任意多边形: 形状 9"/>
          <p:cNvSpPr/>
          <p:nvPr/>
        </p:nvSpPr>
        <p:spPr>
          <a:xfrm rot="10800000" flipV="1">
            <a:off x="2570299" y="2944483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1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任意多边形: 形状 11"/>
          <p:cNvSpPr/>
          <p:nvPr/>
        </p:nvSpPr>
        <p:spPr>
          <a:xfrm rot="10800000" flipV="1">
            <a:off x="7048048" y="2943848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1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任意多边形: 形状 9"/>
          <p:cNvSpPr/>
          <p:nvPr/>
        </p:nvSpPr>
        <p:spPr>
          <a:xfrm rot="10800000" flipV="1">
            <a:off x="4809309" y="2943848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1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任意多边形: 形状 11"/>
          <p:cNvSpPr/>
          <p:nvPr/>
        </p:nvSpPr>
        <p:spPr>
          <a:xfrm rot="10800000" flipV="1">
            <a:off x="9285153" y="2944483"/>
            <a:ext cx="337456" cy="527073"/>
          </a:xfrm>
          <a:custGeom>
            <a:avLst/>
            <a:gdLst>
              <a:gd name="connsiteX0" fmla="*/ 616854 w 943428"/>
              <a:gd name="connsiteY0" fmla="*/ 1799772 h 1799772"/>
              <a:gd name="connsiteX1" fmla="*/ 943428 w 943428"/>
              <a:gd name="connsiteY1" fmla="*/ 1799772 h 1799772"/>
              <a:gd name="connsiteX2" fmla="*/ 326574 w 943428"/>
              <a:gd name="connsiteY2" fmla="*/ 899886 h 1799772"/>
              <a:gd name="connsiteX3" fmla="*/ 943428 w 943428"/>
              <a:gd name="connsiteY3" fmla="*/ 0 h 1799772"/>
              <a:gd name="connsiteX4" fmla="*/ 616854 w 943428"/>
              <a:gd name="connsiteY4" fmla="*/ 0 h 1799772"/>
              <a:gd name="connsiteX5" fmla="*/ 0 w 943428"/>
              <a:gd name="connsiteY5" fmla="*/ 899886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428" h="1799771">
                <a:moveTo>
                  <a:pt x="616854" y="1799772"/>
                </a:moveTo>
                <a:lnTo>
                  <a:pt x="943428" y="1799772"/>
                </a:lnTo>
                <a:lnTo>
                  <a:pt x="326574" y="899886"/>
                </a:lnTo>
                <a:lnTo>
                  <a:pt x="943428" y="0"/>
                </a:lnTo>
                <a:lnTo>
                  <a:pt x="616854" y="0"/>
                </a:lnTo>
                <a:lnTo>
                  <a:pt x="0" y="899886"/>
                </a:lnTo>
                <a:close/>
              </a:path>
            </a:pathLst>
          </a:cu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图片 21" descr="蝴蝶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" y="606425"/>
            <a:ext cx="3612515" cy="69913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96022" y="632826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40385" y="2185725"/>
            <a:ext cx="224878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79395" y="2185725"/>
            <a:ext cx="224878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16500" y="2185725"/>
            <a:ext cx="224878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57415" y="2185725"/>
            <a:ext cx="224878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95790" y="2185725"/>
            <a:ext cx="224878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altLang="zh-CN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1990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921000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is destined to be hurt.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58105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is destined to be hurt.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399655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637395" y="3837940"/>
            <a:ext cx="18745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9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8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6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7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8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86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9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9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105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0" grpId="0" animBg="1"/>
      <p:bldP spid="21" grpId="0" animBg="1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70" name="文本框 18"/>
          <p:cNvSpPr txBox="1"/>
          <p:nvPr/>
        </p:nvSpPr>
        <p:spPr>
          <a:xfrm>
            <a:off x="1808534" y="4433540"/>
            <a:ext cx="1264285" cy="37701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 defTabSz="1216660"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0" y="1663700"/>
            <a:ext cx="1398905" cy="2030730"/>
          </a:xfrm>
          <a:prstGeom prst="rect">
            <a:avLst/>
          </a:prstGeom>
          <a:solidFill>
            <a:srgbClr val="FF6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995420" y="2192655"/>
            <a:ext cx="7123430" cy="610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57124" numCol="1" anchor="ctr" anchorCtr="0" compatLnSpc="1">
            <a:spAutoFit/>
          </a:bodyPr>
          <a:lstStyle/>
          <a:p>
            <a:pPr algn="l" defTabSz="91440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3079750" y="4542790"/>
            <a:ext cx="417830" cy="484505"/>
          </a:xfrm>
          <a:prstGeom prst="line">
            <a:avLst/>
          </a:prstGeom>
          <a:ln>
            <a:solidFill>
              <a:srgbClr val="F0EF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1887855" y="5327015"/>
            <a:ext cx="8002905" cy="635"/>
          </a:xfrm>
          <a:prstGeom prst="line">
            <a:avLst/>
          </a:prstGeom>
          <a:ln>
            <a:solidFill>
              <a:srgbClr val="FF6D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565785" y="4271010"/>
            <a:ext cx="969645" cy="669290"/>
            <a:chOff x="-25577" y="3582094"/>
            <a:chExt cx="1031096" cy="711796"/>
          </a:xfrm>
          <a:solidFill>
            <a:srgbClr val="FF6D93"/>
          </a:solidFill>
        </p:grpSpPr>
        <p:sp>
          <p:nvSpPr>
            <p:cNvPr id="91" name="Oval 16"/>
            <p:cNvSpPr>
              <a:spLocks noChangeArrowheads="1"/>
            </p:cNvSpPr>
            <p:nvPr/>
          </p:nvSpPr>
          <p:spPr bwMode="auto">
            <a:xfrm>
              <a:off x="-25577" y="3582094"/>
              <a:ext cx="295999" cy="295999"/>
            </a:xfrm>
            <a:prstGeom prst="fram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Oval 17"/>
            <p:cNvSpPr>
              <a:spLocks noChangeArrowheads="1"/>
            </p:cNvSpPr>
            <p:nvPr/>
          </p:nvSpPr>
          <p:spPr bwMode="auto">
            <a:xfrm>
              <a:off x="394471" y="3839809"/>
              <a:ext cx="454081" cy="454081"/>
            </a:xfrm>
            <a:prstGeom prst="fram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Oval 3"/>
            <p:cNvSpPr>
              <a:spLocks noChangeArrowheads="1"/>
            </p:cNvSpPr>
            <p:nvPr/>
          </p:nvSpPr>
          <p:spPr bwMode="auto">
            <a:xfrm>
              <a:off x="684883" y="3693506"/>
              <a:ext cx="320636" cy="320636"/>
            </a:xfrm>
            <a:prstGeom prst="fram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475105" y="1663700"/>
            <a:ext cx="2089785" cy="203073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3995420" y="1810385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95420" y="2968625"/>
            <a:ext cx="7123430" cy="610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57124" numCol="1" anchor="ctr" anchorCtr="0" compatLnSpc="1">
            <a:spAutoFit/>
          </a:bodyPr>
          <a:lstStyle/>
          <a:p>
            <a:pPr algn="l" defTabSz="91440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81730" y="4283710"/>
            <a:ext cx="6209030" cy="887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57124" numCol="1" anchor="ctr" anchorCtr="0" compatLnSpc="1">
            <a:spAutoFit/>
          </a:bodyPr>
          <a:lstStyle/>
          <a:p>
            <a:pPr algn="l" defTabSz="914400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1DC6633-F08C-454D-B950-DB5E76C917C5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5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83" grpId="0"/>
      <p:bldP spid="8" grpId="0" animBg="1"/>
      <p:bldP spid="31" grpId="0"/>
      <p:bldP spid="9" grpId="0"/>
      <p:bldP spid="10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grpSp>
        <p:nvGrpSpPr>
          <p:cNvPr id="24" name="Group 14"/>
          <p:cNvGrpSpPr/>
          <p:nvPr/>
        </p:nvGrpSpPr>
        <p:grpSpPr>
          <a:xfrm>
            <a:off x="5488940" y="2888615"/>
            <a:ext cx="1210310" cy="1384935"/>
            <a:chOff x="5379142" y="2991066"/>
            <a:chExt cx="1414667" cy="1619124"/>
          </a:xfrm>
          <a:solidFill>
            <a:schemeClr val="accent4"/>
          </a:solidFill>
        </p:grpSpPr>
        <p:sp>
          <p:nvSpPr>
            <p:cNvPr id="25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FA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FF6D93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12"/>
          <p:cNvGrpSpPr/>
          <p:nvPr/>
        </p:nvGrpSpPr>
        <p:grpSpPr>
          <a:xfrm>
            <a:off x="3936365" y="3067050"/>
            <a:ext cx="1210310" cy="1384935"/>
            <a:chOff x="3563871" y="3199409"/>
            <a:chExt cx="1414666" cy="1619124"/>
          </a:xfrm>
          <a:solidFill>
            <a:schemeClr val="accent4"/>
          </a:solidFill>
        </p:grpSpPr>
        <p:sp>
          <p:nvSpPr>
            <p:cNvPr id="28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FA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FF6D93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11"/>
          <p:cNvGrpSpPr/>
          <p:nvPr/>
        </p:nvGrpSpPr>
        <p:grpSpPr>
          <a:xfrm>
            <a:off x="2324100" y="2888615"/>
            <a:ext cx="1210310" cy="1384935"/>
            <a:chOff x="1743076" y="2991066"/>
            <a:chExt cx="1414666" cy="1619124"/>
          </a:xfrm>
          <a:solidFill>
            <a:srgbClr val="484578"/>
          </a:solidFill>
        </p:grpSpPr>
        <p:sp>
          <p:nvSpPr>
            <p:cNvPr id="31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FA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FF6D93"/>
            </a:solidFill>
            <a:ln w="508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15"/>
          <p:cNvGrpSpPr/>
          <p:nvPr/>
        </p:nvGrpSpPr>
        <p:grpSpPr>
          <a:xfrm>
            <a:off x="7046595" y="3067050"/>
            <a:ext cx="1210310" cy="1384935"/>
            <a:chOff x="7199937" y="3199409"/>
            <a:chExt cx="1414666" cy="1619125"/>
          </a:xfrm>
          <a:solidFill>
            <a:schemeClr val="accent4"/>
          </a:solidFill>
        </p:grpSpPr>
        <p:sp>
          <p:nvSpPr>
            <p:cNvPr id="34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FA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FF6D93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16"/>
          <p:cNvGrpSpPr/>
          <p:nvPr/>
        </p:nvGrpSpPr>
        <p:grpSpPr>
          <a:xfrm>
            <a:off x="8599805" y="2888615"/>
            <a:ext cx="1210310" cy="1384935"/>
            <a:chOff x="9015209" y="2991066"/>
            <a:chExt cx="1414666" cy="1619124"/>
          </a:xfrm>
          <a:solidFill>
            <a:schemeClr val="accent4"/>
          </a:solidFill>
        </p:grpSpPr>
        <p:sp>
          <p:nvSpPr>
            <p:cNvPr id="37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FA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FF6D93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 Placeholder 4"/>
          <p:cNvSpPr txBox="1"/>
          <p:nvPr/>
        </p:nvSpPr>
        <p:spPr>
          <a:xfrm>
            <a:off x="2411095" y="3180715"/>
            <a:ext cx="1035685" cy="975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4023360" y="3375660"/>
            <a:ext cx="1035685" cy="6026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Placeholder 4"/>
          <p:cNvSpPr txBox="1"/>
          <p:nvPr/>
        </p:nvSpPr>
        <p:spPr>
          <a:xfrm>
            <a:off x="5588000" y="3376295"/>
            <a:ext cx="1035685" cy="6013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4"/>
          <p:cNvSpPr txBox="1"/>
          <p:nvPr/>
        </p:nvSpPr>
        <p:spPr>
          <a:xfrm>
            <a:off x="7133590" y="3368040"/>
            <a:ext cx="1035685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4"/>
          <p:cNvSpPr txBox="1"/>
          <p:nvPr/>
        </p:nvSpPr>
        <p:spPr>
          <a:xfrm>
            <a:off x="8682355" y="3375660"/>
            <a:ext cx="1035685" cy="5918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04340" y="1395730"/>
            <a:ext cx="244919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6760" y="4741545"/>
            <a:ext cx="250952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18380" y="1395730"/>
            <a:ext cx="255524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6835" y="4702810"/>
            <a:ext cx="244919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65440" y="1395730"/>
            <a:ext cx="247904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.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4FD8845-D3F1-422F-8C2F-C160EB508ED7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261110" y="2130425"/>
            <a:ext cx="2385695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03680" y="1733550"/>
            <a:ext cx="1901190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84270" y="2130425"/>
            <a:ext cx="2385060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35095" y="1733550"/>
            <a:ext cx="1950085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08065" y="2130425"/>
            <a:ext cx="2385060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71920" y="1733550"/>
            <a:ext cx="1809115" cy="246221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31860" y="2130425"/>
            <a:ext cx="2385060" cy="1452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32215" y="1733550"/>
            <a:ext cx="1784350" cy="246221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08065" y="4013835"/>
            <a:ext cx="2386330" cy="1483360"/>
            <a:chOff x="9619" y="6321"/>
            <a:chExt cx="3758" cy="2336"/>
          </a:xfrm>
        </p:grpSpPr>
        <p:sp>
          <p:nvSpPr>
            <p:cNvPr id="61" name="Flowchart: Manual Input 11"/>
            <p:cNvSpPr/>
            <p:nvPr/>
          </p:nvSpPr>
          <p:spPr>
            <a:xfrm>
              <a:off x="9619" y="6321"/>
              <a:ext cx="3758" cy="2337"/>
            </a:xfrm>
            <a:prstGeom prst="flowChartManualInput">
              <a:avLst/>
            </a:prstGeom>
            <a:solidFill>
              <a:srgbClr val="FF6D93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9" rIns="0" bIns="34289" rtlCol="0" anchor="ctr"/>
            <a:lstStyle/>
            <a:p>
              <a:pPr algn="ctr"/>
              <a:endPara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11071" y="7100"/>
              <a:ext cx="1092" cy="1055"/>
            </a:xfrm>
            <a:custGeom>
              <a:avLst/>
              <a:gdLst>
                <a:gd name="T0" fmla="*/ 161 w 502"/>
                <a:gd name="T1" fmla="*/ 58 h 485"/>
                <a:gd name="T2" fmla="*/ 406 w 502"/>
                <a:gd name="T3" fmla="*/ 100 h 485"/>
                <a:gd name="T4" fmla="*/ 371 w 502"/>
                <a:gd name="T5" fmla="*/ 58 h 485"/>
                <a:gd name="T6" fmla="*/ 181 w 502"/>
                <a:gd name="T7" fmla="*/ 459 h 485"/>
                <a:gd name="T8" fmla="*/ 124 w 502"/>
                <a:gd name="T9" fmla="*/ 294 h 485"/>
                <a:gd name="T10" fmla="*/ 71 w 502"/>
                <a:gd name="T11" fmla="*/ 294 h 485"/>
                <a:gd name="T12" fmla="*/ 67 w 502"/>
                <a:gd name="T13" fmla="*/ 268 h 485"/>
                <a:gd name="T14" fmla="*/ 12 w 502"/>
                <a:gd name="T15" fmla="*/ 225 h 485"/>
                <a:gd name="T16" fmla="*/ 4 w 502"/>
                <a:gd name="T17" fmla="*/ 209 h 485"/>
                <a:gd name="T18" fmla="*/ 3 w 502"/>
                <a:gd name="T19" fmla="*/ 207 h 485"/>
                <a:gd name="T20" fmla="*/ 6 w 502"/>
                <a:gd name="T21" fmla="*/ 181 h 485"/>
                <a:gd name="T22" fmla="*/ 79 w 502"/>
                <a:gd name="T23" fmla="*/ 111 h 485"/>
                <a:gd name="T24" fmla="*/ 97 w 502"/>
                <a:gd name="T25" fmla="*/ 110 h 485"/>
                <a:gd name="T26" fmla="*/ 92 w 502"/>
                <a:gd name="T27" fmla="*/ 145 h 485"/>
                <a:gd name="T28" fmla="*/ 115 w 502"/>
                <a:gd name="T29" fmla="*/ 122 h 485"/>
                <a:gd name="T30" fmla="*/ 138 w 502"/>
                <a:gd name="T31" fmla="*/ 122 h 485"/>
                <a:gd name="T32" fmla="*/ 161 w 502"/>
                <a:gd name="T33" fmla="*/ 145 h 485"/>
                <a:gd name="T34" fmla="*/ 155 w 502"/>
                <a:gd name="T35" fmla="*/ 110 h 485"/>
                <a:gd name="T36" fmla="*/ 174 w 502"/>
                <a:gd name="T37" fmla="*/ 111 h 485"/>
                <a:gd name="T38" fmla="*/ 157 w 502"/>
                <a:gd name="T39" fmla="*/ 314 h 485"/>
                <a:gd name="T40" fmla="*/ 70 w 502"/>
                <a:gd name="T41" fmla="*/ 173 h 485"/>
                <a:gd name="T42" fmla="*/ 62 w 502"/>
                <a:gd name="T43" fmla="*/ 222 h 485"/>
                <a:gd name="T44" fmla="*/ 502 w 502"/>
                <a:gd name="T45" fmla="*/ 211 h 485"/>
                <a:gd name="T46" fmla="*/ 502 w 502"/>
                <a:gd name="T47" fmla="*/ 210 h 485"/>
                <a:gd name="T48" fmla="*/ 453 w 502"/>
                <a:gd name="T49" fmla="*/ 111 h 485"/>
                <a:gd name="T50" fmla="*/ 435 w 502"/>
                <a:gd name="T51" fmla="*/ 110 h 485"/>
                <a:gd name="T52" fmla="*/ 440 w 502"/>
                <a:gd name="T53" fmla="*/ 145 h 485"/>
                <a:gd name="T54" fmla="*/ 417 w 502"/>
                <a:gd name="T55" fmla="*/ 122 h 485"/>
                <a:gd name="T56" fmla="*/ 394 w 502"/>
                <a:gd name="T57" fmla="*/ 122 h 485"/>
                <a:gd name="T58" fmla="*/ 371 w 502"/>
                <a:gd name="T59" fmla="*/ 145 h 485"/>
                <a:gd name="T60" fmla="*/ 377 w 502"/>
                <a:gd name="T61" fmla="*/ 110 h 485"/>
                <a:gd name="T62" fmla="*/ 358 w 502"/>
                <a:gd name="T63" fmla="*/ 111 h 485"/>
                <a:gd name="T64" fmla="*/ 362 w 502"/>
                <a:gd name="T65" fmla="*/ 314 h 485"/>
                <a:gd name="T66" fmla="*/ 403 w 502"/>
                <a:gd name="T67" fmla="*/ 459 h 485"/>
                <a:gd name="T68" fmla="*/ 413 w 502"/>
                <a:gd name="T69" fmla="*/ 459 h 485"/>
                <a:gd name="T70" fmla="*/ 469 w 502"/>
                <a:gd name="T71" fmla="*/ 303 h 485"/>
                <a:gd name="T72" fmla="*/ 498 w 502"/>
                <a:gd name="T73" fmla="*/ 233 h 485"/>
                <a:gd name="T74" fmla="*/ 501 w 502"/>
                <a:gd name="T75" fmla="*/ 227 h 485"/>
                <a:gd name="T76" fmla="*/ 260 w 502"/>
                <a:gd name="T77" fmla="*/ 94 h 485"/>
                <a:gd name="T78" fmla="*/ 222 w 502"/>
                <a:gd name="T79" fmla="*/ 47 h 485"/>
                <a:gd name="T80" fmla="*/ 310 w 502"/>
                <a:gd name="T81" fmla="*/ 105 h 485"/>
                <a:gd name="T82" fmla="*/ 308 w 502"/>
                <a:gd name="T83" fmla="*/ 118 h 485"/>
                <a:gd name="T84" fmla="*/ 272 w 502"/>
                <a:gd name="T85" fmla="*/ 197 h 485"/>
                <a:gd name="T86" fmla="*/ 267 w 502"/>
                <a:gd name="T87" fmla="*/ 102 h 485"/>
                <a:gd name="T88" fmla="*/ 251 w 502"/>
                <a:gd name="T89" fmla="*/ 120 h 485"/>
                <a:gd name="T90" fmla="*/ 231 w 502"/>
                <a:gd name="T91" fmla="*/ 127 h 485"/>
                <a:gd name="T92" fmla="*/ 228 w 502"/>
                <a:gd name="T93" fmla="*/ 103 h 485"/>
                <a:gd name="T94" fmla="*/ 187 w 502"/>
                <a:gd name="T95" fmla="*/ 126 h 485"/>
                <a:gd name="T96" fmla="*/ 195 w 502"/>
                <a:gd name="T97" fmla="*/ 305 h 485"/>
                <a:gd name="T98" fmla="*/ 205 w 502"/>
                <a:gd name="T99" fmla="*/ 485 h 485"/>
                <a:gd name="T100" fmla="*/ 262 w 502"/>
                <a:gd name="T101" fmla="*/ 305 h 485"/>
                <a:gd name="T102" fmla="*/ 319 w 502"/>
                <a:gd name="T103" fmla="*/ 305 h 485"/>
                <a:gd name="T104" fmla="*/ 325 w 502"/>
                <a:gd name="T105" fmla="*/ 305 h 485"/>
                <a:gd name="T106" fmla="*/ 311 w 502"/>
                <a:gd name="T107" fmla="*/ 10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2" h="485">
                  <a:moveTo>
                    <a:pt x="92" y="58"/>
                  </a:moveTo>
                  <a:cubicBezTo>
                    <a:pt x="92" y="34"/>
                    <a:pt x="107" y="15"/>
                    <a:pt x="126" y="15"/>
                  </a:cubicBezTo>
                  <a:cubicBezTo>
                    <a:pt x="145" y="15"/>
                    <a:pt x="161" y="34"/>
                    <a:pt x="161" y="58"/>
                  </a:cubicBezTo>
                  <a:cubicBezTo>
                    <a:pt x="161" y="81"/>
                    <a:pt x="145" y="100"/>
                    <a:pt x="126" y="100"/>
                  </a:cubicBezTo>
                  <a:cubicBezTo>
                    <a:pt x="107" y="100"/>
                    <a:pt x="92" y="81"/>
                    <a:pt x="92" y="58"/>
                  </a:cubicBezTo>
                  <a:close/>
                  <a:moveTo>
                    <a:pt x="406" y="100"/>
                  </a:moveTo>
                  <a:cubicBezTo>
                    <a:pt x="425" y="100"/>
                    <a:pt x="440" y="81"/>
                    <a:pt x="440" y="58"/>
                  </a:cubicBezTo>
                  <a:cubicBezTo>
                    <a:pt x="440" y="34"/>
                    <a:pt x="425" y="15"/>
                    <a:pt x="406" y="15"/>
                  </a:cubicBezTo>
                  <a:cubicBezTo>
                    <a:pt x="386" y="15"/>
                    <a:pt x="371" y="34"/>
                    <a:pt x="371" y="58"/>
                  </a:cubicBezTo>
                  <a:cubicBezTo>
                    <a:pt x="371" y="81"/>
                    <a:pt x="386" y="100"/>
                    <a:pt x="406" y="100"/>
                  </a:cubicBezTo>
                  <a:close/>
                  <a:moveTo>
                    <a:pt x="181" y="316"/>
                  </a:moveTo>
                  <a:cubicBezTo>
                    <a:pt x="182" y="355"/>
                    <a:pt x="182" y="419"/>
                    <a:pt x="181" y="459"/>
                  </a:cubicBezTo>
                  <a:cubicBezTo>
                    <a:pt x="134" y="459"/>
                    <a:pt x="134" y="459"/>
                    <a:pt x="134" y="459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7" y="294"/>
                    <a:pt x="125" y="294"/>
                    <a:pt x="124" y="294"/>
                  </a:cubicBezTo>
                  <a:cubicBezTo>
                    <a:pt x="124" y="326"/>
                    <a:pt x="125" y="411"/>
                    <a:pt x="124" y="459"/>
                  </a:cubicBezTo>
                  <a:cubicBezTo>
                    <a:pt x="77" y="459"/>
                    <a:pt x="77" y="459"/>
                    <a:pt x="77" y="459"/>
                  </a:cubicBezTo>
                  <a:cubicBezTo>
                    <a:pt x="71" y="294"/>
                    <a:pt x="71" y="294"/>
                    <a:pt x="71" y="294"/>
                  </a:cubicBezTo>
                  <a:cubicBezTo>
                    <a:pt x="70" y="294"/>
                    <a:pt x="68" y="294"/>
                    <a:pt x="67" y="294"/>
                  </a:cubicBezTo>
                  <a:cubicBezTo>
                    <a:pt x="67" y="293"/>
                    <a:pt x="67" y="293"/>
                    <a:pt x="67" y="293"/>
                  </a:cubicBezTo>
                  <a:cubicBezTo>
                    <a:pt x="67" y="285"/>
                    <a:pt x="67" y="277"/>
                    <a:pt x="67" y="268"/>
                  </a:cubicBezTo>
                  <a:cubicBezTo>
                    <a:pt x="59" y="273"/>
                    <a:pt x="50" y="278"/>
                    <a:pt x="41" y="282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4" y="195"/>
                    <a:pt x="0" y="231"/>
                    <a:pt x="5" y="182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8" y="114"/>
                    <a:pt x="73" y="112"/>
                    <a:pt x="79" y="111"/>
                  </a:cubicBezTo>
                  <a:cubicBezTo>
                    <a:pt x="79" y="111"/>
                    <a:pt x="80" y="111"/>
                    <a:pt x="80" y="111"/>
                  </a:cubicBezTo>
                  <a:cubicBezTo>
                    <a:pt x="86" y="110"/>
                    <a:pt x="92" y="110"/>
                    <a:pt x="97" y="109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61" y="110"/>
                    <a:pt x="167" y="110"/>
                    <a:pt x="172" y="111"/>
                  </a:cubicBezTo>
                  <a:cubicBezTo>
                    <a:pt x="173" y="111"/>
                    <a:pt x="173" y="111"/>
                    <a:pt x="174" y="111"/>
                  </a:cubicBezTo>
                  <a:cubicBezTo>
                    <a:pt x="174" y="111"/>
                    <a:pt x="175" y="112"/>
                    <a:pt x="176" y="112"/>
                  </a:cubicBezTo>
                  <a:cubicBezTo>
                    <a:pt x="174" y="116"/>
                    <a:pt x="173" y="121"/>
                    <a:pt x="172" y="126"/>
                  </a:cubicBezTo>
                  <a:cubicBezTo>
                    <a:pt x="157" y="314"/>
                    <a:pt x="157" y="314"/>
                    <a:pt x="157" y="314"/>
                  </a:cubicBezTo>
                  <a:cubicBezTo>
                    <a:pt x="169" y="315"/>
                    <a:pt x="169" y="315"/>
                    <a:pt x="169" y="315"/>
                  </a:cubicBezTo>
                  <a:cubicBezTo>
                    <a:pt x="173" y="315"/>
                    <a:pt x="177" y="315"/>
                    <a:pt x="181" y="316"/>
                  </a:cubicBezTo>
                  <a:close/>
                  <a:moveTo>
                    <a:pt x="70" y="173"/>
                  </a:moveTo>
                  <a:cubicBezTo>
                    <a:pt x="49" y="198"/>
                    <a:pt x="49" y="198"/>
                    <a:pt x="49" y="198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12"/>
                    <a:pt x="69" y="192"/>
                    <a:pt x="70" y="173"/>
                  </a:cubicBezTo>
                  <a:close/>
                  <a:moveTo>
                    <a:pt x="502" y="211"/>
                  </a:moveTo>
                  <a:cubicBezTo>
                    <a:pt x="502" y="210"/>
                    <a:pt x="502" y="210"/>
                    <a:pt x="502" y="21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1" y="207"/>
                    <a:pt x="501" y="207"/>
                    <a:pt x="501" y="207"/>
                  </a:cubicBezTo>
                  <a:cubicBezTo>
                    <a:pt x="471" y="126"/>
                    <a:pt x="471" y="126"/>
                    <a:pt x="471" y="126"/>
                  </a:cubicBezTo>
                  <a:cubicBezTo>
                    <a:pt x="468" y="118"/>
                    <a:pt x="460" y="112"/>
                    <a:pt x="453" y="111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46" y="110"/>
                    <a:pt x="440" y="110"/>
                    <a:pt x="435" y="109"/>
                  </a:cubicBezTo>
                  <a:cubicBezTo>
                    <a:pt x="435" y="110"/>
                    <a:pt x="435" y="110"/>
                    <a:pt x="435" y="110"/>
                  </a:cubicBezTo>
                  <a:cubicBezTo>
                    <a:pt x="449" y="122"/>
                    <a:pt x="449" y="122"/>
                    <a:pt x="449" y="122"/>
                  </a:cubicBezTo>
                  <a:cubicBezTo>
                    <a:pt x="432" y="131"/>
                    <a:pt x="432" y="131"/>
                    <a:pt x="432" y="131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17" y="195"/>
                    <a:pt x="417" y="195"/>
                    <a:pt x="417" y="195"/>
                  </a:cubicBezTo>
                  <a:cubicBezTo>
                    <a:pt x="414" y="125"/>
                    <a:pt x="414" y="125"/>
                    <a:pt x="414" y="125"/>
                  </a:cubicBezTo>
                  <a:cubicBezTo>
                    <a:pt x="417" y="122"/>
                    <a:pt x="417" y="122"/>
                    <a:pt x="417" y="122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71" y="145"/>
                    <a:pt x="371" y="145"/>
                    <a:pt x="371" y="145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62" y="122"/>
                    <a:pt x="362" y="122"/>
                    <a:pt x="362" y="122"/>
                  </a:cubicBezTo>
                  <a:cubicBezTo>
                    <a:pt x="377" y="110"/>
                    <a:pt x="377" y="110"/>
                    <a:pt x="377" y="110"/>
                  </a:cubicBezTo>
                  <a:cubicBezTo>
                    <a:pt x="376" y="109"/>
                    <a:pt x="376" y="109"/>
                    <a:pt x="376" y="109"/>
                  </a:cubicBezTo>
                  <a:cubicBezTo>
                    <a:pt x="371" y="110"/>
                    <a:pt x="365" y="110"/>
                    <a:pt x="360" y="111"/>
                  </a:cubicBezTo>
                  <a:cubicBezTo>
                    <a:pt x="359" y="111"/>
                    <a:pt x="358" y="111"/>
                    <a:pt x="358" y="111"/>
                  </a:cubicBezTo>
                  <a:cubicBezTo>
                    <a:pt x="353" y="112"/>
                    <a:pt x="349" y="113"/>
                    <a:pt x="345" y="117"/>
                  </a:cubicBezTo>
                  <a:cubicBezTo>
                    <a:pt x="346" y="120"/>
                    <a:pt x="347" y="123"/>
                    <a:pt x="347" y="126"/>
                  </a:cubicBezTo>
                  <a:cubicBezTo>
                    <a:pt x="362" y="314"/>
                    <a:pt x="362" y="314"/>
                    <a:pt x="362" y="314"/>
                  </a:cubicBezTo>
                  <a:cubicBezTo>
                    <a:pt x="351" y="315"/>
                    <a:pt x="351" y="315"/>
                    <a:pt x="351" y="315"/>
                  </a:cubicBezTo>
                  <a:cubicBezTo>
                    <a:pt x="356" y="459"/>
                    <a:pt x="356" y="459"/>
                    <a:pt x="356" y="459"/>
                  </a:cubicBezTo>
                  <a:cubicBezTo>
                    <a:pt x="403" y="459"/>
                    <a:pt x="403" y="459"/>
                    <a:pt x="403" y="459"/>
                  </a:cubicBezTo>
                  <a:cubicBezTo>
                    <a:pt x="404" y="411"/>
                    <a:pt x="403" y="326"/>
                    <a:pt x="403" y="294"/>
                  </a:cubicBezTo>
                  <a:cubicBezTo>
                    <a:pt x="405" y="294"/>
                    <a:pt x="406" y="294"/>
                    <a:pt x="408" y="294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462" y="414"/>
                    <a:pt x="461" y="335"/>
                    <a:pt x="460" y="299"/>
                  </a:cubicBezTo>
                  <a:cubicBezTo>
                    <a:pt x="463" y="301"/>
                    <a:pt x="466" y="302"/>
                    <a:pt x="469" y="30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8" y="233"/>
                    <a:pt x="498" y="233"/>
                    <a:pt x="498" y="233"/>
                  </a:cubicBezTo>
                  <a:cubicBezTo>
                    <a:pt x="501" y="228"/>
                    <a:pt x="501" y="228"/>
                    <a:pt x="501" y="228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2" y="220"/>
                    <a:pt x="500" y="243"/>
                    <a:pt x="502" y="211"/>
                  </a:cubicBezTo>
                  <a:close/>
                  <a:moveTo>
                    <a:pt x="260" y="94"/>
                  </a:moveTo>
                  <a:cubicBezTo>
                    <a:pt x="281" y="94"/>
                    <a:pt x="297" y="73"/>
                    <a:pt x="297" y="47"/>
                  </a:cubicBezTo>
                  <a:cubicBezTo>
                    <a:pt x="297" y="21"/>
                    <a:pt x="281" y="0"/>
                    <a:pt x="260" y="0"/>
                  </a:cubicBezTo>
                  <a:cubicBezTo>
                    <a:pt x="239" y="0"/>
                    <a:pt x="222" y="21"/>
                    <a:pt x="222" y="47"/>
                  </a:cubicBezTo>
                  <a:cubicBezTo>
                    <a:pt x="222" y="73"/>
                    <a:pt x="239" y="94"/>
                    <a:pt x="260" y="94"/>
                  </a:cubicBezTo>
                  <a:close/>
                  <a:moveTo>
                    <a:pt x="311" y="105"/>
                  </a:moveTo>
                  <a:cubicBezTo>
                    <a:pt x="311" y="105"/>
                    <a:pt x="310" y="105"/>
                    <a:pt x="310" y="105"/>
                  </a:cubicBezTo>
                  <a:cubicBezTo>
                    <a:pt x="304" y="104"/>
                    <a:pt x="298" y="104"/>
                    <a:pt x="291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288" y="127"/>
                    <a:pt x="288" y="127"/>
                    <a:pt x="288" y="127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72" y="117"/>
                    <a:pt x="272" y="117"/>
                    <a:pt x="272" y="117"/>
                  </a:cubicBezTo>
                  <a:cubicBezTo>
                    <a:pt x="267" y="102"/>
                    <a:pt x="267" y="102"/>
                    <a:pt x="267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22" y="143"/>
                    <a:pt x="222" y="143"/>
                    <a:pt x="222" y="143"/>
                  </a:cubicBezTo>
                  <a:cubicBezTo>
                    <a:pt x="231" y="127"/>
                    <a:pt x="231" y="127"/>
                    <a:pt x="231" y="127"/>
                  </a:cubicBezTo>
                  <a:cubicBezTo>
                    <a:pt x="212" y="118"/>
                    <a:pt x="212" y="118"/>
                    <a:pt x="212" y="118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2" y="104"/>
                    <a:pt x="216" y="104"/>
                    <a:pt x="210" y="105"/>
                  </a:cubicBezTo>
                  <a:cubicBezTo>
                    <a:pt x="209" y="105"/>
                    <a:pt x="209" y="105"/>
                    <a:pt x="208" y="105"/>
                  </a:cubicBezTo>
                  <a:cubicBezTo>
                    <a:pt x="197" y="106"/>
                    <a:pt x="188" y="114"/>
                    <a:pt x="187" y="126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9" y="303"/>
                    <a:pt x="187" y="304"/>
                    <a:pt x="195" y="304"/>
                  </a:cubicBezTo>
                  <a:cubicBezTo>
                    <a:pt x="195" y="305"/>
                    <a:pt x="195" y="305"/>
                    <a:pt x="195" y="305"/>
                  </a:cubicBezTo>
                  <a:cubicBezTo>
                    <a:pt x="196" y="305"/>
                    <a:pt x="196" y="305"/>
                    <a:pt x="197" y="305"/>
                  </a:cubicBezTo>
                  <a:cubicBezTo>
                    <a:pt x="198" y="305"/>
                    <a:pt x="199" y="305"/>
                    <a:pt x="200" y="305"/>
                  </a:cubicBezTo>
                  <a:cubicBezTo>
                    <a:pt x="205" y="485"/>
                    <a:pt x="205" y="485"/>
                    <a:pt x="205" y="485"/>
                  </a:cubicBezTo>
                  <a:cubicBezTo>
                    <a:pt x="257" y="485"/>
                    <a:pt x="257" y="485"/>
                    <a:pt x="257" y="485"/>
                  </a:cubicBezTo>
                  <a:cubicBezTo>
                    <a:pt x="258" y="433"/>
                    <a:pt x="257" y="340"/>
                    <a:pt x="257" y="305"/>
                  </a:cubicBezTo>
                  <a:cubicBezTo>
                    <a:pt x="259" y="305"/>
                    <a:pt x="260" y="305"/>
                    <a:pt x="262" y="305"/>
                  </a:cubicBezTo>
                  <a:cubicBezTo>
                    <a:pt x="268" y="485"/>
                    <a:pt x="268" y="485"/>
                    <a:pt x="268" y="485"/>
                  </a:cubicBezTo>
                  <a:cubicBezTo>
                    <a:pt x="319" y="485"/>
                    <a:pt x="319" y="485"/>
                    <a:pt x="319" y="485"/>
                  </a:cubicBezTo>
                  <a:cubicBezTo>
                    <a:pt x="321" y="433"/>
                    <a:pt x="320" y="341"/>
                    <a:pt x="319" y="305"/>
                  </a:cubicBezTo>
                  <a:cubicBezTo>
                    <a:pt x="321" y="305"/>
                    <a:pt x="322" y="305"/>
                    <a:pt x="324" y="305"/>
                  </a:cubicBezTo>
                  <a:cubicBezTo>
                    <a:pt x="324" y="305"/>
                    <a:pt x="324" y="305"/>
                    <a:pt x="325" y="305"/>
                  </a:cubicBezTo>
                  <a:cubicBezTo>
                    <a:pt x="325" y="305"/>
                    <a:pt x="325" y="305"/>
                    <a:pt x="325" y="305"/>
                  </a:cubicBezTo>
                  <a:cubicBezTo>
                    <a:pt x="333" y="304"/>
                    <a:pt x="342" y="303"/>
                    <a:pt x="350" y="302"/>
                  </a:cubicBezTo>
                  <a:cubicBezTo>
                    <a:pt x="333" y="126"/>
                    <a:pt x="333" y="126"/>
                    <a:pt x="333" y="126"/>
                  </a:cubicBezTo>
                  <a:cubicBezTo>
                    <a:pt x="332" y="114"/>
                    <a:pt x="322" y="105"/>
                    <a:pt x="311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60475" y="4013835"/>
            <a:ext cx="2386330" cy="1483360"/>
            <a:chOff x="1985" y="6321"/>
            <a:chExt cx="3758" cy="2336"/>
          </a:xfrm>
        </p:grpSpPr>
        <p:sp>
          <p:nvSpPr>
            <p:cNvPr id="59" name="Flowchart: Manual Input 11"/>
            <p:cNvSpPr/>
            <p:nvPr/>
          </p:nvSpPr>
          <p:spPr>
            <a:xfrm>
              <a:off x="1985" y="6321"/>
              <a:ext cx="3758" cy="2337"/>
            </a:xfrm>
            <a:prstGeom prst="flowChartManualInput">
              <a:avLst/>
            </a:prstGeom>
            <a:solidFill>
              <a:srgbClr val="FF6D93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9" rIns="0" bIns="34289" rtlCol="0" anchor="ctr"/>
            <a:lstStyle/>
            <a:p>
              <a:pPr algn="ctr"/>
              <a:endPara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3334" y="6918"/>
              <a:ext cx="1061" cy="1237"/>
            </a:xfrm>
            <a:custGeom>
              <a:avLst/>
              <a:gdLst>
                <a:gd name="T0" fmla="*/ 206 w 488"/>
                <a:gd name="T1" fmla="*/ 54 h 569"/>
                <a:gd name="T2" fmla="*/ 147 w 488"/>
                <a:gd name="T3" fmla="*/ 407 h 569"/>
                <a:gd name="T4" fmla="*/ 98 w 488"/>
                <a:gd name="T5" fmla="*/ 566 h 569"/>
                <a:gd name="T6" fmla="*/ 85 w 488"/>
                <a:gd name="T7" fmla="*/ 354 h 569"/>
                <a:gd name="T8" fmla="*/ 28 w 488"/>
                <a:gd name="T9" fmla="*/ 292 h 569"/>
                <a:gd name="T10" fmla="*/ 6 w 488"/>
                <a:gd name="T11" fmla="*/ 250 h 569"/>
                <a:gd name="T12" fmla="*/ 4 w 488"/>
                <a:gd name="T13" fmla="*/ 245 h 569"/>
                <a:gd name="T14" fmla="*/ 7 w 488"/>
                <a:gd name="T15" fmla="*/ 212 h 569"/>
                <a:gd name="T16" fmla="*/ 82 w 488"/>
                <a:gd name="T17" fmla="*/ 132 h 569"/>
                <a:gd name="T18" fmla="*/ 124 w 488"/>
                <a:gd name="T19" fmla="*/ 120 h 569"/>
                <a:gd name="T20" fmla="*/ 128 w 488"/>
                <a:gd name="T21" fmla="*/ 148 h 569"/>
                <a:gd name="T22" fmla="*/ 151 w 488"/>
                <a:gd name="T23" fmla="*/ 142 h 569"/>
                <a:gd name="T24" fmla="*/ 170 w 488"/>
                <a:gd name="T25" fmla="*/ 119 h 569"/>
                <a:gd name="T26" fmla="*/ 176 w 488"/>
                <a:gd name="T27" fmla="*/ 230 h 569"/>
                <a:gd name="T28" fmla="*/ 217 w 488"/>
                <a:gd name="T29" fmla="*/ 137 h 569"/>
                <a:gd name="T30" fmla="*/ 220 w 488"/>
                <a:gd name="T31" fmla="*/ 122 h 569"/>
                <a:gd name="T32" fmla="*/ 278 w 488"/>
                <a:gd name="T33" fmla="*/ 159 h 569"/>
                <a:gd name="T34" fmla="*/ 315 w 488"/>
                <a:gd name="T35" fmla="*/ 187 h 569"/>
                <a:gd name="T36" fmla="*/ 314 w 488"/>
                <a:gd name="T37" fmla="*/ 228 h 569"/>
                <a:gd name="T38" fmla="*/ 198 w 488"/>
                <a:gd name="T39" fmla="*/ 237 h 569"/>
                <a:gd name="T40" fmla="*/ 233 w 488"/>
                <a:gd name="T41" fmla="*/ 191 h 569"/>
                <a:gd name="T42" fmla="*/ 89 w 488"/>
                <a:gd name="T43" fmla="*/ 201 h 569"/>
                <a:gd name="T44" fmla="*/ 80 w 488"/>
                <a:gd name="T45" fmla="*/ 264 h 569"/>
                <a:gd name="T46" fmla="*/ 169 w 488"/>
                <a:gd name="T47" fmla="*/ 492 h 569"/>
                <a:gd name="T48" fmla="*/ 231 w 488"/>
                <a:gd name="T49" fmla="*/ 558 h 569"/>
                <a:gd name="T50" fmla="*/ 326 w 488"/>
                <a:gd name="T51" fmla="*/ 569 h 569"/>
                <a:gd name="T52" fmla="*/ 488 w 488"/>
                <a:gd name="T53" fmla="*/ 407 h 569"/>
                <a:gd name="T54" fmla="*/ 428 w 488"/>
                <a:gd name="T55" fmla="*/ 407 h 569"/>
                <a:gd name="T56" fmla="*/ 340 w 488"/>
                <a:gd name="T57" fmla="*/ 275 h 569"/>
                <a:gd name="T58" fmla="*/ 311 w 488"/>
                <a:gd name="T59" fmla="*/ 306 h 569"/>
                <a:gd name="T60" fmla="*/ 225 w 488"/>
                <a:gd name="T61" fmla="*/ 392 h 569"/>
                <a:gd name="T62" fmla="*/ 194 w 488"/>
                <a:gd name="T63" fmla="*/ 422 h 569"/>
                <a:gd name="T64" fmla="*/ 326 w 488"/>
                <a:gd name="T65" fmla="*/ 509 h 569"/>
                <a:gd name="T66" fmla="*/ 457 w 488"/>
                <a:gd name="T67" fmla="*/ 422 h 569"/>
                <a:gd name="T68" fmla="*/ 275 w 488"/>
                <a:gd name="T69" fmla="*/ 300 h 569"/>
                <a:gd name="T70" fmla="*/ 261 w 488"/>
                <a:gd name="T71" fmla="*/ 302 h 569"/>
                <a:gd name="T72" fmla="*/ 387 w 488"/>
                <a:gd name="T73" fmla="*/ 297 h 569"/>
                <a:gd name="T74" fmla="*/ 369 w 488"/>
                <a:gd name="T75" fmla="*/ 314 h 569"/>
                <a:gd name="T76" fmla="*/ 387 w 488"/>
                <a:gd name="T77" fmla="*/ 297 h 569"/>
                <a:gd name="T78" fmla="*/ 432 w 488"/>
                <a:gd name="T79" fmla="*/ 344 h 569"/>
                <a:gd name="T80" fmla="*/ 409 w 488"/>
                <a:gd name="T81" fmla="*/ 348 h 569"/>
                <a:gd name="T82" fmla="*/ 226 w 488"/>
                <a:gd name="T83" fmla="*/ 340 h 569"/>
                <a:gd name="T84" fmla="*/ 222 w 488"/>
                <a:gd name="T85" fmla="*/ 354 h 569"/>
                <a:gd name="T86" fmla="*/ 230 w 488"/>
                <a:gd name="T87" fmla="*/ 341 h 569"/>
                <a:gd name="T88" fmla="*/ 421 w 488"/>
                <a:gd name="T89" fmla="*/ 473 h 569"/>
                <a:gd name="T90" fmla="*/ 433 w 488"/>
                <a:gd name="T91" fmla="*/ 464 h 569"/>
                <a:gd name="T92" fmla="*/ 409 w 488"/>
                <a:gd name="T93" fmla="*/ 465 h 569"/>
                <a:gd name="T94" fmla="*/ 219 w 488"/>
                <a:gd name="T95" fmla="*/ 470 h 569"/>
                <a:gd name="T96" fmla="*/ 242 w 488"/>
                <a:gd name="T97" fmla="*/ 465 h 569"/>
                <a:gd name="T98" fmla="*/ 382 w 488"/>
                <a:gd name="T99" fmla="*/ 492 h 569"/>
                <a:gd name="T100" fmla="*/ 383 w 488"/>
                <a:gd name="T101" fmla="*/ 517 h 569"/>
                <a:gd name="T102" fmla="*/ 382 w 488"/>
                <a:gd name="T103" fmla="*/ 492 h 569"/>
                <a:gd name="T104" fmla="*/ 264 w 488"/>
                <a:gd name="T105" fmla="*/ 516 h 569"/>
                <a:gd name="T106" fmla="*/ 283 w 488"/>
                <a:gd name="T107" fmla="*/ 499 h 569"/>
                <a:gd name="T108" fmla="*/ 325 w 488"/>
                <a:gd name="T109" fmla="*/ 395 h 569"/>
                <a:gd name="T110" fmla="*/ 337 w 488"/>
                <a:gd name="T111" fmla="*/ 407 h 569"/>
                <a:gd name="T112" fmla="*/ 334 w 488"/>
                <a:gd name="T113" fmla="*/ 344 h 569"/>
                <a:gd name="T114" fmla="*/ 315 w 488"/>
                <a:gd name="T115" fmla="*/ 372 h 569"/>
                <a:gd name="T116" fmla="*/ 281 w 488"/>
                <a:gd name="T117" fmla="*/ 337 h 569"/>
                <a:gd name="T118" fmla="*/ 335 w 488"/>
                <a:gd name="T119" fmla="*/ 39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569">
                  <a:moveTo>
                    <a:pt x="117" y="54"/>
                  </a:moveTo>
                  <a:cubicBezTo>
                    <a:pt x="117" y="24"/>
                    <a:pt x="137" y="0"/>
                    <a:pt x="161" y="0"/>
                  </a:cubicBezTo>
                  <a:cubicBezTo>
                    <a:pt x="186" y="0"/>
                    <a:pt x="206" y="24"/>
                    <a:pt x="206" y="54"/>
                  </a:cubicBezTo>
                  <a:cubicBezTo>
                    <a:pt x="206" y="85"/>
                    <a:pt x="186" y="109"/>
                    <a:pt x="161" y="109"/>
                  </a:cubicBezTo>
                  <a:cubicBezTo>
                    <a:pt x="137" y="109"/>
                    <a:pt x="117" y="85"/>
                    <a:pt x="117" y="54"/>
                  </a:cubicBezTo>
                  <a:close/>
                  <a:moveTo>
                    <a:pt x="147" y="407"/>
                  </a:moveTo>
                  <a:cubicBezTo>
                    <a:pt x="147" y="430"/>
                    <a:pt x="151" y="451"/>
                    <a:pt x="159" y="471"/>
                  </a:cubicBezTo>
                  <a:cubicBezTo>
                    <a:pt x="159" y="506"/>
                    <a:pt x="159" y="540"/>
                    <a:pt x="158" y="566"/>
                  </a:cubicBezTo>
                  <a:cubicBezTo>
                    <a:pt x="98" y="566"/>
                    <a:pt x="98" y="566"/>
                    <a:pt x="98" y="566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89" y="355"/>
                    <a:pt x="87" y="355"/>
                    <a:pt x="85" y="355"/>
                  </a:cubicBezTo>
                  <a:cubicBezTo>
                    <a:pt x="85" y="355"/>
                    <a:pt x="85" y="355"/>
                    <a:pt x="85" y="354"/>
                  </a:cubicBezTo>
                  <a:cubicBezTo>
                    <a:pt x="85" y="344"/>
                    <a:pt x="86" y="334"/>
                    <a:pt x="86" y="323"/>
                  </a:cubicBezTo>
                  <a:cubicBezTo>
                    <a:pt x="75" y="329"/>
                    <a:pt x="64" y="335"/>
                    <a:pt x="53" y="341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5" y="230"/>
                    <a:pt x="0" y="276"/>
                    <a:pt x="7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7" y="127"/>
                    <a:pt x="94" y="123"/>
                    <a:pt x="101" y="123"/>
                  </a:cubicBezTo>
                  <a:cubicBezTo>
                    <a:pt x="101" y="123"/>
                    <a:pt x="102" y="122"/>
                    <a:pt x="103" y="122"/>
                  </a:cubicBezTo>
                  <a:cubicBezTo>
                    <a:pt x="110" y="121"/>
                    <a:pt x="117" y="121"/>
                    <a:pt x="124" y="120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205" y="166"/>
                    <a:pt x="205" y="166"/>
                    <a:pt x="205" y="166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217" y="137"/>
                    <a:pt x="217" y="137"/>
                    <a:pt x="217" y="137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206" y="121"/>
                    <a:pt x="213" y="121"/>
                    <a:pt x="220" y="122"/>
                  </a:cubicBezTo>
                  <a:cubicBezTo>
                    <a:pt x="220" y="122"/>
                    <a:pt x="221" y="122"/>
                    <a:pt x="221" y="123"/>
                  </a:cubicBezTo>
                  <a:cubicBezTo>
                    <a:pt x="226" y="123"/>
                    <a:pt x="231" y="125"/>
                    <a:pt x="235" y="12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9" y="183"/>
                    <a:pt x="309" y="183"/>
                    <a:pt x="309" y="183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6" y="182"/>
                    <a:pt x="315" y="210"/>
                    <a:pt x="314" y="228"/>
                  </a:cubicBezTo>
                  <a:cubicBezTo>
                    <a:pt x="221" y="234"/>
                    <a:pt x="147" y="312"/>
                    <a:pt x="147" y="407"/>
                  </a:cubicBezTo>
                  <a:close/>
                  <a:moveTo>
                    <a:pt x="193" y="229"/>
                  </a:moveTo>
                  <a:cubicBezTo>
                    <a:pt x="198" y="237"/>
                    <a:pt x="198" y="237"/>
                    <a:pt x="198" y="237"/>
                  </a:cubicBezTo>
                  <a:cubicBezTo>
                    <a:pt x="251" y="206"/>
                    <a:pt x="251" y="206"/>
                    <a:pt x="251" y="206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233" y="196"/>
                    <a:pt x="234" y="201"/>
                    <a:pt x="234" y="206"/>
                  </a:cubicBezTo>
                  <a:lnTo>
                    <a:pt x="193" y="229"/>
                  </a:lnTo>
                  <a:close/>
                  <a:moveTo>
                    <a:pt x="89" y="201"/>
                  </a:moveTo>
                  <a:cubicBezTo>
                    <a:pt x="62" y="234"/>
                    <a:pt x="62" y="234"/>
                    <a:pt x="62" y="234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51"/>
                    <a:pt x="88" y="226"/>
                    <a:pt x="89" y="201"/>
                  </a:cubicBezTo>
                  <a:close/>
                  <a:moveTo>
                    <a:pt x="169" y="492"/>
                  </a:moveTo>
                  <a:cubicBezTo>
                    <a:pt x="171" y="566"/>
                    <a:pt x="171" y="566"/>
                    <a:pt x="171" y="566"/>
                  </a:cubicBezTo>
                  <a:cubicBezTo>
                    <a:pt x="231" y="566"/>
                    <a:pt x="231" y="566"/>
                    <a:pt x="231" y="566"/>
                  </a:cubicBezTo>
                  <a:cubicBezTo>
                    <a:pt x="231" y="564"/>
                    <a:pt x="231" y="561"/>
                    <a:pt x="231" y="558"/>
                  </a:cubicBezTo>
                  <a:cubicBezTo>
                    <a:pt x="205" y="542"/>
                    <a:pt x="183" y="519"/>
                    <a:pt x="169" y="492"/>
                  </a:cubicBezTo>
                  <a:close/>
                  <a:moveTo>
                    <a:pt x="488" y="407"/>
                  </a:moveTo>
                  <a:cubicBezTo>
                    <a:pt x="488" y="496"/>
                    <a:pt x="415" y="569"/>
                    <a:pt x="326" y="569"/>
                  </a:cubicBezTo>
                  <a:cubicBezTo>
                    <a:pt x="236" y="569"/>
                    <a:pt x="163" y="496"/>
                    <a:pt x="163" y="407"/>
                  </a:cubicBezTo>
                  <a:cubicBezTo>
                    <a:pt x="163" y="317"/>
                    <a:pt x="236" y="244"/>
                    <a:pt x="326" y="244"/>
                  </a:cubicBezTo>
                  <a:cubicBezTo>
                    <a:pt x="415" y="244"/>
                    <a:pt x="488" y="317"/>
                    <a:pt x="488" y="407"/>
                  </a:cubicBezTo>
                  <a:close/>
                  <a:moveTo>
                    <a:pt x="457" y="422"/>
                  </a:moveTo>
                  <a:cubicBezTo>
                    <a:pt x="426" y="422"/>
                    <a:pt x="426" y="422"/>
                    <a:pt x="426" y="422"/>
                  </a:cubicBezTo>
                  <a:cubicBezTo>
                    <a:pt x="427" y="417"/>
                    <a:pt x="428" y="412"/>
                    <a:pt x="428" y="407"/>
                  </a:cubicBezTo>
                  <a:cubicBezTo>
                    <a:pt x="428" y="402"/>
                    <a:pt x="427" y="397"/>
                    <a:pt x="426" y="392"/>
                  </a:cubicBezTo>
                  <a:cubicBezTo>
                    <a:pt x="457" y="392"/>
                    <a:pt x="457" y="392"/>
                    <a:pt x="457" y="392"/>
                  </a:cubicBezTo>
                  <a:cubicBezTo>
                    <a:pt x="450" y="331"/>
                    <a:pt x="401" y="282"/>
                    <a:pt x="340" y="275"/>
                  </a:cubicBezTo>
                  <a:cubicBezTo>
                    <a:pt x="340" y="306"/>
                    <a:pt x="340" y="306"/>
                    <a:pt x="340" y="306"/>
                  </a:cubicBezTo>
                  <a:cubicBezTo>
                    <a:pt x="335" y="305"/>
                    <a:pt x="331" y="305"/>
                    <a:pt x="326" y="305"/>
                  </a:cubicBezTo>
                  <a:cubicBezTo>
                    <a:pt x="321" y="305"/>
                    <a:pt x="316" y="305"/>
                    <a:pt x="311" y="306"/>
                  </a:cubicBezTo>
                  <a:cubicBezTo>
                    <a:pt x="311" y="275"/>
                    <a:pt x="311" y="275"/>
                    <a:pt x="311" y="275"/>
                  </a:cubicBezTo>
                  <a:cubicBezTo>
                    <a:pt x="250" y="282"/>
                    <a:pt x="201" y="331"/>
                    <a:pt x="194" y="392"/>
                  </a:cubicBezTo>
                  <a:cubicBezTo>
                    <a:pt x="225" y="392"/>
                    <a:pt x="225" y="392"/>
                    <a:pt x="225" y="392"/>
                  </a:cubicBezTo>
                  <a:cubicBezTo>
                    <a:pt x="224" y="397"/>
                    <a:pt x="224" y="402"/>
                    <a:pt x="224" y="407"/>
                  </a:cubicBezTo>
                  <a:cubicBezTo>
                    <a:pt x="224" y="412"/>
                    <a:pt x="224" y="417"/>
                    <a:pt x="225" y="422"/>
                  </a:cubicBezTo>
                  <a:cubicBezTo>
                    <a:pt x="194" y="422"/>
                    <a:pt x="194" y="422"/>
                    <a:pt x="194" y="422"/>
                  </a:cubicBezTo>
                  <a:cubicBezTo>
                    <a:pt x="201" y="483"/>
                    <a:pt x="250" y="531"/>
                    <a:pt x="311" y="538"/>
                  </a:cubicBezTo>
                  <a:cubicBezTo>
                    <a:pt x="311" y="508"/>
                    <a:pt x="311" y="508"/>
                    <a:pt x="311" y="508"/>
                  </a:cubicBezTo>
                  <a:cubicBezTo>
                    <a:pt x="316" y="508"/>
                    <a:pt x="321" y="509"/>
                    <a:pt x="326" y="509"/>
                  </a:cubicBezTo>
                  <a:cubicBezTo>
                    <a:pt x="331" y="509"/>
                    <a:pt x="335" y="508"/>
                    <a:pt x="340" y="508"/>
                  </a:cubicBezTo>
                  <a:cubicBezTo>
                    <a:pt x="340" y="538"/>
                    <a:pt x="340" y="538"/>
                    <a:pt x="340" y="538"/>
                  </a:cubicBezTo>
                  <a:cubicBezTo>
                    <a:pt x="401" y="531"/>
                    <a:pt x="450" y="483"/>
                    <a:pt x="457" y="422"/>
                  </a:cubicBezTo>
                  <a:close/>
                  <a:moveTo>
                    <a:pt x="269" y="322"/>
                  </a:moveTo>
                  <a:cubicBezTo>
                    <a:pt x="273" y="319"/>
                    <a:pt x="278" y="317"/>
                    <a:pt x="283" y="314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3" y="298"/>
                    <a:pt x="271" y="296"/>
                    <a:pt x="268" y="296"/>
                  </a:cubicBezTo>
                  <a:cubicBezTo>
                    <a:pt x="267" y="296"/>
                    <a:pt x="265" y="297"/>
                    <a:pt x="264" y="297"/>
                  </a:cubicBezTo>
                  <a:cubicBezTo>
                    <a:pt x="262" y="298"/>
                    <a:pt x="261" y="300"/>
                    <a:pt x="261" y="302"/>
                  </a:cubicBezTo>
                  <a:cubicBezTo>
                    <a:pt x="260" y="304"/>
                    <a:pt x="260" y="306"/>
                    <a:pt x="261" y="308"/>
                  </a:cubicBezTo>
                  <a:lnTo>
                    <a:pt x="269" y="322"/>
                  </a:lnTo>
                  <a:close/>
                  <a:moveTo>
                    <a:pt x="387" y="297"/>
                  </a:moveTo>
                  <a:cubicBezTo>
                    <a:pt x="386" y="297"/>
                    <a:pt x="384" y="296"/>
                    <a:pt x="383" y="296"/>
                  </a:cubicBezTo>
                  <a:cubicBezTo>
                    <a:pt x="380" y="296"/>
                    <a:pt x="378" y="298"/>
                    <a:pt x="377" y="300"/>
                  </a:cubicBezTo>
                  <a:cubicBezTo>
                    <a:pt x="369" y="314"/>
                    <a:pt x="369" y="314"/>
                    <a:pt x="369" y="314"/>
                  </a:cubicBezTo>
                  <a:cubicBezTo>
                    <a:pt x="373" y="317"/>
                    <a:pt x="378" y="319"/>
                    <a:pt x="382" y="322"/>
                  </a:cubicBezTo>
                  <a:cubicBezTo>
                    <a:pt x="390" y="308"/>
                    <a:pt x="390" y="308"/>
                    <a:pt x="390" y="308"/>
                  </a:cubicBezTo>
                  <a:cubicBezTo>
                    <a:pt x="392" y="304"/>
                    <a:pt x="391" y="299"/>
                    <a:pt x="387" y="297"/>
                  </a:cubicBezTo>
                  <a:close/>
                  <a:moveTo>
                    <a:pt x="429" y="354"/>
                  </a:moveTo>
                  <a:cubicBezTo>
                    <a:pt x="431" y="353"/>
                    <a:pt x="432" y="351"/>
                    <a:pt x="433" y="349"/>
                  </a:cubicBezTo>
                  <a:cubicBezTo>
                    <a:pt x="433" y="347"/>
                    <a:pt x="433" y="345"/>
                    <a:pt x="432" y="344"/>
                  </a:cubicBezTo>
                  <a:cubicBezTo>
                    <a:pt x="431" y="341"/>
                    <a:pt x="428" y="340"/>
                    <a:pt x="425" y="340"/>
                  </a:cubicBezTo>
                  <a:cubicBezTo>
                    <a:pt x="424" y="340"/>
                    <a:pt x="423" y="340"/>
                    <a:pt x="421" y="341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12" y="352"/>
                    <a:pt x="415" y="357"/>
                    <a:pt x="417" y="361"/>
                  </a:cubicBezTo>
                  <a:lnTo>
                    <a:pt x="429" y="354"/>
                  </a:lnTo>
                  <a:close/>
                  <a:moveTo>
                    <a:pt x="226" y="340"/>
                  </a:moveTo>
                  <a:cubicBezTo>
                    <a:pt x="223" y="340"/>
                    <a:pt x="221" y="341"/>
                    <a:pt x="219" y="344"/>
                  </a:cubicBezTo>
                  <a:cubicBezTo>
                    <a:pt x="218" y="345"/>
                    <a:pt x="218" y="347"/>
                    <a:pt x="218" y="349"/>
                  </a:cubicBezTo>
                  <a:cubicBezTo>
                    <a:pt x="219" y="351"/>
                    <a:pt x="220" y="353"/>
                    <a:pt x="222" y="354"/>
                  </a:cubicBezTo>
                  <a:cubicBezTo>
                    <a:pt x="234" y="361"/>
                    <a:pt x="234" y="361"/>
                    <a:pt x="234" y="361"/>
                  </a:cubicBezTo>
                  <a:cubicBezTo>
                    <a:pt x="237" y="357"/>
                    <a:pt x="239" y="352"/>
                    <a:pt x="242" y="348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28" y="340"/>
                    <a:pt x="227" y="340"/>
                    <a:pt x="226" y="340"/>
                  </a:cubicBezTo>
                  <a:close/>
                  <a:moveTo>
                    <a:pt x="409" y="465"/>
                  </a:moveTo>
                  <a:cubicBezTo>
                    <a:pt x="421" y="473"/>
                    <a:pt x="421" y="473"/>
                    <a:pt x="421" y="473"/>
                  </a:cubicBezTo>
                  <a:cubicBezTo>
                    <a:pt x="423" y="473"/>
                    <a:pt x="424" y="474"/>
                    <a:pt x="425" y="474"/>
                  </a:cubicBezTo>
                  <a:cubicBezTo>
                    <a:pt x="428" y="474"/>
                    <a:pt x="430" y="472"/>
                    <a:pt x="432" y="470"/>
                  </a:cubicBezTo>
                  <a:cubicBezTo>
                    <a:pt x="433" y="468"/>
                    <a:pt x="433" y="466"/>
                    <a:pt x="433" y="464"/>
                  </a:cubicBezTo>
                  <a:cubicBezTo>
                    <a:pt x="432" y="462"/>
                    <a:pt x="431" y="460"/>
                    <a:pt x="429" y="459"/>
                  </a:cubicBezTo>
                  <a:cubicBezTo>
                    <a:pt x="417" y="452"/>
                    <a:pt x="417" y="452"/>
                    <a:pt x="417" y="452"/>
                  </a:cubicBezTo>
                  <a:cubicBezTo>
                    <a:pt x="415" y="457"/>
                    <a:pt x="412" y="461"/>
                    <a:pt x="409" y="465"/>
                  </a:cubicBezTo>
                  <a:close/>
                  <a:moveTo>
                    <a:pt x="222" y="459"/>
                  </a:moveTo>
                  <a:cubicBezTo>
                    <a:pt x="220" y="460"/>
                    <a:pt x="219" y="462"/>
                    <a:pt x="219" y="464"/>
                  </a:cubicBezTo>
                  <a:cubicBezTo>
                    <a:pt x="218" y="466"/>
                    <a:pt x="218" y="468"/>
                    <a:pt x="219" y="470"/>
                  </a:cubicBezTo>
                  <a:cubicBezTo>
                    <a:pt x="221" y="472"/>
                    <a:pt x="223" y="474"/>
                    <a:pt x="226" y="474"/>
                  </a:cubicBezTo>
                  <a:cubicBezTo>
                    <a:pt x="227" y="474"/>
                    <a:pt x="228" y="473"/>
                    <a:pt x="230" y="473"/>
                  </a:cubicBezTo>
                  <a:cubicBezTo>
                    <a:pt x="242" y="465"/>
                    <a:pt x="242" y="465"/>
                    <a:pt x="242" y="465"/>
                  </a:cubicBezTo>
                  <a:cubicBezTo>
                    <a:pt x="239" y="461"/>
                    <a:pt x="237" y="457"/>
                    <a:pt x="234" y="452"/>
                  </a:cubicBezTo>
                  <a:lnTo>
                    <a:pt x="222" y="459"/>
                  </a:lnTo>
                  <a:close/>
                  <a:moveTo>
                    <a:pt x="382" y="492"/>
                  </a:moveTo>
                  <a:cubicBezTo>
                    <a:pt x="378" y="495"/>
                    <a:pt x="373" y="497"/>
                    <a:pt x="369" y="499"/>
                  </a:cubicBezTo>
                  <a:cubicBezTo>
                    <a:pt x="377" y="513"/>
                    <a:pt x="377" y="513"/>
                    <a:pt x="377" y="513"/>
                  </a:cubicBezTo>
                  <a:cubicBezTo>
                    <a:pt x="378" y="516"/>
                    <a:pt x="380" y="517"/>
                    <a:pt x="383" y="517"/>
                  </a:cubicBezTo>
                  <a:cubicBezTo>
                    <a:pt x="384" y="517"/>
                    <a:pt x="386" y="517"/>
                    <a:pt x="387" y="516"/>
                  </a:cubicBezTo>
                  <a:cubicBezTo>
                    <a:pt x="391" y="514"/>
                    <a:pt x="392" y="509"/>
                    <a:pt x="390" y="506"/>
                  </a:cubicBezTo>
                  <a:lnTo>
                    <a:pt x="382" y="492"/>
                  </a:lnTo>
                  <a:close/>
                  <a:moveTo>
                    <a:pt x="261" y="506"/>
                  </a:moveTo>
                  <a:cubicBezTo>
                    <a:pt x="260" y="507"/>
                    <a:pt x="260" y="509"/>
                    <a:pt x="261" y="511"/>
                  </a:cubicBezTo>
                  <a:cubicBezTo>
                    <a:pt x="261" y="514"/>
                    <a:pt x="262" y="515"/>
                    <a:pt x="264" y="516"/>
                  </a:cubicBezTo>
                  <a:cubicBezTo>
                    <a:pt x="265" y="517"/>
                    <a:pt x="267" y="517"/>
                    <a:pt x="268" y="517"/>
                  </a:cubicBezTo>
                  <a:cubicBezTo>
                    <a:pt x="271" y="517"/>
                    <a:pt x="273" y="516"/>
                    <a:pt x="275" y="513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78" y="497"/>
                    <a:pt x="273" y="495"/>
                    <a:pt x="269" y="492"/>
                  </a:cubicBezTo>
                  <a:lnTo>
                    <a:pt x="261" y="506"/>
                  </a:lnTo>
                  <a:close/>
                  <a:moveTo>
                    <a:pt x="325" y="395"/>
                  </a:moveTo>
                  <a:cubicBezTo>
                    <a:pt x="319" y="395"/>
                    <a:pt x="313" y="401"/>
                    <a:pt x="313" y="407"/>
                  </a:cubicBezTo>
                  <a:cubicBezTo>
                    <a:pt x="313" y="414"/>
                    <a:pt x="319" y="420"/>
                    <a:pt x="325" y="420"/>
                  </a:cubicBezTo>
                  <a:cubicBezTo>
                    <a:pt x="332" y="420"/>
                    <a:pt x="337" y="414"/>
                    <a:pt x="337" y="407"/>
                  </a:cubicBezTo>
                  <a:cubicBezTo>
                    <a:pt x="337" y="401"/>
                    <a:pt x="332" y="395"/>
                    <a:pt x="325" y="395"/>
                  </a:cubicBezTo>
                  <a:close/>
                  <a:moveTo>
                    <a:pt x="335" y="392"/>
                  </a:moveTo>
                  <a:cubicBezTo>
                    <a:pt x="334" y="344"/>
                    <a:pt x="334" y="344"/>
                    <a:pt x="334" y="344"/>
                  </a:cubicBezTo>
                  <a:cubicBezTo>
                    <a:pt x="334" y="339"/>
                    <a:pt x="330" y="334"/>
                    <a:pt x="324" y="334"/>
                  </a:cubicBezTo>
                  <a:cubicBezTo>
                    <a:pt x="319" y="334"/>
                    <a:pt x="314" y="339"/>
                    <a:pt x="315" y="345"/>
                  </a:cubicBezTo>
                  <a:cubicBezTo>
                    <a:pt x="315" y="372"/>
                    <a:pt x="315" y="372"/>
                    <a:pt x="315" y="372"/>
                  </a:cubicBezTo>
                  <a:cubicBezTo>
                    <a:pt x="292" y="330"/>
                    <a:pt x="292" y="330"/>
                    <a:pt x="292" y="330"/>
                  </a:cubicBezTo>
                  <a:cubicBezTo>
                    <a:pt x="290" y="327"/>
                    <a:pt x="286" y="326"/>
                    <a:pt x="283" y="328"/>
                  </a:cubicBezTo>
                  <a:cubicBezTo>
                    <a:pt x="280" y="330"/>
                    <a:pt x="279" y="334"/>
                    <a:pt x="281" y="337"/>
                  </a:cubicBezTo>
                  <a:cubicBezTo>
                    <a:pt x="313" y="394"/>
                    <a:pt x="313" y="394"/>
                    <a:pt x="313" y="394"/>
                  </a:cubicBezTo>
                  <a:cubicBezTo>
                    <a:pt x="316" y="390"/>
                    <a:pt x="320" y="389"/>
                    <a:pt x="325" y="389"/>
                  </a:cubicBezTo>
                  <a:cubicBezTo>
                    <a:pt x="329" y="389"/>
                    <a:pt x="332" y="390"/>
                    <a:pt x="335" y="3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31225" y="4013835"/>
            <a:ext cx="2386330" cy="1483360"/>
            <a:chOff x="13435" y="6321"/>
            <a:chExt cx="3758" cy="2336"/>
          </a:xfrm>
        </p:grpSpPr>
        <p:sp>
          <p:nvSpPr>
            <p:cNvPr id="62" name="Flowchart: Manual Input 11"/>
            <p:cNvSpPr/>
            <p:nvPr/>
          </p:nvSpPr>
          <p:spPr>
            <a:xfrm flipH="1">
              <a:off x="13435" y="6321"/>
              <a:ext cx="3758" cy="2337"/>
            </a:xfrm>
            <a:prstGeom prst="flowChartManualInput">
              <a:avLst/>
            </a:prstGeom>
            <a:solidFill>
              <a:srgbClr val="FF6D9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6"/>
            <p:cNvSpPr/>
            <p:nvPr/>
          </p:nvSpPr>
          <p:spPr bwMode="auto">
            <a:xfrm>
              <a:off x="14863" y="7268"/>
              <a:ext cx="902" cy="887"/>
            </a:xfrm>
            <a:custGeom>
              <a:avLst/>
              <a:gdLst>
                <a:gd name="T0" fmla="*/ 405 w 415"/>
                <a:gd name="T1" fmla="*/ 359 h 408"/>
                <a:gd name="T2" fmla="*/ 358 w 415"/>
                <a:gd name="T3" fmla="*/ 313 h 408"/>
                <a:gd name="T4" fmla="*/ 317 w 415"/>
                <a:gd name="T5" fmla="*/ 324 h 408"/>
                <a:gd name="T6" fmla="*/ 306 w 415"/>
                <a:gd name="T7" fmla="*/ 365 h 408"/>
                <a:gd name="T8" fmla="*/ 346 w 415"/>
                <a:gd name="T9" fmla="*/ 405 h 408"/>
                <a:gd name="T10" fmla="*/ 284 w 415"/>
                <a:gd name="T11" fmla="*/ 384 h 408"/>
                <a:gd name="T12" fmla="*/ 267 w 415"/>
                <a:gd name="T13" fmla="*/ 304 h 408"/>
                <a:gd name="T14" fmla="*/ 210 w 415"/>
                <a:gd name="T15" fmla="*/ 247 h 408"/>
                <a:gd name="T16" fmla="*/ 76 w 415"/>
                <a:gd name="T17" fmla="*/ 381 h 408"/>
                <a:gd name="T18" fmla="*/ 37 w 415"/>
                <a:gd name="T19" fmla="*/ 381 h 408"/>
                <a:gd name="T20" fmla="*/ 35 w 415"/>
                <a:gd name="T21" fmla="*/ 379 h 408"/>
                <a:gd name="T22" fmla="*/ 35 w 415"/>
                <a:gd name="T23" fmla="*/ 340 h 408"/>
                <a:gd name="T24" fmla="*/ 169 w 415"/>
                <a:gd name="T25" fmla="*/ 206 h 408"/>
                <a:gd name="T26" fmla="*/ 106 w 415"/>
                <a:gd name="T27" fmla="*/ 143 h 408"/>
                <a:gd name="T28" fmla="*/ 26 w 415"/>
                <a:gd name="T29" fmla="*/ 127 h 408"/>
                <a:gd name="T30" fmla="*/ 8 w 415"/>
                <a:gd name="T31" fmla="*/ 53 h 408"/>
                <a:gd name="T32" fmla="*/ 50 w 415"/>
                <a:gd name="T33" fmla="*/ 95 h 408"/>
                <a:gd name="T34" fmla="*/ 101 w 415"/>
                <a:gd name="T35" fmla="*/ 82 h 408"/>
                <a:gd name="T36" fmla="*/ 114 w 415"/>
                <a:gd name="T37" fmla="*/ 32 h 408"/>
                <a:gd name="T38" fmla="*/ 83 w 415"/>
                <a:gd name="T39" fmla="*/ 0 h 408"/>
                <a:gd name="T40" fmla="*/ 131 w 415"/>
                <a:gd name="T41" fmla="*/ 22 h 408"/>
                <a:gd name="T42" fmla="*/ 147 w 415"/>
                <a:gd name="T43" fmla="*/ 102 h 408"/>
                <a:gd name="T44" fmla="*/ 218 w 415"/>
                <a:gd name="T45" fmla="*/ 173 h 408"/>
                <a:gd name="T46" fmla="*/ 301 w 415"/>
                <a:gd name="T47" fmla="*/ 91 h 408"/>
                <a:gd name="T48" fmla="*/ 304 w 415"/>
                <a:gd name="T49" fmla="*/ 68 h 408"/>
                <a:gd name="T50" fmla="*/ 366 w 415"/>
                <a:gd name="T51" fmla="*/ 28 h 408"/>
                <a:gd name="T52" fmla="*/ 388 w 415"/>
                <a:gd name="T53" fmla="*/ 50 h 408"/>
                <a:gd name="T54" fmla="*/ 348 w 415"/>
                <a:gd name="T55" fmla="*/ 112 h 408"/>
                <a:gd name="T56" fmla="*/ 325 w 415"/>
                <a:gd name="T57" fmla="*/ 115 h 408"/>
                <a:gd name="T58" fmla="*/ 243 w 415"/>
                <a:gd name="T59" fmla="*/ 197 h 408"/>
                <a:gd name="T60" fmla="*/ 309 w 415"/>
                <a:gd name="T61" fmla="*/ 263 h 408"/>
                <a:gd name="T62" fmla="*/ 388 w 415"/>
                <a:gd name="T63" fmla="*/ 279 h 408"/>
                <a:gd name="T64" fmla="*/ 405 w 415"/>
                <a:gd name="T65" fmla="*/ 35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08">
                  <a:moveTo>
                    <a:pt x="405" y="359"/>
                  </a:moveTo>
                  <a:cubicBezTo>
                    <a:pt x="358" y="313"/>
                    <a:pt x="358" y="313"/>
                    <a:pt x="358" y="313"/>
                  </a:cubicBezTo>
                  <a:cubicBezTo>
                    <a:pt x="317" y="324"/>
                    <a:pt x="317" y="324"/>
                    <a:pt x="317" y="324"/>
                  </a:cubicBezTo>
                  <a:cubicBezTo>
                    <a:pt x="306" y="365"/>
                    <a:pt x="306" y="365"/>
                    <a:pt x="306" y="365"/>
                  </a:cubicBezTo>
                  <a:cubicBezTo>
                    <a:pt x="346" y="405"/>
                    <a:pt x="346" y="405"/>
                    <a:pt x="346" y="405"/>
                  </a:cubicBezTo>
                  <a:cubicBezTo>
                    <a:pt x="324" y="408"/>
                    <a:pt x="301" y="401"/>
                    <a:pt x="284" y="384"/>
                  </a:cubicBezTo>
                  <a:cubicBezTo>
                    <a:pt x="262" y="363"/>
                    <a:pt x="257" y="331"/>
                    <a:pt x="267" y="304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76" y="381"/>
                    <a:pt x="76" y="381"/>
                    <a:pt x="76" y="381"/>
                  </a:cubicBezTo>
                  <a:cubicBezTo>
                    <a:pt x="65" y="392"/>
                    <a:pt x="48" y="392"/>
                    <a:pt x="37" y="381"/>
                  </a:cubicBezTo>
                  <a:cubicBezTo>
                    <a:pt x="35" y="379"/>
                    <a:pt x="35" y="379"/>
                    <a:pt x="35" y="379"/>
                  </a:cubicBezTo>
                  <a:cubicBezTo>
                    <a:pt x="24" y="368"/>
                    <a:pt x="24" y="351"/>
                    <a:pt x="35" y="340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79" y="154"/>
                    <a:pt x="48" y="148"/>
                    <a:pt x="26" y="127"/>
                  </a:cubicBezTo>
                  <a:cubicBezTo>
                    <a:pt x="6" y="107"/>
                    <a:pt x="0" y="78"/>
                    <a:pt x="8" y="53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0" y="2"/>
                    <a:pt x="117" y="9"/>
                    <a:pt x="131" y="22"/>
                  </a:cubicBezTo>
                  <a:cubicBezTo>
                    <a:pt x="152" y="44"/>
                    <a:pt x="158" y="75"/>
                    <a:pt x="147" y="102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88" y="50"/>
                    <a:pt x="388" y="50"/>
                    <a:pt x="388" y="50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243" y="197"/>
                    <a:pt x="243" y="197"/>
                    <a:pt x="243" y="197"/>
                  </a:cubicBezTo>
                  <a:cubicBezTo>
                    <a:pt x="309" y="263"/>
                    <a:pt x="309" y="263"/>
                    <a:pt x="309" y="263"/>
                  </a:cubicBezTo>
                  <a:cubicBezTo>
                    <a:pt x="335" y="252"/>
                    <a:pt x="367" y="258"/>
                    <a:pt x="388" y="279"/>
                  </a:cubicBezTo>
                  <a:cubicBezTo>
                    <a:pt x="410" y="301"/>
                    <a:pt x="415" y="333"/>
                    <a:pt x="405" y="3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84270" y="4013835"/>
            <a:ext cx="2386330" cy="1483360"/>
            <a:chOff x="5802" y="6321"/>
            <a:chExt cx="3758" cy="2336"/>
          </a:xfrm>
        </p:grpSpPr>
        <p:sp>
          <p:nvSpPr>
            <p:cNvPr id="60" name="Flowchart: Manual Input 11"/>
            <p:cNvSpPr/>
            <p:nvPr/>
          </p:nvSpPr>
          <p:spPr>
            <a:xfrm flipH="1">
              <a:off x="5802" y="6321"/>
              <a:ext cx="3758" cy="2337"/>
            </a:xfrm>
            <a:prstGeom prst="flowChartManualInput">
              <a:avLst/>
            </a:prstGeom>
            <a:solidFill>
              <a:srgbClr val="FF6D9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>
              <a:spLocks noEditPoints="1"/>
            </p:cNvSpPr>
            <p:nvPr/>
          </p:nvSpPr>
          <p:spPr bwMode="auto">
            <a:xfrm>
              <a:off x="7095" y="7272"/>
              <a:ext cx="1276" cy="883"/>
            </a:xfrm>
            <a:custGeom>
              <a:avLst/>
              <a:gdLst>
                <a:gd name="T0" fmla="*/ 516 w 587"/>
                <a:gd name="T1" fmla="*/ 202 h 406"/>
                <a:gd name="T2" fmla="*/ 159 w 587"/>
                <a:gd name="T3" fmla="*/ 398 h 406"/>
                <a:gd name="T4" fmla="*/ 425 w 587"/>
                <a:gd name="T5" fmla="*/ 202 h 406"/>
                <a:gd name="T6" fmla="*/ 164 w 587"/>
                <a:gd name="T7" fmla="*/ 40 h 406"/>
                <a:gd name="T8" fmla="*/ 107 w 587"/>
                <a:gd name="T9" fmla="*/ 34 h 406"/>
                <a:gd name="T10" fmla="*/ 446 w 587"/>
                <a:gd name="T11" fmla="*/ 154 h 406"/>
                <a:gd name="T12" fmla="*/ 543 w 587"/>
                <a:gd name="T13" fmla="*/ 123 h 406"/>
                <a:gd name="T14" fmla="*/ 500 w 587"/>
                <a:gd name="T15" fmla="*/ 13 h 406"/>
                <a:gd name="T16" fmla="*/ 457 w 587"/>
                <a:gd name="T17" fmla="*/ 123 h 406"/>
                <a:gd name="T18" fmla="*/ 553 w 587"/>
                <a:gd name="T19" fmla="*/ 171 h 406"/>
                <a:gd name="T20" fmla="*/ 545 w 587"/>
                <a:gd name="T21" fmla="*/ 183 h 406"/>
                <a:gd name="T22" fmla="*/ 220 w 587"/>
                <a:gd name="T23" fmla="*/ 194 h 406"/>
                <a:gd name="T24" fmla="*/ 208 w 587"/>
                <a:gd name="T25" fmla="*/ 194 h 406"/>
                <a:gd name="T26" fmla="*/ 152 w 587"/>
                <a:gd name="T27" fmla="*/ 204 h 406"/>
                <a:gd name="T28" fmla="*/ 248 w 587"/>
                <a:gd name="T29" fmla="*/ 338 h 406"/>
                <a:gd name="T30" fmla="*/ 170 w 587"/>
                <a:gd name="T31" fmla="*/ 280 h 406"/>
                <a:gd name="T32" fmla="*/ 175 w 587"/>
                <a:gd name="T33" fmla="*/ 372 h 406"/>
                <a:gd name="T34" fmla="*/ 82 w 587"/>
                <a:gd name="T35" fmla="*/ 232 h 406"/>
                <a:gd name="T36" fmla="*/ 64 w 587"/>
                <a:gd name="T37" fmla="*/ 230 h 406"/>
                <a:gd name="T38" fmla="*/ 33 w 587"/>
                <a:gd name="T39" fmla="*/ 214 h 406"/>
                <a:gd name="T40" fmla="*/ 56 w 587"/>
                <a:gd name="T41" fmla="*/ 287 h 406"/>
                <a:gd name="T42" fmla="*/ 97 w 587"/>
                <a:gd name="T43" fmla="*/ 350 h 406"/>
                <a:gd name="T44" fmla="*/ 86 w 587"/>
                <a:gd name="T45" fmla="*/ 370 h 406"/>
                <a:gd name="T46" fmla="*/ 33 w 587"/>
                <a:gd name="T47" fmla="*/ 373 h 406"/>
                <a:gd name="T48" fmla="*/ 14 w 587"/>
                <a:gd name="T49" fmla="*/ 377 h 406"/>
                <a:gd name="T50" fmla="*/ 14 w 587"/>
                <a:gd name="T51" fmla="*/ 347 h 406"/>
                <a:gd name="T52" fmla="*/ 34 w 587"/>
                <a:gd name="T53" fmla="*/ 290 h 406"/>
                <a:gd name="T54" fmla="*/ 12 w 587"/>
                <a:gd name="T55" fmla="*/ 204 h 406"/>
                <a:gd name="T56" fmla="*/ 33 w 587"/>
                <a:gd name="T57" fmla="*/ 167 h 406"/>
                <a:gd name="T58" fmla="*/ 28 w 587"/>
                <a:gd name="T59" fmla="*/ 165 h 406"/>
                <a:gd name="T60" fmla="*/ 27 w 587"/>
                <a:gd name="T61" fmla="*/ 164 h 406"/>
                <a:gd name="T62" fmla="*/ 21 w 587"/>
                <a:gd name="T63" fmla="*/ 134 h 406"/>
                <a:gd name="T64" fmla="*/ 22 w 587"/>
                <a:gd name="T65" fmla="*/ 133 h 406"/>
                <a:gd name="T66" fmla="*/ 30 w 587"/>
                <a:gd name="T67" fmla="*/ 125 h 406"/>
                <a:gd name="T68" fmla="*/ 71 w 587"/>
                <a:gd name="T69" fmla="*/ 89 h 406"/>
                <a:gd name="T70" fmla="*/ 116 w 587"/>
                <a:gd name="T71" fmla="*/ 78 h 406"/>
                <a:gd name="T72" fmla="*/ 109 w 587"/>
                <a:gd name="T73" fmla="*/ 89 h 406"/>
                <a:gd name="T74" fmla="*/ 113 w 587"/>
                <a:gd name="T75" fmla="*/ 108 h 406"/>
                <a:gd name="T76" fmla="*/ 126 w 587"/>
                <a:gd name="T77" fmla="*/ 92 h 406"/>
                <a:gd name="T78" fmla="*/ 127 w 587"/>
                <a:gd name="T79" fmla="*/ 76 h 406"/>
                <a:gd name="T80" fmla="*/ 135 w 587"/>
                <a:gd name="T81" fmla="*/ 90 h 406"/>
                <a:gd name="T82" fmla="*/ 134 w 587"/>
                <a:gd name="T83" fmla="*/ 150 h 406"/>
                <a:gd name="T84" fmla="*/ 142 w 587"/>
                <a:gd name="T85" fmla="*/ 97 h 406"/>
                <a:gd name="T86" fmla="*/ 186 w 587"/>
                <a:gd name="T87" fmla="*/ 142 h 406"/>
                <a:gd name="T88" fmla="*/ 230 w 587"/>
                <a:gd name="T89" fmla="*/ 171 h 406"/>
                <a:gd name="T90" fmla="*/ 419 w 587"/>
                <a:gd name="T91" fmla="*/ 171 h 406"/>
                <a:gd name="T92" fmla="*/ 542 w 587"/>
                <a:gd name="T93" fmla="*/ 159 h 406"/>
                <a:gd name="T94" fmla="*/ 167 w 587"/>
                <a:gd name="T95" fmla="*/ 171 h 406"/>
                <a:gd name="T96" fmla="*/ 148 w 587"/>
                <a:gd name="T97" fmla="*/ 151 h 406"/>
                <a:gd name="T98" fmla="*/ 167 w 587"/>
                <a:gd name="T99" fmla="*/ 1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406">
                  <a:moveTo>
                    <a:pt x="425" y="202"/>
                  </a:moveTo>
                  <a:cubicBezTo>
                    <a:pt x="516" y="202"/>
                    <a:pt x="516" y="202"/>
                    <a:pt x="516" y="202"/>
                  </a:cubicBezTo>
                  <a:cubicBezTo>
                    <a:pt x="457" y="324"/>
                    <a:pt x="330" y="406"/>
                    <a:pt x="186" y="400"/>
                  </a:cubicBezTo>
                  <a:cubicBezTo>
                    <a:pt x="177" y="400"/>
                    <a:pt x="168" y="399"/>
                    <a:pt x="159" y="398"/>
                  </a:cubicBezTo>
                  <a:cubicBezTo>
                    <a:pt x="287" y="370"/>
                    <a:pt x="372" y="300"/>
                    <a:pt x="424" y="202"/>
                  </a:cubicBezTo>
                  <a:cubicBezTo>
                    <a:pt x="424" y="202"/>
                    <a:pt x="425" y="202"/>
                    <a:pt x="425" y="202"/>
                  </a:cubicBezTo>
                  <a:close/>
                  <a:moveTo>
                    <a:pt x="131" y="72"/>
                  </a:moveTo>
                  <a:cubicBezTo>
                    <a:pt x="147" y="74"/>
                    <a:pt x="162" y="60"/>
                    <a:pt x="164" y="40"/>
                  </a:cubicBezTo>
                  <a:cubicBezTo>
                    <a:pt x="166" y="21"/>
                    <a:pt x="155" y="4"/>
                    <a:pt x="139" y="2"/>
                  </a:cubicBezTo>
                  <a:cubicBezTo>
                    <a:pt x="123" y="0"/>
                    <a:pt x="109" y="14"/>
                    <a:pt x="107" y="34"/>
                  </a:cubicBezTo>
                  <a:cubicBezTo>
                    <a:pt x="105" y="53"/>
                    <a:pt x="116" y="71"/>
                    <a:pt x="131" y="72"/>
                  </a:cubicBezTo>
                  <a:close/>
                  <a:moveTo>
                    <a:pt x="446" y="154"/>
                  </a:moveTo>
                  <a:cubicBezTo>
                    <a:pt x="535" y="154"/>
                    <a:pt x="535" y="154"/>
                    <a:pt x="535" y="154"/>
                  </a:cubicBezTo>
                  <a:cubicBezTo>
                    <a:pt x="538" y="144"/>
                    <a:pt x="541" y="133"/>
                    <a:pt x="543" y="123"/>
                  </a:cubicBezTo>
                  <a:cubicBezTo>
                    <a:pt x="587" y="123"/>
                    <a:pt x="587" y="123"/>
                    <a:pt x="587" y="123"/>
                  </a:cubicBezTo>
                  <a:cubicBezTo>
                    <a:pt x="500" y="13"/>
                    <a:pt x="500" y="13"/>
                    <a:pt x="500" y="13"/>
                  </a:cubicBezTo>
                  <a:cubicBezTo>
                    <a:pt x="413" y="122"/>
                    <a:pt x="413" y="122"/>
                    <a:pt x="413" y="122"/>
                  </a:cubicBezTo>
                  <a:cubicBezTo>
                    <a:pt x="457" y="123"/>
                    <a:pt x="457" y="123"/>
                    <a:pt x="457" y="123"/>
                  </a:cubicBezTo>
                  <a:cubicBezTo>
                    <a:pt x="454" y="133"/>
                    <a:pt x="450" y="144"/>
                    <a:pt x="446" y="154"/>
                  </a:cubicBezTo>
                  <a:close/>
                  <a:moveTo>
                    <a:pt x="553" y="171"/>
                  </a:moveTo>
                  <a:cubicBezTo>
                    <a:pt x="553" y="176"/>
                    <a:pt x="549" y="180"/>
                    <a:pt x="545" y="181"/>
                  </a:cubicBezTo>
                  <a:cubicBezTo>
                    <a:pt x="545" y="182"/>
                    <a:pt x="545" y="182"/>
                    <a:pt x="545" y="183"/>
                  </a:cubicBezTo>
                  <a:cubicBezTo>
                    <a:pt x="545" y="189"/>
                    <a:pt x="540" y="194"/>
                    <a:pt x="534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9" y="196"/>
                    <a:pt x="218" y="197"/>
                    <a:pt x="217" y="199"/>
                  </a:cubicBezTo>
                  <a:cubicBezTo>
                    <a:pt x="214" y="197"/>
                    <a:pt x="211" y="195"/>
                    <a:pt x="208" y="194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52" y="197"/>
                    <a:pt x="152" y="200"/>
                    <a:pt x="152" y="204"/>
                  </a:cubicBezTo>
                  <a:cubicBezTo>
                    <a:pt x="161" y="212"/>
                    <a:pt x="175" y="223"/>
                    <a:pt x="190" y="236"/>
                  </a:cubicBezTo>
                  <a:cubicBezTo>
                    <a:pt x="220" y="277"/>
                    <a:pt x="231" y="309"/>
                    <a:pt x="248" y="338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170" y="280"/>
                    <a:pt x="170" y="280"/>
                    <a:pt x="170" y="280"/>
                  </a:cubicBezTo>
                  <a:cubicBezTo>
                    <a:pt x="167" y="271"/>
                    <a:pt x="150" y="258"/>
                    <a:pt x="134" y="245"/>
                  </a:cubicBezTo>
                  <a:cubicBezTo>
                    <a:pt x="147" y="280"/>
                    <a:pt x="166" y="337"/>
                    <a:pt x="175" y="372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21" y="331"/>
                    <a:pt x="103" y="282"/>
                    <a:pt x="82" y="232"/>
                  </a:cubicBezTo>
                  <a:cubicBezTo>
                    <a:pt x="76" y="232"/>
                    <a:pt x="70" y="231"/>
                    <a:pt x="64" y="231"/>
                  </a:cubicBezTo>
                  <a:cubicBezTo>
                    <a:pt x="64" y="231"/>
                    <a:pt x="64" y="231"/>
                    <a:pt x="64" y="230"/>
                  </a:cubicBezTo>
                  <a:cubicBezTo>
                    <a:pt x="64" y="218"/>
                    <a:pt x="65" y="207"/>
                    <a:pt x="65" y="195"/>
                  </a:cubicBezTo>
                  <a:cubicBezTo>
                    <a:pt x="54" y="195"/>
                    <a:pt x="40" y="199"/>
                    <a:pt x="33" y="214"/>
                  </a:cubicBezTo>
                  <a:cubicBezTo>
                    <a:pt x="26" y="227"/>
                    <a:pt x="31" y="237"/>
                    <a:pt x="41" y="253"/>
                  </a:cubicBezTo>
                  <a:cubicBezTo>
                    <a:pt x="47" y="262"/>
                    <a:pt x="54" y="274"/>
                    <a:pt x="56" y="287"/>
                  </a:cubicBezTo>
                  <a:cubicBezTo>
                    <a:pt x="58" y="300"/>
                    <a:pt x="56" y="320"/>
                    <a:pt x="52" y="338"/>
                  </a:cubicBezTo>
                  <a:cubicBezTo>
                    <a:pt x="66" y="338"/>
                    <a:pt x="82" y="341"/>
                    <a:pt x="97" y="350"/>
                  </a:cubicBezTo>
                  <a:cubicBezTo>
                    <a:pt x="103" y="353"/>
                    <a:pt x="104" y="360"/>
                    <a:pt x="101" y="366"/>
                  </a:cubicBezTo>
                  <a:cubicBezTo>
                    <a:pt x="98" y="371"/>
                    <a:pt x="91" y="373"/>
                    <a:pt x="86" y="370"/>
                  </a:cubicBezTo>
                  <a:cubicBezTo>
                    <a:pt x="71" y="360"/>
                    <a:pt x="55" y="359"/>
                    <a:pt x="43" y="361"/>
                  </a:cubicBezTo>
                  <a:cubicBezTo>
                    <a:pt x="40" y="366"/>
                    <a:pt x="37" y="370"/>
                    <a:pt x="33" y="373"/>
                  </a:cubicBezTo>
                  <a:cubicBezTo>
                    <a:pt x="29" y="376"/>
                    <a:pt x="25" y="378"/>
                    <a:pt x="21" y="378"/>
                  </a:cubicBezTo>
                  <a:cubicBezTo>
                    <a:pt x="19" y="378"/>
                    <a:pt x="16" y="377"/>
                    <a:pt x="14" y="377"/>
                  </a:cubicBezTo>
                  <a:cubicBezTo>
                    <a:pt x="6" y="373"/>
                    <a:pt x="4" y="367"/>
                    <a:pt x="4" y="364"/>
                  </a:cubicBezTo>
                  <a:cubicBezTo>
                    <a:pt x="3" y="360"/>
                    <a:pt x="4" y="353"/>
                    <a:pt x="14" y="347"/>
                  </a:cubicBezTo>
                  <a:cubicBezTo>
                    <a:pt x="17" y="345"/>
                    <a:pt x="22" y="343"/>
                    <a:pt x="27" y="342"/>
                  </a:cubicBezTo>
                  <a:cubicBezTo>
                    <a:pt x="32" y="327"/>
                    <a:pt x="36" y="306"/>
                    <a:pt x="34" y="290"/>
                  </a:cubicBezTo>
                  <a:cubicBezTo>
                    <a:pt x="32" y="281"/>
                    <a:pt x="27" y="273"/>
                    <a:pt x="22" y="264"/>
                  </a:cubicBezTo>
                  <a:cubicBezTo>
                    <a:pt x="12" y="249"/>
                    <a:pt x="0" y="229"/>
                    <a:pt x="12" y="204"/>
                  </a:cubicBezTo>
                  <a:cubicBezTo>
                    <a:pt x="21" y="186"/>
                    <a:pt x="36" y="177"/>
                    <a:pt x="51" y="174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15" y="103"/>
                    <a:pt x="24" y="147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6" y="84"/>
                    <a:pt x="87" y="79"/>
                    <a:pt x="90" y="79"/>
                  </a:cubicBezTo>
                  <a:cubicBezTo>
                    <a:pt x="101" y="77"/>
                    <a:pt x="108" y="77"/>
                    <a:pt x="116" y="78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7" y="142"/>
                    <a:pt x="219" y="156"/>
                    <a:pt x="234" y="162"/>
                  </a:cubicBezTo>
                  <a:cubicBezTo>
                    <a:pt x="233" y="165"/>
                    <a:pt x="232" y="168"/>
                    <a:pt x="230" y="171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64"/>
                    <a:pt x="424" y="159"/>
                    <a:pt x="430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8" y="159"/>
                    <a:pt x="553" y="164"/>
                    <a:pt x="553" y="171"/>
                  </a:cubicBezTo>
                  <a:close/>
                  <a:moveTo>
                    <a:pt x="167" y="171"/>
                  </a:moveTo>
                  <a:cubicBezTo>
                    <a:pt x="163" y="169"/>
                    <a:pt x="160" y="166"/>
                    <a:pt x="156" y="162"/>
                  </a:cubicBezTo>
                  <a:cubicBezTo>
                    <a:pt x="148" y="151"/>
                    <a:pt x="148" y="151"/>
                    <a:pt x="148" y="151"/>
                  </a:cubicBezTo>
                  <a:cubicBezTo>
                    <a:pt x="149" y="158"/>
                    <a:pt x="149" y="165"/>
                    <a:pt x="150" y="171"/>
                  </a:cubicBezTo>
                  <a:lnTo>
                    <a:pt x="167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156C32C-EF05-41FF-999E-96413600C9D4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7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dur="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52" grpId="1"/>
      <p:bldP spid="53" grpId="1"/>
      <p:bldP spid="54" grpId="1"/>
      <p:bldP spid="55" grpId="1"/>
      <p:bldP spid="56" grpId="1"/>
      <p:bldP spid="57" grpId="1"/>
      <p:bldP spid="58" grpId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3657600"/>
            <a:ext cx="2846705" cy="3202305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15" y="3640455"/>
            <a:ext cx="2880360" cy="321945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85" y="1143000"/>
            <a:ext cx="2247265" cy="2197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1640" y="1703070"/>
            <a:ext cx="1189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PART</a:t>
            </a:r>
          </a:p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05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35057" y="3640455"/>
            <a:ext cx="394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6D93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</a:t>
            </a:r>
            <a:endParaRPr lang="zh-CN" altLang="en-US" sz="40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31795" y="4490720"/>
            <a:ext cx="633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2" name="六边形 1"/>
          <p:cNvSpPr/>
          <p:nvPr/>
        </p:nvSpPr>
        <p:spPr>
          <a:xfrm rot="5400000">
            <a:off x="1282037" y="2200849"/>
            <a:ext cx="3439374" cy="2964977"/>
          </a:xfrm>
          <a:prstGeom prst="hexagon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251452" y="1866947"/>
            <a:ext cx="5267321" cy="913203"/>
            <a:chOff x="5989051" y="2462524"/>
            <a:chExt cx="5267321" cy="913203"/>
          </a:xfrm>
        </p:grpSpPr>
        <p:sp>
          <p:nvSpPr>
            <p:cNvPr id="11" name="椭圆 10"/>
            <p:cNvSpPr/>
            <p:nvPr/>
          </p:nvSpPr>
          <p:spPr>
            <a:xfrm>
              <a:off x="5989051" y="2521209"/>
              <a:ext cx="673008" cy="673008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Group 122"/>
            <p:cNvGrpSpPr/>
            <p:nvPr/>
          </p:nvGrpSpPr>
          <p:grpSpPr>
            <a:xfrm>
              <a:off x="6200043" y="2730713"/>
              <a:ext cx="251024" cy="254000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15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873051" y="2462524"/>
              <a:ext cx="1959436" cy="31940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</a:t>
              </a:r>
              <a:endParaRPr lang="zh-CN" altLang="en-US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73050" y="2730567"/>
              <a:ext cx="4383322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sym typeface="+mn-ea"/>
                </a:rPr>
                <a:t>When a cigarette falls in love with a match,it is destined to be hurt.When a cigarette falls in love with a match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sym typeface="+mn-ea"/>
                </a:rPr>
                <a:t>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51452" y="3388346"/>
            <a:ext cx="5267321" cy="923998"/>
            <a:chOff x="5989051" y="3808663"/>
            <a:chExt cx="5267321" cy="923998"/>
          </a:xfrm>
        </p:grpSpPr>
        <p:sp>
          <p:nvSpPr>
            <p:cNvPr id="20" name="椭圆 19"/>
            <p:cNvSpPr/>
            <p:nvPr/>
          </p:nvSpPr>
          <p:spPr>
            <a:xfrm>
              <a:off x="5989051" y="3873440"/>
              <a:ext cx="673008" cy="673008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Group 126"/>
            <p:cNvGrpSpPr/>
            <p:nvPr/>
          </p:nvGrpSpPr>
          <p:grpSpPr>
            <a:xfrm>
              <a:off x="6192511" y="4064724"/>
              <a:ext cx="266088" cy="29044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24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2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73051" y="3808663"/>
              <a:ext cx="1959436" cy="31940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</a:t>
              </a:r>
              <a:endParaRPr lang="zh-CN" altLang="en-US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73050" y="4087501"/>
              <a:ext cx="4383322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sym typeface="+mn-ea"/>
                </a:rPr>
                <a:t>When a cigarette falls in love with a match,it is destined to be hurt.When a cigarette falls in love with a match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sym typeface="+mn-ea"/>
                </a:rPr>
                <a:t>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51452" y="4793540"/>
            <a:ext cx="5267321" cy="948128"/>
            <a:chOff x="5989051" y="5154802"/>
            <a:chExt cx="5267321" cy="948128"/>
          </a:xfrm>
        </p:grpSpPr>
        <p:sp>
          <p:nvSpPr>
            <p:cNvPr id="29" name="椭圆 28"/>
            <p:cNvSpPr/>
            <p:nvPr/>
          </p:nvSpPr>
          <p:spPr>
            <a:xfrm>
              <a:off x="5989051" y="5225671"/>
              <a:ext cx="673008" cy="673008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502"/>
            <p:cNvGrpSpPr/>
            <p:nvPr/>
          </p:nvGrpSpPr>
          <p:grpSpPr>
            <a:xfrm>
              <a:off x="6219391" y="5457499"/>
              <a:ext cx="212328" cy="209352"/>
              <a:chOff x="4989513" y="5064125"/>
              <a:chExt cx="339726" cy="334963"/>
            </a:xfrm>
            <a:solidFill>
              <a:schemeClr val="bg1"/>
            </a:solidFill>
          </p:grpSpPr>
          <p:sp>
            <p:nvSpPr>
              <p:cNvPr id="33" name="Freeform 79"/>
              <p:cNvSpPr/>
              <p:nvPr/>
            </p:nvSpPr>
            <p:spPr bwMode="auto">
              <a:xfrm>
                <a:off x="5019676" y="5089525"/>
                <a:ext cx="309563" cy="309563"/>
              </a:xfrm>
              <a:custGeom>
                <a:avLst/>
                <a:gdLst>
                  <a:gd name="T0" fmla="*/ 73 w 146"/>
                  <a:gd name="T1" fmla="*/ 0 h 146"/>
                  <a:gd name="T2" fmla="*/ 34 w 146"/>
                  <a:gd name="T3" fmla="*/ 11 h 146"/>
                  <a:gd name="T4" fmla="*/ 33 w 146"/>
                  <a:gd name="T5" fmla="*/ 14 h 146"/>
                  <a:gd name="T6" fmla="*/ 40 w 146"/>
                  <a:gd name="T7" fmla="*/ 21 h 146"/>
                  <a:gd name="T8" fmla="*/ 43 w 146"/>
                  <a:gd name="T9" fmla="*/ 21 h 146"/>
                  <a:gd name="T10" fmla="*/ 73 w 146"/>
                  <a:gd name="T11" fmla="*/ 13 h 146"/>
                  <a:gd name="T12" fmla="*/ 133 w 146"/>
                  <a:gd name="T13" fmla="*/ 73 h 146"/>
                  <a:gd name="T14" fmla="*/ 73 w 146"/>
                  <a:gd name="T15" fmla="*/ 133 h 146"/>
                  <a:gd name="T16" fmla="*/ 13 w 146"/>
                  <a:gd name="T17" fmla="*/ 73 h 146"/>
                  <a:gd name="T18" fmla="*/ 19 w 146"/>
                  <a:gd name="T19" fmla="*/ 45 h 146"/>
                  <a:gd name="T20" fmla="*/ 19 w 146"/>
                  <a:gd name="T21" fmla="*/ 42 h 146"/>
                  <a:gd name="T22" fmla="*/ 13 w 146"/>
                  <a:gd name="T23" fmla="*/ 36 h 146"/>
                  <a:gd name="T24" fmla="*/ 10 w 146"/>
                  <a:gd name="T25" fmla="*/ 36 h 146"/>
                  <a:gd name="T26" fmla="*/ 0 w 146"/>
                  <a:gd name="T27" fmla="*/ 73 h 146"/>
                  <a:gd name="T28" fmla="*/ 73 w 146"/>
                  <a:gd name="T29" fmla="*/ 146 h 146"/>
                  <a:gd name="T30" fmla="*/ 146 w 146"/>
                  <a:gd name="T31" fmla="*/ 73 h 146"/>
                  <a:gd name="T32" fmla="*/ 73 w 146"/>
                  <a:gd name="T3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46">
                    <a:moveTo>
                      <a:pt x="73" y="0"/>
                    </a:moveTo>
                    <a:cubicBezTo>
                      <a:pt x="58" y="0"/>
                      <a:pt x="45" y="4"/>
                      <a:pt x="34" y="11"/>
                    </a:cubicBezTo>
                    <a:cubicBezTo>
                      <a:pt x="33" y="12"/>
                      <a:pt x="32" y="12"/>
                      <a:pt x="33" y="14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1" y="22"/>
                      <a:pt x="42" y="21"/>
                      <a:pt x="43" y="21"/>
                    </a:cubicBezTo>
                    <a:cubicBezTo>
                      <a:pt x="52" y="16"/>
                      <a:pt x="62" y="13"/>
                      <a:pt x="73" y="13"/>
                    </a:cubicBezTo>
                    <a:cubicBezTo>
                      <a:pt x="106" y="13"/>
                      <a:pt x="133" y="40"/>
                      <a:pt x="133" y="73"/>
                    </a:cubicBezTo>
                    <a:cubicBezTo>
                      <a:pt x="133" y="106"/>
                      <a:pt x="106" y="133"/>
                      <a:pt x="73" y="133"/>
                    </a:cubicBezTo>
                    <a:cubicBezTo>
                      <a:pt x="40" y="133"/>
                      <a:pt x="13" y="106"/>
                      <a:pt x="13" y="73"/>
                    </a:cubicBezTo>
                    <a:cubicBezTo>
                      <a:pt x="13" y="63"/>
                      <a:pt x="15" y="54"/>
                      <a:pt x="19" y="45"/>
                    </a:cubicBezTo>
                    <a:cubicBezTo>
                      <a:pt x="20" y="45"/>
                      <a:pt x="20" y="43"/>
                      <a:pt x="19" y="42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1" y="34"/>
                      <a:pt x="10" y="35"/>
                      <a:pt x="10" y="36"/>
                    </a:cubicBezTo>
                    <a:cubicBezTo>
                      <a:pt x="3" y="47"/>
                      <a:pt x="0" y="60"/>
                      <a:pt x="0" y="73"/>
                    </a:cubicBezTo>
                    <a:cubicBezTo>
                      <a:pt x="0" y="113"/>
                      <a:pt x="33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4989513" y="5064125"/>
                <a:ext cx="190500" cy="190500"/>
              </a:xfrm>
              <a:custGeom>
                <a:avLst/>
                <a:gdLst>
                  <a:gd name="T0" fmla="*/ 85 w 90"/>
                  <a:gd name="T1" fmla="*/ 90 h 90"/>
                  <a:gd name="T2" fmla="*/ 78 w 90"/>
                  <a:gd name="T3" fmla="*/ 87 h 90"/>
                  <a:gd name="T4" fmla="*/ 23 w 90"/>
                  <a:gd name="T5" fmla="*/ 32 h 90"/>
                  <a:gd name="T6" fmla="*/ 18 w 90"/>
                  <a:gd name="T7" fmla="*/ 30 h 90"/>
                  <a:gd name="T8" fmla="*/ 12 w 90"/>
                  <a:gd name="T9" fmla="*/ 27 h 90"/>
                  <a:gd name="T10" fmla="*/ 2 w 90"/>
                  <a:gd name="T11" fmla="*/ 18 h 90"/>
                  <a:gd name="T12" fmla="*/ 3 w 90"/>
                  <a:gd name="T13" fmla="*/ 13 h 90"/>
                  <a:gd name="T14" fmla="*/ 7 w 90"/>
                  <a:gd name="T15" fmla="*/ 12 h 90"/>
                  <a:gd name="T16" fmla="*/ 12 w 90"/>
                  <a:gd name="T17" fmla="*/ 7 h 90"/>
                  <a:gd name="T18" fmla="*/ 14 w 90"/>
                  <a:gd name="T19" fmla="*/ 3 h 90"/>
                  <a:gd name="T20" fmla="*/ 18 w 90"/>
                  <a:gd name="T21" fmla="*/ 2 h 90"/>
                  <a:gd name="T22" fmla="*/ 28 w 90"/>
                  <a:gd name="T23" fmla="*/ 11 h 90"/>
                  <a:gd name="T24" fmla="*/ 30 w 90"/>
                  <a:gd name="T25" fmla="*/ 17 h 90"/>
                  <a:gd name="T26" fmla="*/ 32 w 90"/>
                  <a:gd name="T27" fmla="*/ 23 h 90"/>
                  <a:gd name="T28" fmla="*/ 87 w 90"/>
                  <a:gd name="T29" fmla="*/ 78 h 90"/>
                  <a:gd name="T30" fmla="*/ 90 w 90"/>
                  <a:gd name="T31" fmla="*/ 85 h 90"/>
                  <a:gd name="T32" fmla="*/ 90 w 90"/>
                  <a:gd name="T33" fmla="*/ 86 h 90"/>
                  <a:gd name="T34" fmla="*/ 86 w 90"/>
                  <a:gd name="T35" fmla="*/ 90 h 90"/>
                  <a:gd name="T36" fmla="*/ 85 w 9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90">
                    <a:moveTo>
                      <a:pt x="85" y="90"/>
                    </a:moveTo>
                    <a:cubicBezTo>
                      <a:pt x="83" y="90"/>
                      <a:pt x="80" y="88"/>
                      <a:pt x="78" y="8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0"/>
                      <a:pt x="19" y="29"/>
                      <a:pt x="18" y="30"/>
                    </a:cubicBezTo>
                    <a:cubicBezTo>
                      <a:pt x="16" y="30"/>
                      <a:pt x="13" y="29"/>
                      <a:pt x="12" y="2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6"/>
                      <a:pt x="1" y="14"/>
                      <a:pt x="3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2" y="9"/>
                      <a:pt x="12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1"/>
                      <a:pt x="16" y="0"/>
                      <a:pt x="18" y="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3"/>
                      <a:pt x="30" y="16"/>
                      <a:pt x="30" y="17"/>
                    </a:cubicBezTo>
                    <a:cubicBezTo>
                      <a:pt x="29" y="19"/>
                      <a:pt x="30" y="21"/>
                      <a:pt x="32" y="23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9" y="80"/>
                      <a:pt x="90" y="83"/>
                      <a:pt x="90" y="85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0" y="88"/>
                      <a:pt x="89" y="90"/>
                      <a:pt x="86" y="90"/>
                    </a:cubicBezTo>
                    <a:lnTo>
                      <a:pt x="85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5129213" y="5199063"/>
                <a:ext cx="90488" cy="88900"/>
              </a:xfrm>
              <a:custGeom>
                <a:avLst/>
                <a:gdLst>
                  <a:gd name="T0" fmla="*/ 21 w 42"/>
                  <a:gd name="T1" fmla="*/ 2 h 42"/>
                  <a:gd name="T2" fmla="*/ 27 w 42"/>
                  <a:gd name="T3" fmla="*/ 8 h 42"/>
                  <a:gd name="T4" fmla="*/ 33 w 42"/>
                  <a:gd name="T5" fmla="*/ 21 h 42"/>
                  <a:gd name="T6" fmla="*/ 33 w 42"/>
                  <a:gd name="T7" fmla="*/ 22 h 42"/>
                  <a:gd name="T8" fmla="*/ 30 w 42"/>
                  <a:gd name="T9" fmla="*/ 31 h 42"/>
                  <a:gd name="T10" fmla="*/ 21 w 42"/>
                  <a:gd name="T11" fmla="*/ 35 h 42"/>
                  <a:gd name="T12" fmla="*/ 19 w 42"/>
                  <a:gd name="T13" fmla="*/ 35 h 42"/>
                  <a:gd name="T14" fmla="*/ 19 w 42"/>
                  <a:gd name="T15" fmla="*/ 35 h 42"/>
                  <a:gd name="T16" fmla="*/ 6 w 42"/>
                  <a:gd name="T17" fmla="*/ 29 h 42"/>
                  <a:gd name="T18" fmla="*/ 3 w 42"/>
                  <a:gd name="T19" fmla="*/ 26 h 42"/>
                  <a:gd name="T20" fmla="*/ 1 w 42"/>
                  <a:gd name="T21" fmla="*/ 27 h 42"/>
                  <a:gd name="T22" fmla="*/ 21 w 42"/>
                  <a:gd name="T23" fmla="*/ 42 h 42"/>
                  <a:gd name="T24" fmla="*/ 42 w 42"/>
                  <a:gd name="T25" fmla="*/ 21 h 42"/>
                  <a:gd name="T26" fmla="*/ 23 w 42"/>
                  <a:gd name="T27" fmla="*/ 0 h 42"/>
                  <a:gd name="T28" fmla="*/ 21 w 42"/>
                  <a:gd name="T2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2">
                    <a:moveTo>
                      <a:pt x="21" y="2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30" y="11"/>
                      <a:pt x="33" y="16"/>
                      <a:pt x="33" y="21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5"/>
                      <a:pt x="32" y="29"/>
                      <a:pt x="30" y="31"/>
                    </a:cubicBezTo>
                    <a:cubicBezTo>
                      <a:pt x="27" y="34"/>
                      <a:pt x="24" y="35"/>
                      <a:pt x="21" y="35"/>
                    </a:cubicBezTo>
                    <a:cubicBezTo>
                      <a:pt x="20" y="35"/>
                      <a:pt x="20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4" y="34"/>
                      <a:pt x="9" y="32"/>
                      <a:pt x="6" y="29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2"/>
                      <a:pt x="1" y="26"/>
                      <a:pt x="1" y="27"/>
                    </a:cubicBezTo>
                    <a:cubicBezTo>
                      <a:pt x="4" y="36"/>
                      <a:pt x="12" y="42"/>
                      <a:pt x="21" y="42"/>
                    </a:cubicBezTo>
                    <a:cubicBezTo>
                      <a:pt x="32" y="42"/>
                      <a:pt x="42" y="32"/>
                      <a:pt x="42" y="21"/>
                    </a:cubicBezTo>
                    <a:cubicBezTo>
                      <a:pt x="42" y="10"/>
                      <a:pt x="34" y="2"/>
                      <a:pt x="23" y="0"/>
                    </a:cubicBezTo>
                    <a:cubicBezTo>
                      <a:pt x="23" y="0"/>
                      <a:pt x="19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5075238" y="5143500"/>
                <a:ext cx="198438" cy="200025"/>
              </a:xfrm>
              <a:custGeom>
                <a:avLst/>
                <a:gdLst>
                  <a:gd name="T0" fmla="*/ 47 w 94"/>
                  <a:gd name="T1" fmla="*/ 0 h 94"/>
                  <a:gd name="T2" fmla="*/ 27 w 94"/>
                  <a:gd name="T3" fmla="*/ 4 h 94"/>
                  <a:gd name="T4" fmla="*/ 26 w 94"/>
                  <a:gd name="T5" fmla="*/ 7 h 94"/>
                  <a:gd name="T6" fmla="*/ 34 w 94"/>
                  <a:gd name="T7" fmla="*/ 14 h 94"/>
                  <a:gd name="T8" fmla="*/ 37 w 94"/>
                  <a:gd name="T9" fmla="*/ 15 h 94"/>
                  <a:gd name="T10" fmla="*/ 47 w 94"/>
                  <a:gd name="T11" fmla="*/ 13 h 94"/>
                  <a:gd name="T12" fmla="*/ 81 w 94"/>
                  <a:gd name="T13" fmla="*/ 47 h 94"/>
                  <a:gd name="T14" fmla="*/ 47 w 94"/>
                  <a:gd name="T15" fmla="*/ 81 h 94"/>
                  <a:gd name="T16" fmla="*/ 13 w 94"/>
                  <a:gd name="T17" fmla="*/ 47 h 94"/>
                  <a:gd name="T18" fmla="*/ 14 w 94"/>
                  <a:gd name="T19" fmla="*/ 39 h 94"/>
                  <a:gd name="T20" fmla="*/ 14 w 94"/>
                  <a:gd name="T21" fmla="*/ 37 h 94"/>
                  <a:gd name="T22" fmla="*/ 6 w 94"/>
                  <a:gd name="T23" fmla="*/ 29 h 94"/>
                  <a:gd name="T24" fmla="*/ 3 w 94"/>
                  <a:gd name="T25" fmla="*/ 29 h 94"/>
                  <a:gd name="T26" fmla="*/ 0 w 94"/>
                  <a:gd name="T27" fmla="*/ 47 h 94"/>
                  <a:gd name="T28" fmla="*/ 47 w 94"/>
                  <a:gd name="T29" fmla="*/ 94 h 94"/>
                  <a:gd name="T30" fmla="*/ 94 w 94"/>
                  <a:gd name="T31" fmla="*/ 47 h 94"/>
                  <a:gd name="T32" fmla="*/ 47 w 94"/>
                  <a:gd name="T3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cubicBezTo>
                      <a:pt x="40" y="0"/>
                      <a:pt x="33" y="2"/>
                      <a:pt x="27" y="4"/>
                    </a:cubicBezTo>
                    <a:cubicBezTo>
                      <a:pt x="26" y="5"/>
                      <a:pt x="25" y="5"/>
                      <a:pt x="26" y="7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5"/>
                      <a:pt x="36" y="15"/>
                      <a:pt x="37" y="15"/>
                    </a:cubicBezTo>
                    <a:cubicBezTo>
                      <a:pt x="40" y="14"/>
                      <a:pt x="43" y="13"/>
                      <a:pt x="47" y="13"/>
                    </a:cubicBezTo>
                    <a:cubicBezTo>
                      <a:pt x="66" y="13"/>
                      <a:pt x="81" y="28"/>
                      <a:pt x="81" y="47"/>
                    </a:cubicBezTo>
                    <a:cubicBezTo>
                      <a:pt x="81" y="66"/>
                      <a:pt x="66" y="81"/>
                      <a:pt x="47" y="81"/>
                    </a:cubicBezTo>
                    <a:cubicBezTo>
                      <a:pt x="28" y="81"/>
                      <a:pt x="13" y="66"/>
                      <a:pt x="13" y="47"/>
                    </a:cubicBezTo>
                    <a:cubicBezTo>
                      <a:pt x="13" y="44"/>
                      <a:pt x="13" y="42"/>
                      <a:pt x="14" y="39"/>
                    </a:cubicBezTo>
                    <a:cubicBezTo>
                      <a:pt x="14" y="39"/>
                      <a:pt x="15" y="38"/>
                      <a:pt x="14" y="3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35"/>
                      <a:pt x="0" y="41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873051" y="5154802"/>
              <a:ext cx="1959436" cy="31940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</a:t>
              </a:r>
              <a:endParaRPr lang="zh-CN" altLang="en-US" sz="14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73050" y="5457770"/>
              <a:ext cx="4383322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sym typeface="+mn-ea"/>
                </a:rPr>
                <a:t>When a cigarette falls in love with a match,it is destined to be hurt.When a cigarette falls in love with a match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sym typeface="+mn-ea"/>
                </a:rPr>
                <a:t>.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9B382A7-C160-47AC-BFF6-0F9A300B1ECD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ur="1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ur="100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ur="100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2953385"/>
            <a:ext cx="3473450" cy="3906520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0" y="2931160"/>
            <a:ext cx="3514725" cy="3928745"/>
          </a:xfrm>
          <a:prstGeom prst="rect">
            <a:avLst/>
          </a:prstGeom>
        </p:spPr>
      </p:pic>
      <p:pic>
        <p:nvPicPr>
          <p:cNvPr id="8" name="图片 7" descr="蝴蝶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900" y="3744595"/>
            <a:ext cx="4902200" cy="654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4190" y="3888105"/>
            <a:ext cx="3563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watching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39969" y="1375053"/>
            <a:ext cx="7199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0" dirty="0">
                <a:solidFill>
                  <a:srgbClr val="5D98D5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Thanks </a:t>
            </a:r>
            <a:endParaRPr lang="zh-CN" altLang="en-US" sz="8000" dirty="0">
              <a:solidFill>
                <a:srgbClr val="5D98D5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7369CA-961C-484B-C93F-0FB6BB5963A8}"/>
              </a:ext>
            </a:extLst>
          </p:cNvPr>
          <p:cNvSpPr txBox="1"/>
          <p:nvPr/>
        </p:nvSpPr>
        <p:spPr>
          <a:xfrm>
            <a:off x="3471111" y="4917697"/>
            <a:ext cx="5337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r>
              <a:rPr lang="zh-CN" altLang="en-US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 </a:t>
            </a:r>
            <a:r>
              <a:rPr lang="zh-CN" altLang="en-US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</a:t>
            </a:r>
            <a:r>
              <a:rPr lang="zh-CN" altLang="en-US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2000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EF88E5DB-2163-8D04-CABF-7789D4EA49FA}"/>
              </a:ext>
            </a:extLst>
          </p:cNvPr>
          <p:cNvSpPr/>
          <p:nvPr/>
        </p:nvSpPr>
        <p:spPr>
          <a:xfrm>
            <a:off x="9806206" y="4134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D9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3657600"/>
            <a:ext cx="2846705" cy="3202305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15" y="3640455"/>
            <a:ext cx="2880360" cy="321945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85" y="1143000"/>
            <a:ext cx="2247265" cy="2197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1640" y="1703070"/>
            <a:ext cx="1189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PART</a:t>
            </a:r>
          </a:p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88219" y="3640455"/>
            <a:ext cx="400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FF6D93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931795" y="4490720"/>
            <a:ext cx="633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destined to be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hurt.When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cigarette falls in love with a </a:t>
            </a: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match,it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0410"/>
            <a:chOff x="410" y="361"/>
            <a:chExt cx="1096" cy="1166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  <p:sp>
        <p:nvSpPr>
          <p:cNvPr id="16388" name="Freeform 13"/>
          <p:cNvSpPr>
            <a:spLocks noEditPoints="1"/>
          </p:cNvSpPr>
          <p:nvPr/>
        </p:nvSpPr>
        <p:spPr>
          <a:xfrm>
            <a:off x="1422400" y="4205288"/>
            <a:ext cx="1174750" cy="1600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373" h="1870">
                <a:moveTo>
                  <a:pt x="123" y="694"/>
                </a:moveTo>
                <a:cubicBezTo>
                  <a:pt x="123" y="673"/>
                  <a:pt x="124" y="652"/>
                  <a:pt x="126" y="632"/>
                </a:cubicBezTo>
                <a:lnTo>
                  <a:pt x="53" y="632"/>
                </a:lnTo>
                <a:cubicBezTo>
                  <a:pt x="24" y="632"/>
                  <a:pt x="0" y="655"/>
                  <a:pt x="0" y="683"/>
                </a:cubicBezTo>
                <a:cubicBezTo>
                  <a:pt x="0" y="711"/>
                  <a:pt x="24" y="734"/>
                  <a:pt x="53" y="734"/>
                </a:cubicBezTo>
                <a:lnTo>
                  <a:pt x="125" y="734"/>
                </a:lnTo>
                <a:cubicBezTo>
                  <a:pt x="124" y="721"/>
                  <a:pt x="123" y="708"/>
                  <a:pt x="123" y="694"/>
                </a:cubicBezTo>
                <a:close/>
                <a:moveTo>
                  <a:pt x="252" y="335"/>
                </a:moveTo>
                <a:cubicBezTo>
                  <a:pt x="274" y="309"/>
                  <a:pt x="298" y="285"/>
                  <a:pt x="324" y="263"/>
                </a:cubicBezTo>
                <a:lnTo>
                  <a:pt x="274" y="212"/>
                </a:lnTo>
                <a:cubicBezTo>
                  <a:pt x="253" y="192"/>
                  <a:pt x="220" y="191"/>
                  <a:pt x="200" y="211"/>
                </a:cubicBezTo>
                <a:cubicBezTo>
                  <a:pt x="180" y="231"/>
                  <a:pt x="181" y="264"/>
                  <a:pt x="202" y="285"/>
                </a:cubicBezTo>
                <a:lnTo>
                  <a:pt x="252" y="335"/>
                </a:lnTo>
                <a:close/>
                <a:moveTo>
                  <a:pt x="685" y="130"/>
                </a:moveTo>
                <a:cubicBezTo>
                  <a:pt x="702" y="130"/>
                  <a:pt x="719" y="131"/>
                  <a:pt x="736" y="133"/>
                </a:cubicBezTo>
                <a:lnTo>
                  <a:pt x="736" y="53"/>
                </a:lnTo>
                <a:cubicBezTo>
                  <a:pt x="736" y="24"/>
                  <a:pt x="713" y="0"/>
                  <a:pt x="685" y="0"/>
                </a:cubicBezTo>
                <a:cubicBezTo>
                  <a:pt x="657" y="0"/>
                  <a:pt x="634" y="24"/>
                  <a:pt x="634" y="53"/>
                </a:cubicBezTo>
                <a:lnTo>
                  <a:pt x="634" y="133"/>
                </a:lnTo>
                <a:cubicBezTo>
                  <a:pt x="651" y="131"/>
                  <a:pt x="668" y="130"/>
                  <a:pt x="685" y="130"/>
                </a:cubicBezTo>
                <a:close/>
                <a:moveTo>
                  <a:pt x="1115" y="329"/>
                </a:moveTo>
                <a:lnTo>
                  <a:pt x="1168" y="276"/>
                </a:lnTo>
                <a:cubicBezTo>
                  <a:pt x="1189" y="255"/>
                  <a:pt x="1190" y="222"/>
                  <a:pt x="1170" y="202"/>
                </a:cubicBezTo>
                <a:cubicBezTo>
                  <a:pt x="1150" y="182"/>
                  <a:pt x="1117" y="183"/>
                  <a:pt x="1096" y="203"/>
                </a:cubicBezTo>
                <a:lnTo>
                  <a:pt x="1042" y="257"/>
                </a:lnTo>
                <a:cubicBezTo>
                  <a:pt x="1069" y="279"/>
                  <a:pt x="1093" y="303"/>
                  <a:pt x="1115" y="329"/>
                </a:cubicBezTo>
                <a:close/>
                <a:moveTo>
                  <a:pt x="1319" y="632"/>
                </a:moveTo>
                <a:lnTo>
                  <a:pt x="1245" y="632"/>
                </a:lnTo>
                <a:cubicBezTo>
                  <a:pt x="1247" y="652"/>
                  <a:pt x="1249" y="673"/>
                  <a:pt x="1249" y="694"/>
                </a:cubicBezTo>
                <a:cubicBezTo>
                  <a:pt x="1249" y="708"/>
                  <a:pt x="1248" y="721"/>
                  <a:pt x="1246" y="734"/>
                </a:cubicBezTo>
                <a:lnTo>
                  <a:pt x="1319" y="734"/>
                </a:lnTo>
                <a:cubicBezTo>
                  <a:pt x="1349" y="734"/>
                  <a:pt x="1373" y="711"/>
                  <a:pt x="1373" y="683"/>
                </a:cubicBezTo>
                <a:cubicBezTo>
                  <a:pt x="1373" y="655"/>
                  <a:pt x="1349" y="632"/>
                  <a:pt x="1319" y="632"/>
                </a:cubicBezTo>
                <a:close/>
                <a:moveTo>
                  <a:pt x="951" y="716"/>
                </a:moveTo>
                <a:cubicBezTo>
                  <a:pt x="951" y="751"/>
                  <a:pt x="922" y="781"/>
                  <a:pt x="886" y="781"/>
                </a:cubicBezTo>
                <a:lnTo>
                  <a:pt x="751" y="781"/>
                </a:lnTo>
                <a:lnTo>
                  <a:pt x="751" y="915"/>
                </a:lnTo>
                <a:cubicBezTo>
                  <a:pt x="751" y="951"/>
                  <a:pt x="722" y="981"/>
                  <a:pt x="686" y="981"/>
                </a:cubicBezTo>
                <a:cubicBezTo>
                  <a:pt x="651" y="981"/>
                  <a:pt x="621" y="951"/>
                  <a:pt x="621" y="915"/>
                </a:cubicBezTo>
                <a:lnTo>
                  <a:pt x="621" y="781"/>
                </a:lnTo>
                <a:lnTo>
                  <a:pt x="487" y="781"/>
                </a:lnTo>
                <a:cubicBezTo>
                  <a:pt x="451" y="781"/>
                  <a:pt x="422" y="751"/>
                  <a:pt x="422" y="716"/>
                </a:cubicBezTo>
                <a:cubicBezTo>
                  <a:pt x="422" y="680"/>
                  <a:pt x="451" y="651"/>
                  <a:pt x="487" y="651"/>
                </a:cubicBezTo>
                <a:lnTo>
                  <a:pt x="621" y="651"/>
                </a:lnTo>
                <a:lnTo>
                  <a:pt x="621" y="516"/>
                </a:lnTo>
                <a:cubicBezTo>
                  <a:pt x="621" y="480"/>
                  <a:pt x="651" y="451"/>
                  <a:pt x="686" y="451"/>
                </a:cubicBezTo>
                <a:cubicBezTo>
                  <a:pt x="722" y="451"/>
                  <a:pt x="751" y="480"/>
                  <a:pt x="751" y="516"/>
                </a:cubicBezTo>
                <a:lnTo>
                  <a:pt x="751" y="651"/>
                </a:lnTo>
                <a:lnTo>
                  <a:pt x="886" y="651"/>
                </a:lnTo>
                <a:cubicBezTo>
                  <a:pt x="922" y="651"/>
                  <a:pt x="951" y="680"/>
                  <a:pt x="951" y="716"/>
                </a:cubicBezTo>
                <a:close/>
                <a:moveTo>
                  <a:pt x="889" y="1676"/>
                </a:moveTo>
                <a:lnTo>
                  <a:pt x="491" y="1676"/>
                </a:lnTo>
                <a:lnTo>
                  <a:pt x="491" y="1476"/>
                </a:lnTo>
                <a:lnTo>
                  <a:pt x="889" y="1476"/>
                </a:lnTo>
                <a:lnTo>
                  <a:pt x="889" y="1676"/>
                </a:lnTo>
                <a:close/>
                <a:moveTo>
                  <a:pt x="530" y="1715"/>
                </a:moveTo>
                <a:cubicBezTo>
                  <a:pt x="534" y="1801"/>
                  <a:pt x="604" y="1870"/>
                  <a:pt x="690" y="1870"/>
                </a:cubicBezTo>
                <a:cubicBezTo>
                  <a:pt x="776" y="1870"/>
                  <a:pt x="847" y="1801"/>
                  <a:pt x="850" y="1715"/>
                </a:cubicBezTo>
                <a:lnTo>
                  <a:pt x="530" y="1715"/>
                </a:lnTo>
                <a:close/>
                <a:moveTo>
                  <a:pt x="556" y="1612"/>
                </a:moveTo>
                <a:cubicBezTo>
                  <a:pt x="520" y="1612"/>
                  <a:pt x="491" y="1641"/>
                  <a:pt x="491" y="1676"/>
                </a:cubicBezTo>
                <a:cubicBezTo>
                  <a:pt x="491" y="1711"/>
                  <a:pt x="520" y="1740"/>
                  <a:pt x="556" y="1740"/>
                </a:cubicBezTo>
                <a:lnTo>
                  <a:pt x="824" y="1740"/>
                </a:lnTo>
                <a:cubicBezTo>
                  <a:pt x="860" y="1740"/>
                  <a:pt x="889" y="1711"/>
                  <a:pt x="889" y="1676"/>
                </a:cubicBezTo>
                <a:cubicBezTo>
                  <a:pt x="889" y="1641"/>
                  <a:pt x="860" y="1612"/>
                  <a:pt x="824" y="1612"/>
                </a:cubicBezTo>
                <a:lnTo>
                  <a:pt x="556" y="1612"/>
                </a:lnTo>
                <a:close/>
                <a:moveTo>
                  <a:pt x="805" y="1402"/>
                </a:moveTo>
                <a:lnTo>
                  <a:pt x="568" y="1402"/>
                </a:lnTo>
                <a:cubicBezTo>
                  <a:pt x="504" y="1402"/>
                  <a:pt x="454" y="1360"/>
                  <a:pt x="454" y="1308"/>
                </a:cubicBezTo>
                <a:cubicBezTo>
                  <a:pt x="454" y="1301"/>
                  <a:pt x="447" y="1271"/>
                  <a:pt x="434" y="1246"/>
                </a:cubicBezTo>
                <a:lnTo>
                  <a:pt x="346" y="1074"/>
                </a:lnTo>
                <a:cubicBezTo>
                  <a:pt x="332" y="1047"/>
                  <a:pt x="307" y="1005"/>
                  <a:pt x="291" y="981"/>
                </a:cubicBezTo>
                <a:cubicBezTo>
                  <a:pt x="281" y="965"/>
                  <a:pt x="191" y="825"/>
                  <a:pt x="191" y="694"/>
                </a:cubicBezTo>
                <a:cubicBezTo>
                  <a:pt x="191" y="421"/>
                  <a:pt x="413" y="199"/>
                  <a:pt x="686" y="199"/>
                </a:cubicBezTo>
                <a:cubicBezTo>
                  <a:pt x="959" y="199"/>
                  <a:pt x="1181" y="421"/>
                  <a:pt x="1181" y="694"/>
                </a:cubicBezTo>
                <a:cubicBezTo>
                  <a:pt x="1181" y="825"/>
                  <a:pt x="1092" y="965"/>
                  <a:pt x="1082" y="980"/>
                </a:cubicBezTo>
                <a:cubicBezTo>
                  <a:pt x="1066" y="1005"/>
                  <a:pt x="1041" y="1048"/>
                  <a:pt x="1027" y="1074"/>
                </a:cubicBezTo>
                <a:lnTo>
                  <a:pt x="939" y="1246"/>
                </a:lnTo>
                <a:cubicBezTo>
                  <a:pt x="926" y="1271"/>
                  <a:pt x="919" y="1301"/>
                  <a:pt x="919" y="1308"/>
                </a:cubicBezTo>
                <a:cubicBezTo>
                  <a:pt x="919" y="1360"/>
                  <a:pt x="869" y="1402"/>
                  <a:pt x="805" y="1402"/>
                </a:cubicBezTo>
                <a:close/>
                <a:moveTo>
                  <a:pt x="686" y="285"/>
                </a:moveTo>
                <a:cubicBezTo>
                  <a:pt x="461" y="285"/>
                  <a:pt x="277" y="468"/>
                  <a:pt x="277" y="694"/>
                </a:cubicBezTo>
                <a:cubicBezTo>
                  <a:pt x="277" y="802"/>
                  <a:pt x="362" y="932"/>
                  <a:pt x="363" y="933"/>
                </a:cubicBezTo>
                <a:cubicBezTo>
                  <a:pt x="381" y="961"/>
                  <a:pt x="407" y="1005"/>
                  <a:pt x="422" y="1035"/>
                </a:cubicBezTo>
                <a:lnTo>
                  <a:pt x="510" y="1207"/>
                </a:lnTo>
                <a:cubicBezTo>
                  <a:pt x="527" y="1240"/>
                  <a:pt x="540" y="1283"/>
                  <a:pt x="540" y="1308"/>
                </a:cubicBezTo>
                <a:cubicBezTo>
                  <a:pt x="541" y="1309"/>
                  <a:pt x="550" y="1316"/>
                  <a:pt x="568" y="1316"/>
                </a:cubicBezTo>
                <a:lnTo>
                  <a:pt x="805" y="1316"/>
                </a:lnTo>
                <a:cubicBezTo>
                  <a:pt x="823" y="1316"/>
                  <a:pt x="832" y="1309"/>
                  <a:pt x="834" y="1306"/>
                </a:cubicBezTo>
                <a:cubicBezTo>
                  <a:pt x="833" y="1283"/>
                  <a:pt x="846" y="1240"/>
                  <a:pt x="863" y="1207"/>
                </a:cubicBezTo>
                <a:lnTo>
                  <a:pt x="951" y="1035"/>
                </a:lnTo>
                <a:cubicBezTo>
                  <a:pt x="966" y="1006"/>
                  <a:pt x="993" y="961"/>
                  <a:pt x="1010" y="933"/>
                </a:cubicBezTo>
                <a:cubicBezTo>
                  <a:pt x="1040" y="888"/>
                  <a:pt x="1096" y="780"/>
                  <a:pt x="1096" y="694"/>
                </a:cubicBezTo>
                <a:cubicBezTo>
                  <a:pt x="1096" y="468"/>
                  <a:pt x="912" y="285"/>
                  <a:pt x="686" y="285"/>
                </a:cubicBez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TextBox 4"/>
          <p:cNvSpPr txBox="1"/>
          <p:nvPr/>
        </p:nvSpPr>
        <p:spPr>
          <a:xfrm>
            <a:off x="1304925" y="5886450"/>
            <a:ext cx="1411288" cy="337185"/>
          </a:xfrm>
          <a:prstGeom prst="rect">
            <a:avLst/>
          </a:prstGeom>
          <a:solidFill>
            <a:srgbClr val="FF6D93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0" name="Freeform 7"/>
          <p:cNvSpPr>
            <a:spLocks noEditPoints="1"/>
          </p:cNvSpPr>
          <p:nvPr/>
        </p:nvSpPr>
        <p:spPr>
          <a:xfrm>
            <a:off x="1516063" y="1412875"/>
            <a:ext cx="987425" cy="14366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391" h="2030">
                <a:moveTo>
                  <a:pt x="485" y="1171"/>
                </a:moveTo>
                <a:cubicBezTo>
                  <a:pt x="536" y="1171"/>
                  <a:pt x="586" y="1197"/>
                  <a:pt x="613" y="1236"/>
                </a:cubicBezTo>
                <a:lnTo>
                  <a:pt x="661" y="1306"/>
                </a:lnTo>
                <a:cubicBezTo>
                  <a:pt x="676" y="1328"/>
                  <a:pt x="698" y="1329"/>
                  <a:pt x="714" y="1307"/>
                </a:cubicBezTo>
                <a:lnTo>
                  <a:pt x="764" y="1238"/>
                </a:lnTo>
                <a:cubicBezTo>
                  <a:pt x="791" y="1201"/>
                  <a:pt x="840" y="1177"/>
                  <a:pt x="889" y="1177"/>
                </a:cubicBezTo>
                <a:cubicBezTo>
                  <a:pt x="905" y="1177"/>
                  <a:pt x="920" y="1180"/>
                  <a:pt x="934" y="1185"/>
                </a:cubicBezTo>
                <a:lnTo>
                  <a:pt x="1015" y="1214"/>
                </a:lnTo>
                <a:cubicBezTo>
                  <a:pt x="1021" y="1216"/>
                  <a:pt x="1026" y="1217"/>
                  <a:pt x="1032" y="1217"/>
                </a:cubicBezTo>
                <a:cubicBezTo>
                  <a:pt x="1055" y="1217"/>
                  <a:pt x="1058" y="1196"/>
                  <a:pt x="1058" y="1184"/>
                </a:cubicBezTo>
                <a:lnTo>
                  <a:pt x="1058" y="1098"/>
                </a:lnTo>
                <a:cubicBezTo>
                  <a:pt x="1059" y="1035"/>
                  <a:pt x="1106" y="972"/>
                  <a:pt x="1166" y="955"/>
                </a:cubicBezTo>
                <a:lnTo>
                  <a:pt x="1248" y="930"/>
                </a:lnTo>
                <a:cubicBezTo>
                  <a:pt x="1260" y="927"/>
                  <a:pt x="1269" y="920"/>
                  <a:pt x="1272" y="911"/>
                </a:cubicBezTo>
                <a:cubicBezTo>
                  <a:pt x="1275" y="903"/>
                  <a:pt x="1272" y="891"/>
                  <a:pt x="1265" y="881"/>
                </a:cubicBezTo>
                <a:lnTo>
                  <a:pt x="1214" y="811"/>
                </a:lnTo>
                <a:cubicBezTo>
                  <a:pt x="1178" y="761"/>
                  <a:pt x="1179" y="683"/>
                  <a:pt x="1217" y="633"/>
                </a:cubicBezTo>
                <a:lnTo>
                  <a:pt x="1269" y="565"/>
                </a:lnTo>
                <a:cubicBezTo>
                  <a:pt x="1277" y="554"/>
                  <a:pt x="1280" y="543"/>
                  <a:pt x="1278" y="534"/>
                </a:cubicBezTo>
                <a:cubicBezTo>
                  <a:pt x="1275" y="526"/>
                  <a:pt x="1266" y="519"/>
                  <a:pt x="1254" y="515"/>
                </a:cubicBezTo>
                <a:lnTo>
                  <a:pt x="1172" y="488"/>
                </a:lnTo>
                <a:cubicBezTo>
                  <a:pt x="1113" y="469"/>
                  <a:pt x="1068" y="405"/>
                  <a:pt x="1069" y="342"/>
                </a:cubicBezTo>
                <a:lnTo>
                  <a:pt x="1072" y="256"/>
                </a:lnTo>
                <a:cubicBezTo>
                  <a:pt x="1072" y="245"/>
                  <a:pt x="1069" y="235"/>
                  <a:pt x="1063" y="229"/>
                </a:cubicBezTo>
                <a:cubicBezTo>
                  <a:pt x="1058" y="223"/>
                  <a:pt x="1050" y="222"/>
                  <a:pt x="1044" y="222"/>
                </a:cubicBezTo>
                <a:cubicBezTo>
                  <a:pt x="1040" y="222"/>
                  <a:pt x="1035" y="223"/>
                  <a:pt x="1030" y="225"/>
                </a:cubicBezTo>
                <a:lnTo>
                  <a:pt x="948" y="251"/>
                </a:lnTo>
                <a:cubicBezTo>
                  <a:pt x="935" y="256"/>
                  <a:pt x="921" y="258"/>
                  <a:pt x="906" y="258"/>
                </a:cubicBezTo>
                <a:cubicBezTo>
                  <a:pt x="855" y="258"/>
                  <a:pt x="805" y="232"/>
                  <a:pt x="779" y="194"/>
                </a:cubicBezTo>
                <a:lnTo>
                  <a:pt x="730" y="123"/>
                </a:lnTo>
                <a:cubicBezTo>
                  <a:pt x="723" y="112"/>
                  <a:pt x="713" y="105"/>
                  <a:pt x="704" y="105"/>
                </a:cubicBezTo>
                <a:cubicBezTo>
                  <a:pt x="693" y="105"/>
                  <a:pt x="689" y="105"/>
                  <a:pt x="680" y="119"/>
                </a:cubicBezTo>
                <a:lnTo>
                  <a:pt x="678" y="123"/>
                </a:lnTo>
                <a:cubicBezTo>
                  <a:pt x="657" y="156"/>
                  <a:pt x="629" y="197"/>
                  <a:pt x="606" y="220"/>
                </a:cubicBezTo>
                <a:cubicBezTo>
                  <a:pt x="591" y="234"/>
                  <a:pt x="568" y="252"/>
                  <a:pt x="537" y="252"/>
                </a:cubicBezTo>
                <a:cubicBezTo>
                  <a:pt x="529" y="252"/>
                  <a:pt x="522" y="251"/>
                  <a:pt x="516" y="250"/>
                </a:cubicBezTo>
                <a:lnTo>
                  <a:pt x="509" y="250"/>
                </a:lnTo>
                <a:lnTo>
                  <a:pt x="503" y="246"/>
                </a:lnTo>
                <a:cubicBezTo>
                  <a:pt x="493" y="243"/>
                  <a:pt x="479" y="239"/>
                  <a:pt x="464" y="235"/>
                </a:cubicBezTo>
                <a:cubicBezTo>
                  <a:pt x="442" y="229"/>
                  <a:pt x="406" y="218"/>
                  <a:pt x="399" y="217"/>
                </a:cubicBezTo>
                <a:cubicBezTo>
                  <a:pt x="383" y="213"/>
                  <a:pt x="366" y="211"/>
                  <a:pt x="361" y="211"/>
                </a:cubicBezTo>
                <a:cubicBezTo>
                  <a:pt x="340" y="211"/>
                  <a:pt x="333" y="229"/>
                  <a:pt x="333" y="246"/>
                </a:cubicBezTo>
                <a:lnTo>
                  <a:pt x="333" y="331"/>
                </a:lnTo>
                <a:cubicBezTo>
                  <a:pt x="333" y="394"/>
                  <a:pt x="286" y="457"/>
                  <a:pt x="226" y="475"/>
                </a:cubicBezTo>
                <a:lnTo>
                  <a:pt x="144" y="499"/>
                </a:lnTo>
                <a:cubicBezTo>
                  <a:pt x="131" y="502"/>
                  <a:pt x="122" y="510"/>
                  <a:pt x="119" y="518"/>
                </a:cubicBezTo>
                <a:cubicBezTo>
                  <a:pt x="116" y="526"/>
                  <a:pt x="119" y="538"/>
                  <a:pt x="127" y="548"/>
                </a:cubicBezTo>
                <a:lnTo>
                  <a:pt x="177" y="618"/>
                </a:lnTo>
                <a:cubicBezTo>
                  <a:pt x="214" y="668"/>
                  <a:pt x="213" y="747"/>
                  <a:pt x="175" y="796"/>
                </a:cubicBezTo>
                <a:lnTo>
                  <a:pt x="122" y="864"/>
                </a:lnTo>
                <a:cubicBezTo>
                  <a:pt x="114" y="875"/>
                  <a:pt x="111" y="886"/>
                  <a:pt x="114" y="894"/>
                </a:cubicBezTo>
                <a:cubicBezTo>
                  <a:pt x="116" y="903"/>
                  <a:pt x="126" y="911"/>
                  <a:pt x="138" y="915"/>
                </a:cubicBezTo>
                <a:lnTo>
                  <a:pt x="219" y="941"/>
                </a:lnTo>
                <a:cubicBezTo>
                  <a:pt x="279" y="961"/>
                  <a:pt x="324" y="1025"/>
                  <a:pt x="322" y="1087"/>
                </a:cubicBezTo>
                <a:lnTo>
                  <a:pt x="320" y="1173"/>
                </a:lnTo>
                <a:cubicBezTo>
                  <a:pt x="320" y="1184"/>
                  <a:pt x="322" y="1194"/>
                  <a:pt x="328" y="1200"/>
                </a:cubicBezTo>
                <a:cubicBezTo>
                  <a:pt x="334" y="1206"/>
                  <a:pt x="341" y="1207"/>
                  <a:pt x="347" y="1207"/>
                </a:cubicBezTo>
                <a:cubicBezTo>
                  <a:pt x="352" y="1207"/>
                  <a:pt x="357" y="1206"/>
                  <a:pt x="362" y="1204"/>
                </a:cubicBezTo>
                <a:lnTo>
                  <a:pt x="443" y="1178"/>
                </a:lnTo>
                <a:cubicBezTo>
                  <a:pt x="458" y="1174"/>
                  <a:pt x="471" y="1171"/>
                  <a:pt x="485" y="1171"/>
                </a:cubicBezTo>
                <a:close/>
                <a:moveTo>
                  <a:pt x="687" y="1429"/>
                </a:moveTo>
                <a:cubicBezTo>
                  <a:pt x="643" y="1429"/>
                  <a:pt x="602" y="1406"/>
                  <a:pt x="574" y="1366"/>
                </a:cubicBezTo>
                <a:lnTo>
                  <a:pt x="526" y="1295"/>
                </a:lnTo>
                <a:cubicBezTo>
                  <a:pt x="520" y="1286"/>
                  <a:pt x="503" y="1277"/>
                  <a:pt x="485" y="1277"/>
                </a:cubicBezTo>
                <a:cubicBezTo>
                  <a:pt x="482" y="1277"/>
                  <a:pt x="479" y="1277"/>
                  <a:pt x="475" y="1278"/>
                </a:cubicBezTo>
                <a:lnTo>
                  <a:pt x="394" y="1305"/>
                </a:lnTo>
                <a:cubicBezTo>
                  <a:pt x="342" y="1321"/>
                  <a:pt x="287" y="1309"/>
                  <a:pt x="253" y="1273"/>
                </a:cubicBezTo>
                <a:cubicBezTo>
                  <a:pt x="227" y="1247"/>
                  <a:pt x="213" y="1210"/>
                  <a:pt x="215" y="1170"/>
                </a:cubicBezTo>
                <a:lnTo>
                  <a:pt x="217" y="1084"/>
                </a:lnTo>
                <a:cubicBezTo>
                  <a:pt x="217" y="1068"/>
                  <a:pt x="202" y="1046"/>
                  <a:pt x="186" y="1041"/>
                </a:cubicBezTo>
                <a:lnTo>
                  <a:pt x="105" y="1015"/>
                </a:lnTo>
                <a:cubicBezTo>
                  <a:pt x="60" y="1000"/>
                  <a:pt x="26" y="967"/>
                  <a:pt x="13" y="926"/>
                </a:cubicBezTo>
                <a:cubicBezTo>
                  <a:pt x="0" y="884"/>
                  <a:pt x="9" y="838"/>
                  <a:pt x="39" y="800"/>
                </a:cubicBezTo>
                <a:lnTo>
                  <a:pt x="91" y="732"/>
                </a:lnTo>
                <a:cubicBezTo>
                  <a:pt x="101" y="720"/>
                  <a:pt x="101" y="693"/>
                  <a:pt x="92" y="680"/>
                </a:cubicBezTo>
                <a:lnTo>
                  <a:pt x="41" y="610"/>
                </a:lnTo>
                <a:cubicBezTo>
                  <a:pt x="13" y="572"/>
                  <a:pt x="5" y="526"/>
                  <a:pt x="19" y="484"/>
                </a:cubicBezTo>
                <a:cubicBezTo>
                  <a:pt x="34" y="442"/>
                  <a:pt x="68" y="411"/>
                  <a:pt x="114" y="398"/>
                </a:cubicBezTo>
                <a:lnTo>
                  <a:pt x="196" y="374"/>
                </a:lnTo>
                <a:cubicBezTo>
                  <a:pt x="211" y="369"/>
                  <a:pt x="228" y="347"/>
                  <a:pt x="228" y="331"/>
                </a:cubicBezTo>
                <a:lnTo>
                  <a:pt x="228" y="246"/>
                </a:lnTo>
                <a:cubicBezTo>
                  <a:pt x="228" y="166"/>
                  <a:pt x="285" y="106"/>
                  <a:pt x="361" y="106"/>
                </a:cubicBezTo>
                <a:cubicBezTo>
                  <a:pt x="379" y="106"/>
                  <a:pt x="407" y="111"/>
                  <a:pt x="421" y="114"/>
                </a:cubicBezTo>
                <a:cubicBezTo>
                  <a:pt x="429" y="115"/>
                  <a:pt x="450" y="121"/>
                  <a:pt x="493" y="134"/>
                </a:cubicBezTo>
                <a:cubicBezTo>
                  <a:pt x="508" y="138"/>
                  <a:pt x="521" y="142"/>
                  <a:pt x="530" y="144"/>
                </a:cubicBezTo>
                <a:lnTo>
                  <a:pt x="532" y="144"/>
                </a:lnTo>
                <a:cubicBezTo>
                  <a:pt x="532" y="144"/>
                  <a:pt x="532" y="144"/>
                  <a:pt x="532" y="144"/>
                </a:cubicBezTo>
                <a:cubicBezTo>
                  <a:pt x="544" y="133"/>
                  <a:pt x="563" y="106"/>
                  <a:pt x="589" y="66"/>
                </a:cubicBezTo>
                <a:lnTo>
                  <a:pt x="591" y="63"/>
                </a:lnTo>
                <a:cubicBezTo>
                  <a:pt x="618" y="21"/>
                  <a:pt x="655" y="0"/>
                  <a:pt x="704" y="0"/>
                </a:cubicBezTo>
                <a:cubicBezTo>
                  <a:pt x="749" y="0"/>
                  <a:pt x="790" y="23"/>
                  <a:pt x="817" y="64"/>
                </a:cubicBezTo>
                <a:lnTo>
                  <a:pt x="866" y="134"/>
                </a:lnTo>
                <a:cubicBezTo>
                  <a:pt x="872" y="143"/>
                  <a:pt x="889" y="152"/>
                  <a:pt x="906" y="152"/>
                </a:cubicBezTo>
                <a:cubicBezTo>
                  <a:pt x="911" y="152"/>
                  <a:pt x="914" y="152"/>
                  <a:pt x="916" y="151"/>
                </a:cubicBezTo>
                <a:lnTo>
                  <a:pt x="997" y="125"/>
                </a:lnTo>
                <a:cubicBezTo>
                  <a:pt x="1049" y="108"/>
                  <a:pt x="1104" y="120"/>
                  <a:pt x="1139" y="156"/>
                </a:cubicBezTo>
                <a:cubicBezTo>
                  <a:pt x="1165" y="182"/>
                  <a:pt x="1178" y="219"/>
                  <a:pt x="1177" y="259"/>
                </a:cubicBezTo>
                <a:lnTo>
                  <a:pt x="1174" y="345"/>
                </a:lnTo>
                <a:cubicBezTo>
                  <a:pt x="1174" y="360"/>
                  <a:pt x="1190" y="383"/>
                  <a:pt x="1205" y="388"/>
                </a:cubicBezTo>
                <a:lnTo>
                  <a:pt x="1286" y="414"/>
                </a:lnTo>
                <a:cubicBezTo>
                  <a:pt x="1332" y="429"/>
                  <a:pt x="1365" y="462"/>
                  <a:pt x="1378" y="503"/>
                </a:cubicBezTo>
                <a:cubicBezTo>
                  <a:pt x="1391" y="546"/>
                  <a:pt x="1382" y="591"/>
                  <a:pt x="1353" y="629"/>
                </a:cubicBezTo>
                <a:lnTo>
                  <a:pt x="1300" y="697"/>
                </a:lnTo>
                <a:cubicBezTo>
                  <a:pt x="1291" y="709"/>
                  <a:pt x="1290" y="737"/>
                  <a:pt x="1299" y="749"/>
                </a:cubicBezTo>
                <a:lnTo>
                  <a:pt x="1350" y="819"/>
                </a:lnTo>
                <a:cubicBezTo>
                  <a:pt x="1378" y="858"/>
                  <a:pt x="1386" y="904"/>
                  <a:pt x="1372" y="945"/>
                </a:cubicBezTo>
                <a:cubicBezTo>
                  <a:pt x="1358" y="986"/>
                  <a:pt x="1324" y="1018"/>
                  <a:pt x="1278" y="1031"/>
                </a:cubicBezTo>
                <a:lnTo>
                  <a:pt x="1195" y="1056"/>
                </a:lnTo>
                <a:cubicBezTo>
                  <a:pt x="1180" y="1060"/>
                  <a:pt x="1164" y="1082"/>
                  <a:pt x="1164" y="1098"/>
                </a:cubicBezTo>
                <a:lnTo>
                  <a:pt x="1164" y="1184"/>
                </a:lnTo>
                <a:cubicBezTo>
                  <a:pt x="1164" y="1264"/>
                  <a:pt x="1108" y="1322"/>
                  <a:pt x="1032" y="1322"/>
                </a:cubicBezTo>
                <a:cubicBezTo>
                  <a:pt x="1014" y="1322"/>
                  <a:pt x="997" y="1319"/>
                  <a:pt x="980" y="1313"/>
                </a:cubicBezTo>
                <a:lnTo>
                  <a:pt x="899" y="1284"/>
                </a:lnTo>
                <a:cubicBezTo>
                  <a:pt x="896" y="1283"/>
                  <a:pt x="893" y="1282"/>
                  <a:pt x="889" y="1282"/>
                </a:cubicBezTo>
                <a:cubicBezTo>
                  <a:pt x="872" y="1282"/>
                  <a:pt x="855" y="1291"/>
                  <a:pt x="849" y="1300"/>
                </a:cubicBezTo>
                <a:lnTo>
                  <a:pt x="799" y="1369"/>
                </a:lnTo>
                <a:cubicBezTo>
                  <a:pt x="771" y="1408"/>
                  <a:pt x="731" y="1429"/>
                  <a:pt x="687" y="1429"/>
                </a:cubicBezTo>
                <a:close/>
                <a:moveTo>
                  <a:pt x="693" y="375"/>
                </a:moveTo>
                <a:cubicBezTo>
                  <a:pt x="494" y="375"/>
                  <a:pt x="332" y="537"/>
                  <a:pt x="332" y="736"/>
                </a:cubicBezTo>
                <a:cubicBezTo>
                  <a:pt x="332" y="935"/>
                  <a:pt x="494" y="1097"/>
                  <a:pt x="693" y="1097"/>
                </a:cubicBezTo>
                <a:cubicBezTo>
                  <a:pt x="892" y="1097"/>
                  <a:pt x="1054" y="935"/>
                  <a:pt x="1054" y="736"/>
                </a:cubicBezTo>
                <a:cubicBezTo>
                  <a:pt x="1054" y="537"/>
                  <a:pt x="892" y="375"/>
                  <a:pt x="693" y="375"/>
                </a:cubicBezTo>
                <a:close/>
                <a:moveTo>
                  <a:pt x="693" y="1160"/>
                </a:moveTo>
                <a:cubicBezTo>
                  <a:pt x="459" y="1160"/>
                  <a:pt x="269" y="970"/>
                  <a:pt x="269" y="736"/>
                </a:cubicBezTo>
                <a:cubicBezTo>
                  <a:pt x="269" y="502"/>
                  <a:pt x="459" y="312"/>
                  <a:pt x="693" y="312"/>
                </a:cubicBezTo>
                <a:cubicBezTo>
                  <a:pt x="927" y="312"/>
                  <a:pt x="1117" y="502"/>
                  <a:pt x="1117" y="736"/>
                </a:cubicBezTo>
                <a:cubicBezTo>
                  <a:pt x="1117" y="970"/>
                  <a:pt x="927" y="1160"/>
                  <a:pt x="693" y="1160"/>
                </a:cubicBezTo>
                <a:close/>
                <a:moveTo>
                  <a:pt x="997" y="736"/>
                </a:moveTo>
                <a:cubicBezTo>
                  <a:pt x="997" y="904"/>
                  <a:pt x="861" y="1040"/>
                  <a:pt x="693" y="1040"/>
                </a:cubicBezTo>
                <a:cubicBezTo>
                  <a:pt x="525" y="1040"/>
                  <a:pt x="389" y="904"/>
                  <a:pt x="389" y="736"/>
                </a:cubicBezTo>
                <a:cubicBezTo>
                  <a:pt x="389" y="568"/>
                  <a:pt x="525" y="432"/>
                  <a:pt x="693" y="432"/>
                </a:cubicBezTo>
                <a:cubicBezTo>
                  <a:pt x="861" y="432"/>
                  <a:pt x="997" y="568"/>
                  <a:pt x="997" y="736"/>
                </a:cubicBezTo>
                <a:close/>
                <a:moveTo>
                  <a:pt x="1037" y="1406"/>
                </a:moveTo>
                <a:cubicBezTo>
                  <a:pt x="1035" y="1406"/>
                  <a:pt x="1033" y="1406"/>
                  <a:pt x="1032" y="1406"/>
                </a:cubicBezTo>
                <a:cubicBezTo>
                  <a:pt x="1004" y="1406"/>
                  <a:pt x="977" y="1402"/>
                  <a:pt x="951" y="1392"/>
                </a:cubicBezTo>
                <a:lnTo>
                  <a:pt x="900" y="1374"/>
                </a:lnTo>
                <a:lnTo>
                  <a:pt x="867" y="1418"/>
                </a:lnTo>
                <a:cubicBezTo>
                  <a:pt x="842" y="1454"/>
                  <a:pt x="809" y="1480"/>
                  <a:pt x="772" y="1495"/>
                </a:cubicBezTo>
                <a:lnTo>
                  <a:pt x="798" y="1917"/>
                </a:lnTo>
                <a:cubicBezTo>
                  <a:pt x="799" y="1951"/>
                  <a:pt x="816" y="1955"/>
                  <a:pt x="834" y="1926"/>
                </a:cubicBezTo>
                <a:lnTo>
                  <a:pt x="918" y="1789"/>
                </a:lnTo>
                <a:cubicBezTo>
                  <a:pt x="936" y="1760"/>
                  <a:pt x="970" y="1757"/>
                  <a:pt x="994" y="1781"/>
                </a:cubicBezTo>
                <a:lnTo>
                  <a:pt x="1167" y="1961"/>
                </a:lnTo>
                <a:cubicBezTo>
                  <a:pt x="1191" y="1986"/>
                  <a:pt x="1203" y="1979"/>
                  <a:pt x="1195" y="1946"/>
                </a:cubicBezTo>
                <a:cubicBezTo>
                  <a:pt x="1195" y="1946"/>
                  <a:pt x="1085" y="1571"/>
                  <a:pt x="1037" y="1406"/>
                </a:cubicBezTo>
                <a:close/>
                <a:moveTo>
                  <a:pt x="687" y="1513"/>
                </a:moveTo>
                <a:cubicBezTo>
                  <a:pt x="615" y="1513"/>
                  <a:pt x="548" y="1477"/>
                  <a:pt x="504" y="1413"/>
                </a:cubicBezTo>
                <a:lnTo>
                  <a:pt x="473" y="1368"/>
                </a:lnTo>
                <a:lnTo>
                  <a:pt x="420" y="1385"/>
                </a:lnTo>
                <a:cubicBezTo>
                  <a:pt x="397" y="1392"/>
                  <a:pt x="372" y="1396"/>
                  <a:pt x="348" y="1396"/>
                </a:cubicBezTo>
                <a:cubicBezTo>
                  <a:pt x="337" y="1396"/>
                  <a:pt x="327" y="1395"/>
                  <a:pt x="316" y="1394"/>
                </a:cubicBezTo>
                <a:cubicBezTo>
                  <a:pt x="272" y="1557"/>
                  <a:pt x="171" y="1931"/>
                  <a:pt x="169" y="1941"/>
                </a:cubicBezTo>
                <a:cubicBezTo>
                  <a:pt x="162" y="1976"/>
                  <a:pt x="183" y="2031"/>
                  <a:pt x="243" y="1994"/>
                </a:cubicBezTo>
                <a:cubicBezTo>
                  <a:pt x="252" y="1989"/>
                  <a:pt x="429" y="1844"/>
                  <a:pt x="429" y="1844"/>
                </a:cubicBezTo>
                <a:cubicBezTo>
                  <a:pt x="454" y="1821"/>
                  <a:pt x="477" y="1820"/>
                  <a:pt x="507" y="1847"/>
                </a:cubicBezTo>
                <a:lnTo>
                  <a:pt x="644" y="1968"/>
                </a:lnTo>
                <a:cubicBezTo>
                  <a:pt x="668" y="1990"/>
                  <a:pt x="706" y="1977"/>
                  <a:pt x="704" y="1943"/>
                </a:cubicBezTo>
                <a:lnTo>
                  <a:pt x="692" y="1513"/>
                </a:lnTo>
                <a:cubicBezTo>
                  <a:pt x="690" y="1513"/>
                  <a:pt x="689" y="1513"/>
                  <a:pt x="687" y="1513"/>
                </a:cubicBez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TextBox 6"/>
          <p:cNvSpPr txBox="1"/>
          <p:nvPr/>
        </p:nvSpPr>
        <p:spPr>
          <a:xfrm>
            <a:off x="1304925" y="2957513"/>
            <a:ext cx="1411288" cy="337185"/>
          </a:xfrm>
          <a:prstGeom prst="rect">
            <a:avLst/>
          </a:prstGeom>
          <a:solidFill>
            <a:srgbClr val="FF6D93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椭圆 7"/>
          <p:cNvSpPr>
            <a:spLocks noChangeAspect="1"/>
          </p:cNvSpPr>
          <p:nvPr/>
        </p:nvSpPr>
        <p:spPr>
          <a:xfrm>
            <a:off x="3236913" y="1204595"/>
            <a:ext cx="417512" cy="417513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16393" name="椭圆 8"/>
          <p:cNvSpPr>
            <a:spLocks noChangeAspect="1"/>
          </p:cNvSpPr>
          <p:nvPr/>
        </p:nvSpPr>
        <p:spPr>
          <a:xfrm>
            <a:off x="3236913" y="1795463"/>
            <a:ext cx="417512" cy="417512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16394" name="椭圆 9"/>
          <p:cNvSpPr>
            <a:spLocks noChangeAspect="1"/>
          </p:cNvSpPr>
          <p:nvPr/>
        </p:nvSpPr>
        <p:spPr>
          <a:xfrm>
            <a:off x="3237230" y="2422525"/>
            <a:ext cx="417195" cy="417195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6395" name="TextBox 10"/>
          <p:cNvSpPr txBox="1"/>
          <p:nvPr/>
        </p:nvSpPr>
        <p:spPr>
          <a:xfrm>
            <a:off x="3654425" y="1229360"/>
            <a:ext cx="50882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6396" name="TextBox 11"/>
          <p:cNvSpPr txBox="1"/>
          <p:nvPr/>
        </p:nvSpPr>
        <p:spPr>
          <a:xfrm>
            <a:off x="3654425" y="1819910"/>
            <a:ext cx="50882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6397" name="TextBox 13"/>
          <p:cNvSpPr txBox="1"/>
          <p:nvPr/>
        </p:nvSpPr>
        <p:spPr>
          <a:xfrm>
            <a:off x="3654425" y="2447290"/>
            <a:ext cx="50888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6398" name="椭圆 14"/>
          <p:cNvSpPr>
            <a:spLocks noChangeAspect="1"/>
          </p:cNvSpPr>
          <p:nvPr/>
        </p:nvSpPr>
        <p:spPr>
          <a:xfrm>
            <a:off x="3236913" y="3012758"/>
            <a:ext cx="417512" cy="419100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16399" name="TextBox 15"/>
          <p:cNvSpPr txBox="1"/>
          <p:nvPr/>
        </p:nvSpPr>
        <p:spPr>
          <a:xfrm>
            <a:off x="3654425" y="3035300"/>
            <a:ext cx="5089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6400" name="椭圆 16"/>
          <p:cNvSpPr>
            <a:spLocks noChangeAspect="1"/>
          </p:cNvSpPr>
          <p:nvPr/>
        </p:nvSpPr>
        <p:spPr>
          <a:xfrm>
            <a:off x="3236913" y="4533900"/>
            <a:ext cx="417512" cy="417513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16401" name="椭圆 17"/>
          <p:cNvSpPr>
            <a:spLocks noChangeAspect="1"/>
          </p:cNvSpPr>
          <p:nvPr/>
        </p:nvSpPr>
        <p:spPr>
          <a:xfrm>
            <a:off x="3236913" y="5343843"/>
            <a:ext cx="417512" cy="417512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16402" name="TextBox 18"/>
          <p:cNvSpPr txBox="1"/>
          <p:nvPr/>
        </p:nvSpPr>
        <p:spPr>
          <a:xfrm>
            <a:off x="3654425" y="4420235"/>
            <a:ext cx="6803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6403" name="TextBox 19"/>
          <p:cNvSpPr txBox="1"/>
          <p:nvPr/>
        </p:nvSpPr>
        <p:spPr>
          <a:xfrm>
            <a:off x="3650615" y="5229860"/>
            <a:ext cx="68072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fontAlgn="auto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cxnSp>
        <p:nvCxnSpPr>
          <p:cNvPr id="16404" name="直接连接符 20"/>
          <p:cNvCxnSpPr/>
          <p:nvPr/>
        </p:nvCxnSpPr>
        <p:spPr>
          <a:xfrm>
            <a:off x="2966085" y="1075690"/>
            <a:ext cx="2540" cy="2409825"/>
          </a:xfrm>
          <a:prstGeom prst="line">
            <a:avLst/>
          </a:prstGeom>
          <a:ln w="9525" cap="flat" cmpd="sng">
            <a:solidFill>
              <a:srgbClr val="FF6D9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405" name="直接连接符 21"/>
          <p:cNvCxnSpPr/>
          <p:nvPr/>
        </p:nvCxnSpPr>
        <p:spPr>
          <a:xfrm flipH="1">
            <a:off x="2966085" y="4079875"/>
            <a:ext cx="2540" cy="2143760"/>
          </a:xfrm>
          <a:prstGeom prst="line">
            <a:avLst/>
          </a:prstGeom>
          <a:ln w="9525" cap="flat" cmpd="sng">
            <a:solidFill>
              <a:srgbClr val="FF6D93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dur="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6" presetClass="entr" presetSubtype="42" dur="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6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dur="5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ur="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ur="5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dur="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dur="5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8" presetID="5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74" presetID="31" presetClass="entr" presetSubtype="0" dur="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4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ur="5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9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dur="5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389" grpId="0" animBg="1"/>
      <p:bldP spid="16391" grpId="0" animBg="1"/>
      <p:bldP spid="16392" grpId="0" animBg="1"/>
      <p:bldP spid="16393" grpId="0" animBg="1"/>
      <p:bldP spid="16394" grpId="0" animBg="1"/>
      <p:bldP spid="16395" grpId="0"/>
      <p:bldP spid="16396" grpId="0"/>
      <p:bldP spid="16397" grpId="0"/>
      <p:bldP spid="16398" grpId="0" animBg="1"/>
      <p:bldP spid="16399" grpId="0"/>
      <p:bldP spid="16400" grpId="0" animBg="1"/>
      <p:bldP spid="16401" grpId="0" animBg="1"/>
      <p:bldP spid="16402" grpId="0"/>
      <p:bldP spid="16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0410"/>
            <a:chOff x="410" y="361"/>
            <a:chExt cx="1096" cy="1166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18436" name="Freeform 6"/>
          <p:cNvSpPr/>
          <p:nvPr/>
        </p:nvSpPr>
        <p:spPr>
          <a:xfrm>
            <a:off x="2524125" y="3402013"/>
            <a:ext cx="1350963" cy="9461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1432" h="1002">
                <a:moveTo>
                  <a:pt x="0" y="290"/>
                </a:moveTo>
                <a:lnTo>
                  <a:pt x="1432" y="0"/>
                </a:lnTo>
                <a:lnTo>
                  <a:pt x="1245" y="793"/>
                </a:lnTo>
                <a:lnTo>
                  <a:pt x="275" y="1002"/>
                </a:lnTo>
                <a:lnTo>
                  <a:pt x="0" y="290"/>
                </a:lnTo>
                <a:close/>
              </a:path>
            </a:pathLst>
          </a:custGeom>
          <a:solidFill>
            <a:srgbClr val="FFA5C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Oval 7"/>
          <p:cNvSpPr/>
          <p:nvPr/>
        </p:nvSpPr>
        <p:spPr>
          <a:xfrm>
            <a:off x="1300163" y="2212975"/>
            <a:ext cx="2206625" cy="2206625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8438" name="Freeform 8"/>
          <p:cNvSpPr/>
          <p:nvPr/>
        </p:nvSpPr>
        <p:spPr>
          <a:xfrm>
            <a:off x="725488" y="3402013"/>
            <a:ext cx="3149600" cy="717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3337" h="760">
                <a:moveTo>
                  <a:pt x="0" y="0"/>
                </a:moveTo>
                <a:lnTo>
                  <a:pt x="3337" y="0"/>
                </a:lnTo>
                <a:lnTo>
                  <a:pt x="3150" y="760"/>
                </a:lnTo>
                <a:lnTo>
                  <a:pt x="275" y="760"/>
                </a:lnTo>
                <a:lnTo>
                  <a:pt x="0" y="0"/>
                </a:lnTo>
                <a:close/>
              </a:path>
            </a:pathLst>
          </a:custGeom>
          <a:solidFill>
            <a:srgbClr val="FFA3B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TextBox 8"/>
          <p:cNvSpPr txBox="1"/>
          <p:nvPr/>
        </p:nvSpPr>
        <p:spPr>
          <a:xfrm>
            <a:off x="1623695" y="2546350"/>
            <a:ext cx="15601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TextBox 9"/>
          <p:cNvSpPr txBox="1"/>
          <p:nvPr/>
        </p:nvSpPr>
        <p:spPr>
          <a:xfrm>
            <a:off x="1209993" y="3576955"/>
            <a:ext cx="2312877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 here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Freeform 9"/>
          <p:cNvSpPr/>
          <p:nvPr/>
        </p:nvSpPr>
        <p:spPr>
          <a:xfrm>
            <a:off x="4578350" y="1181100"/>
            <a:ext cx="2119313" cy="5095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rgbClr val="FFA3B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0"/>
          <p:cNvSpPr/>
          <p:nvPr/>
        </p:nvSpPr>
        <p:spPr>
          <a:xfrm>
            <a:off x="4413250" y="1181100"/>
            <a:ext cx="2284413" cy="420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1"/>
          <p:cNvSpPr/>
          <p:nvPr/>
        </p:nvSpPr>
        <p:spPr>
          <a:xfrm>
            <a:off x="4578350" y="2854325"/>
            <a:ext cx="2119313" cy="5080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rgbClr val="FFA5C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2"/>
          <p:cNvSpPr/>
          <p:nvPr/>
        </p:nvSpPr>
        <p:spPr>
          <a:xfrm>
            <a:off x="4413250" y="2854325"/>
            <a:ext cx="2284413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Freeform 13"/>
          <p:cNvSpPr/>
          <p:nvPr/>
        </p:nvSpPr>
        <p:spPr>
          <a:xfrm>
            <a:off x="4578350" y="4521200"/>
            <a:ext cx="2119313" cy="5095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rgbClr val="FFA5C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7" name="Freeform 14"/>
          <p:cNvSpPr/>
          <p:nvPr/>
        </p:nvSpPr>
        <p:spPr>
          <a:xfrm>
            <a:off x="4413250" y="4521200"/>
            <a:ext cx="2284413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8" name="TextBox 17"/>
          <p:cNvSpPr txBox="1"/>
          <p:nvPr/>
        </p:nvSpPr>
        <p:spPr>
          <a:xfrm>
            <a:off x="4733925" y="1211263"/>
            <a:ext cx="1554336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TextBox 18"/>
          <p:cNvSpPr txBox="1"/>
          <p:nvPr/>
        </p:nvSpPr>
        <p:spPr>
          <a:xfrm>
            <a:off x="4733925" y="2895283"/>
            <a:ext cx="1554336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0" name="TextBox 19"/>
          <p:cNvSpPr txBox="1"/>
          <p:nvPr/>
        </p:nvSpPr>
        <p:spPr>
          <a:xfrm>
            <a:off x="4733925" y="4561840"/>
            <a:ext cx="1554336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1" name="TextBox 20"/>
          <p:cNvSpPr txBox="1"/>
          <p:nvPr/>
        </p:nvSpPr>
        <p:spPr>
          <a:xfrm>
            <a:off x="4412933" y="1691005"/>
            <a:ext cx="67468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match,it is destined to be hurt.</a:t>
            </a:r>
            <a:endParaRPr lang="zh-CN" altLang="en-US" sz="1600" dirty="0">
              <a:latin typeface="微软雅黑" panose="020B0503020204020204" pitchFamily="34" charset="-122"/>
            </a:endParaRPr>
          </a:p>
        </p:txBody>
      </p:sp>
      <p:sp>
        <p:nvSpPr>
          <p:cNvPr id="18452" name="TextBox 21"/>
          <p:cNvSpPr txBox="1"/>
          <p:nvPr/>
        </p:nvSpPr>
        <p:spPr>
          <a:xfrm>
            <a:off x="4412933" y="3362008"/>
            <a:ext cx="67468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match,it is destined to be hurt.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  <p:sp>
        <p:nvSpPr>
          <p:cNvPr id="18453" name="TextBox 22"/>
          <p:cNvSpPr txBox="1"/>
          <p:nvPr/>
        </p:nvSpPr>
        <p:spPr>
          <a:xfrm>
            <a:off x="4412933" y="5030788"/>
            <a:ext cx="67468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hurt.When a cigarette falls in love with a match,it is destined to be hurt.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B005D09-E429-4E41-AFE2-5BE60B7FB203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dur="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2" presetClass="entr" presetSubtype="2" dur="4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9" presetID="31" presetClass="entr" presetSubtype="0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dur="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4" presetID="22" presetClass="entr" presetSubtype="2" dur="4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8" presetID="31" presetClass="entr" presetSubtype="0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dur="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3" presetID="22" presetClass="entr" presetSubtype="2" dur="4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4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7" presetID="31" presetClass="entr" presetSubtype="0" dur="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0" grpId="0"/>
      <p:bldP spid="18441" grpId="0"/>
      <p:bldP spid="18448" grpId="0"/>
      <p:bldP spid="18449" grpId="0"/>
      <p:bldP spid="18450" grpId="0"/>
      <p:bldP spid="18451" grpId="0"/>
      <p:bldP spid="18452" grpId="0"/>
      <p:bldP spid="1845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0410"/>
            <a:chOff x="410" y="361"/>
            <a:chExt cx="1096" cy="1166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2112" y="1394698"/>
            <a:ext cx="2300757" cy="509896"/>
            <a:chOff x="888096" y="1000203"/>
            <a:chExt cx="4259825" cy="944066"/>
          </a:xfrm>
          <a:solidFill>
            <a:srgbClr val="FEE04C">
              <a:alpha val="7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 here</a:t>
              </a:r>
              <a:endParaRPr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43720" y="1375648"/>
            <a:ext cx="2300757" cy="509896"/>
            <a:chOff x="888096" y="1000203"/>
            <a:chExt cx="4259825" cy="944066"/>
          </a:xfrm>
          <a:solidFill>
            <a:srgbClr val="99DC8C">
              <a:alpha val="70000"/>
            </a:srgbClr>
          </a:solidFill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rgbClr val="FF6D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 here</a:t>
              </a:r>
              <a:endParaRPr lang="zh-CN" alt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27500" y="1375648"/>
            <a:ext cx="2300757" cy="509896"/>
            <a:chOff x="888096" y="1000203"/>
            <a:chExt cx="4259825" cy="944066"/>
          </a:xfrm>
          <a:solidFill>
            <a:srgbClr val="FEE04C">
              <a:alpha val="70000"/>
            </a:srgbClr>
          </a:solidFill>
        </p:grpSpPr>
        <p:sp>
          <p:nvSpPr>
            <p:cNvPr id="38" name="矩形 3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rgbClr val="FF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 text here</a:t>
              </a:r>
              <a:endParaRPr lang="zh-CN" altLang="en-US" dirty="0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2047875" y="4691380"/>
            <a:ext cx="230124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46015" y="4691380"/>
            <a:ext cx="228790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27645" y="4691380"/>
            <a:ext cx="230441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52320" y="2103755"/>
            <a:ext cx="2299970" cy="24130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940300" y="2103755"/>
            <a:ext cx="2299970" cy="24130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823835" y="2103755"/>
            <a:ext cx="2299970" cy="24130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78FFCF8-D931-4285-911E-8A4ACF93BC05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5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5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5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23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0410"/>
            <a:chOff x="410" y="361"/>
            <a:chExt cx="1096" cy="1166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14340" name="Line 9"/>
          <p:cNvSpPr/>
          <p:nvPr/>
        </p:nvSpPr>
        <p:spPr>
          <a:xfrm>
            <a:off x="2836863" y="1844675"/>
            <a:ext cx="8459787" cy="0"/>
          </a:xfrm>
          <a:prstGeom prst="line">
            <a:avLst/>
          </a:prstGeom>
          <a:ln w="12700" cap="flat" cmpd="sng">
            <a:solidFill>
              <a:srgbClr val="FF6D9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341" name="TextBox 5"/>
          <p:cNvSpPr txBox="1"/>
          <p:nvPr/>
        </p:nvSpPr>
        <p:spPr>
          <a:xfrm>
            <a:off x="2871788" y="1384300"/>
            <a:ext cx="379412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buNone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zh-CN" altLang="en-US" sz="1600" b="1" dirty="0">
              <a:solidFill>
                <a:srgbClr val="FF6D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342" name="TextBox 6"/>
          <p:cNvSpPr txBox="1"/>
          <p:nvPr/>
        </p:nvSpPr>
        <p:spPr>
          <a:xfrm>
            <a:off x="2863850" y="1895475"/>
            <a:ext cx="84328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When a cigarette falls in love with a match,it is destined to be hurt.When a cigarette falls in love with a match,it is destined to be hurt.</a:t>
            </a:r>
          </a:p>
        </p:txBody>
      </p:sp>
      <p:sp>
        <p:nvSpPr>
          <p:cNvPr id="14343" name="Freeform 8"/>
          <p:cNvSpPr/>
          <p:nvPr/>
        </p:nvSpPr>
        <p:spPr>
          <a:xfrm>
            <a:off x="2405063" y="1687513"/>
            <a:ext cx="269875" cy="312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9"/>
          <p:cNvSpPr/>
          <p:nvPr/>
        </p:nvSpPr>
        <p:spPr>
          <a:xfrm>
            <a:off x="2836863" y="4846638"/>
            <a:ext cx="8459787" cy="0"/>
          </a:xfrm>
          <a:prstGeom prst="line">
            <a:avLst/>
          </a:prstGeom>
          <a:ln w="12700" cap="flat" cmpd="sng">
            <a:solidFill>
              <a:srgbClr val="FF6D9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345" name="TextBox 9"/>
          <p:cNvSpPr txBox="1"/>
          <p:nvPr/>
        </p:nvSpPr>
        <p:spPr>
          <a:xfrm>
            <a:off x="2871788" y="4387850"/>
            <a:ext cx="356393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20000"/>
              </a:spcBef>
              <a:buNone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US" altLang="zh-CN" sz="2200" b="1" dirty="0">
              <a:latin typeface="微软雅黑" panose="020B0503020204020204" pitchFamily="34" charset="-122"/>
            </a:endParaRPr>
          </a:p>
        </p:txBody>
      </p:sp>
      <p:sp>
        <p:nvSpPr>
          <p:cNvPr id="14346" name="TextBox 10"/>
          <p:cNvSpPr txBox="1"/>
          <p:nvPr/>
        </p:nvSpPr>
        <p:spPr>
          <a:xfrm>
            <a:off x="2863850" y="4899025"/>
            <a:ext cx="84334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4347" name="Freeform 8"/>
          <p:cNvSpPr/>
          <p:nvPr/>
        </p:nvSpPr>
        <p:spPr>
          <a:xfrm>
            <a:off x="2405063" y="4691063"/>
            <a:ext cx="269875" cy="312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Line 9"/>
          <p:cNvSpPr/>
          <p:nvPr/>
        </p:nvSpPr>
        <p:spPr>
          <a:xfrm>
            <a:off x="4097338" y="3338513"/>
            <a:ext cx="7199312" cy="0"/>
          </a:xfrm>
          <a:prstGeom prst="line">
            <a:avLst/>
          </a:prstGeom>
          <a:ln w="12700" cap="flat" cmpd="sng">
            <a:solidFill>
              <a:srgbClr val="FF6D93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349" name="TextBox 14"/>
          <p:cNvSpPr txBox="1"/>
          <p:nvPr/>
        </p:nvSpPr>
        <p:spPr>
          <a:xfrm>
            <a:off x="4081463" y="2879725"/>
            <a:ext cx="3681412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20000"/>
              </a:spcBef>
              <a:buNone/>
            </a:pPr>
            <a:r>
              <a:rPr lang="en-US" altLang="zh-CN" sz="1600" b="1" dirty="0">
                <a:solidFill>
                  <a:srgbClr val="FF6D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 text</a:t>
            </a:r>
            <a:endParaRPr lang="en-US" altLang="zh-CN" sz="2200" b="1" dirty="0">
              <a:latin typeface="微软雅黑" panose="020B0503020204020204" pitchFamily="34" charset="-122"/>
            </a:endParaRPr>
          </a:p>
        </p:txBody>
      </p:sp>
      <p:sp>
        <p:nvSpPr>
          <p:cNvPr id="14350" name="TextBox 15"/>
          <p:cNvSpPr txBox="1"/>
          <p:nvPr/>
        </p:nvSpPr>
        <p:spPr>
          <a:xfrm>
            <a:off x="4073525" y="3389630"/>
            <a:ext cx="7223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4351" name="Freeform 8"/>
          <p:cNvSpPr/>
          <p:nvPr/>
        </p:nvSpPr>
        <p:spPr>
          <a:xfrm>
            <a:off x="3608388" y="3181350"/>
            <a:ext cx="271462" cy="3127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FF6D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Oval 6"/>
          <p:cNvSpPr/>
          <p:nvPr/>
        </p:nvSpPr>
        <p:spPr>
          <a:xfrm>
            <a:off x="1181100" y="1306513"/>
            <a:ext cx="1076325" cy="1076325"/>
          </a:xfrm>
          <a:prstGeom prst="ellipse">
            <a:avLst/>
          </a:prstGeom>
          <a:solidFill>
            <a:srgbClr val="F6E2E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3" name="Oval 7"/>
          <p:cNvSpPr/>
          <p:nvPr/>
        </p:nvSpPr>
        <p:spPr>
          <a:xfrm>
            <a:off x="1271588" y="1397000"/>
            <a:ext cx="896937" cy="895350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4" name="TextBox 19"/>
          <p:cNvSpPr txBox="1"/>
          <p:nvPr/>
        </p:nvSpPr>
        <p:spPr>
          <a:xfrm>
            <a:off x="1271588" y="1520825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14355" name="Oval 6"/>
          <p:cNvSpPr/>
          <p:nvPr/>
        </p:nvSpPr>
        <p:spPr>
          <a:xfrm>
            <a:off x="1181100" y="4308475"/>
            <a:ext cx="1076325" cy="1076325"/>
          </a:xfrm>
          <a:prstGeom prst="ellipse">
            <a:avLst/>
          </a:prstGeom>
          <a:solidFill>
            <a:srgbClr val="F6E2E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6" name="Oval 7"/>
          <p:cNvSpPr/>
          <p:nvPr/>
        </p:nvSpPr>
        <p:spPr>
          <a:xfrm>
            <a:off x="1271588" y="4398963"/>
            <a:ext cx="896937" cy="895350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7" name="Oval 6"/>
          <p:cNvSpPr/>
          <p:nvPr/>
        </p:nvSpPr>
        <p:spPr>
          <a:xfrm>
            <a:off x="2420938" y="2800350"/>
            <a:ext cx="1076325" cy="1076325"/>
          </a:xfrm>
          <a:prstGeom prst="ellipse">
            <a:avLst/>
          </a:prstGeom>
          <a:solidFill>
            <a:srgbClr val="F6E2E5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8" name="Oval 7"/>
          <p:cNvSpPr/>
          <p:nvPr/>
        </p:nvSpPr>
        <p:spPr>
          <a:xfrm>
            <a:off x="2511425" y="2890838"/>
            <a:ext cx="895350" cy="895350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9" name="TextBox 24"/>
          <p:cNvSpPr txBox="1"/>
          <p:nvPr/>
        </p:nvSpPr>
        <p:spPr>
          <a:xfrm>
            <a:off x="2503488" y="3048000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14360" name="TextBox 25"/>
          <p:cNvSpPr txBox="1"/>
          <p:nvPr/>
        </p:nvSpPr>
        <p:spPr>
          <a:xfrm>
            <a:off x="1258888" y="4530725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B0D7A2-A69D-4CBF-BB8A-A1FCAA7E1CD4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06 -1.3876E-06 L -0.07456 -1.3876E-06" pathEditMode="relative" rAng="0" ptsTypes="AA">
                                      <p:cBhvr>
                                        <p:cTn id="33" dur="500" spd="-999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06 -1.3876E-06 L -0.07456 -1.3876E-06" pathEditMode="relative" rAng="0" ptsTypes="AA">
                                      <p:cBhvr>
                                        <p:cTn id="58" dur="500" spd="-999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dur="5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06 -1.3876E-06 L -0.07456 -1.3876E-06" pathEditMode="relative" rAng="0" ptsTypes="AA">
                                      <p:cBhvr>
                                        <p:cTn id="87" dur="500" spd="-999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5" grpId="0"/>
      <p:bldP spid="14346" grpId="0"/>
      <p:bldP spid="14349" grpId="0"/>
      <p:bldP spid="14350" grpId="0"/>
      <p:bldP spid="14352" grpId="0" animBg="1"/>
      <p:bldP spid="14353" grpId="0" animBg="1"/>
      <p:bldP spid="14354" grpId="0"/>
      <p:bldP spid="14355" grpId="0" animBg="1"/>
      <p:bldP spid="14356" grpId="0" animBg="1"/>
      <p:bldP spid="14357" grpId="0" animBg="1"/>
      <p:bldP spid="14358" grpId="0" animBg="1"/>
      <p:bldP spid="14359" grpId="0"/>
      <p:bldP spid="14360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535" y="3657600"/>
            <a:ext cx="2846705" cy="3202305"/>
          </a:xfrm>
          <a:prstGeom prst="rect">
            <a:avLst/>
          </a:prstGeom>
        </p:spPr>
      </p:pic>
      <p:pic>
        <p:nvPicPr>
          <p:cNvPr id="5" name="图片 4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15" y="3640455"/>
            <a:ext cx="2880360" cy="3219450"/>
          </a:xfrm>
          <a:prstGeom prst="rect">
            <a:avLst/>
          </a:prstGeom>
        </p:spPr>
      </p:pic>
      <p:pic>
        <p:nvPicPr>
          <p:cNvPr id="2" name="图片 1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85" y="1143000"/>
            <a:ext cx="2247265" cy="2197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1640" y="1703070"/>
            <a:ext cx="11899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PART</a:t>
            </a:r>
          </a:p>
          <a:p>
            <a:pPr algn="ctr"/>
            <a:r>
              <a:rPr lang="en-US" altLang="zh-CN" sz="3200" b="1">
                <a:solidFill>
                  <a:srgbClr val="FF6D93"/>
                </a:solidFill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79605" y="3640455"/>
            <a:ext cx="363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FF6D93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defRPr>
            </a:lvl1pPr>
          </a:lstStyle>
          <a:p>
            <a:r>
              <a:rPr lang="en-US" altLang="zh-CN" dirty="0"/>
              <a:t>Add title text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931795" y="4490720"/>
            <a:ext cx="6330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a cigarette falls in love with a match,it is destined to be hurt.When a cigarette falls in love with a match,it is destined to be hurt.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3978275"/>
            <a:ext cx="2578100" cy="2881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0350" y="229235"/>
            <a:ext cx="695960" cy="741045"/>
            <a:chOff x="410" y="361"/>
            <a:chExt cx="1096" cy="1167"/>
          </a:xfrm>
        </p:grpSpPr>
        <p:pic>
          <p:nvPicPr>
            <p:cNvPr id="3" name="图片 2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" y="361"/>
              <a:ext cx="1096" cy="11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722" y="630"/>
              <a:ext cx="47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FF6D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23556" name="Oval 6"/>
          <p:cNvSpPr/>
          <p:nvPr/>
        </p:nvSpPr>
        <p:spPr>
          <a:xfrm flipH="1">
            <a:off x="1759585" y="1558925"/>
            <a:ext cx="4257675" cy="4256088"/>
          </a:xfrm>
          <a:prstGeom prst="ellipse">
            <a:avLst/>
          </a:prstGeom>
          <a:noFill/>
          <a:ln w="11" cap="flat" cmpd="sng">
            <a:solidFill>
              <a:srgbClr val="FF6D93"/>
            </a:solidFill>
            <a:prstDash val="dash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3557" name="Line 16"/>
          <p:cNvSpPr/>
          <p:nvPr/>
        </p:nvSpPr>
        <p:spPr>
          <a:xfrm flipH="1">
            <a:off x="3418523" y="2173288"/>
            <a:ext cx="790575" cy="804862"/>
          </a:xfrm>
          <a:prstGeom prst="line">
            <a:avLst/>
          </a:prstGeom>
          <a:ln w="19050" cap="flat" cmpd="sng">
            <a:solidFill>
              <a:srgbClr val="FF6D93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3558" name="Line 17"/>
          <p:cNvSpPr/>
          <p:nvPr/>
        </p:nvSpPr>
        <p:spPr>
          <a:xfrm flipH="1" flipV="1">
            <a:off x="3526473" y="3892550"/>
            <a:ext cx="1711325" cy="404813"/>
          </a:xfrm>
          <a:prstGeom prst="line">
            <a:avLst/>
          </a:prstGeom>
          <a:ln w="19050" cap="flat" cmpd="sng">
            <a:solidFill>
              <a:srgbClr val="FF6D93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3559" name="Line 18"/>
          <p:cNvSpPr/>
          <p:nvPr/>
        </p:nvSpPr>
        <p:spPr>
          <a:xfrm flipH="1">
            <a:off x="3567748" y="3005138"/>
            <a:ext cx="1665287" cy="409575"/>
          </a:xfrm>
          <a:prstGeom prst="line">
            <a:avLst/>
          </a:prstGeom>
          <a:ln w="19050" cap="flat" cmpd="sng">
            <a:solidFill>
              <a:srgbClr val="FF6D93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23560" name="组合 8"/>
          <p:cNvGrpSpPr/>
          <p:nvPr/>
        </p:nvGrpSpPr>
        <p:grpSpPr>
          <a:xfrm flipH="1">
            <a:off x="4045585" y="1233488"/>
            <a:ext cx="1038225" cy="1038225"/>
            <a:chOff x="0" y="0"/>
            <a:chExt cx="1038225" cy="1038225"/>
          </a:xfrm>
          <a:solidFill>
            <a:srgbClr val="113E6A"/>
          </a:solidFill>
        </p:grpSpPr>
        <p:sp>
          <p:nvSpPr>
            <p:cNvPr id="23561" name="Oval 10"/>
            <p:cNvSpPr>
              <a:spLocks noChangeArrowheads="1"/>
            </p:cNvSpPr>
            <p:nvPr/>
          </p:nvSpPr>
          <p:spPr bwMode="auto">
            <a:xfrm>
              <a:off x="0" y="0"/>
              <a:ext cx="1038225" cy="1038225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62" name="TextBox 10"/>
            <p:cNvSpPr txBox="1">
              <a:spLocks noChangeArrowheads="1"/>
            </p:cNvSpPr>
            <p:nvPr/>
          </p:nvSpPr>
          <p:spPr bwMode="auto">
            <a:xfrm>
              <a:off x="112953" y="165169"/>
              <a:ext cx="812317" cy="706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563" name="组合 11"/>
          <p:cNvGrpSpPr/>
          <p:nvPr/>
        </p:nvGrpSpPr>
        <p:grpSpPr>
          <a:xfrm flipH="1">
            <a:off x="5306060" y="2333624"/>
            <a:ext cx="1038224" cy="1038226"/>
            <a:chOff x="0" y="0"/>
            <a:chExt cx="1038225" cy="1038225"/>
          </a:xfrm>
          <a:solidFill>
            <a:srgbClr val="113E6A"/>
          </a:solidFill>
        </p:grpSpPr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0" y="0"/>
              <a:ext cx="1038225" cy="1038225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5" name="TextBox 14"/>
            <p:cNvSpPr txBox="1">
              <a:spLocks noChangeArrowheads="1"/>
            </p:cNvSpPr>
            <p:nvPr/>
          </p:nvSpPr>
          <p:spPr bwMode="auto">
            <a:xfrm>
              <a:off x="80801" y="158962"/>
              <a:ext cx="812317" cy="706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566" name="组合 15"/>
          <p:cNvGrpSpPr/>
          <p:nvPr/>
        </p:nvGrpSpPr>
        <p:grpSpPr>
          <a:xfrm flipH="1">
            <a:off x="5225098" y="4022725"/>
            <a:ext cx="1038224" cy="1039812"/>
            <a:chOff x="0" y="0"/>
            <a:chExt cx="1038225" cy="1039812"/>
          </a:xfrm>
          <a:solidFill>
            <a:srgbClr val="113E6A"/>
          </a:solidFill>
        </p:grpSpPr>
        <p:sp>
          <p:nvSpPr>
            <p:cNvPr id="23567" name="Oval 11"/>
            <p:cNvSpPr>
              <a:spLocks noChangeArrowheads="1"/>
            </p:cNvSpPr>
            <p:nvPr/>
          </p:nvSpPr>
          <p:spPr bwMode="auto">
            <a:xfrm>
              <a:off x="0" y="0"/>
              <a:ext cx="1038225" cy="1039812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68" name="TextBox 17"/>
            <p:cNvSpPr txBox="1">
              <a:spLocks noChangeArrowheads="1"/>
            </p:cNvSpPr>
            <p:nvPr/>
          </p:nvSpPr>
          <p:spPr bwMode="auto">
            <a:xfrm>
              <a:off x="126601" y="172444"/>
              <a:ext cx="812317" cy="706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569" name="Oval 8"/>
          <p:cNvSpPr/>
          <p:nvPr/>
        </p:nvSpPr>
        <p:spPr>
          <a:xfrm flipH="1">
            <a:off x="997585" y="2405063"/>
            <a:ext cx="2411413" cy="2411412"/>
          </a:xfrm>
          <a:prstGeom prst="ellipse">
            <a:avLst/>
          </a:prstGeom>
          <a:solidFill>
            <a:srgbClr val="FFA5C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3570" name="Oval 9"/>
          <p:cNvSpPr/>
          <p:nvPr/>
        </p:nvSpPr>
        <p:spPr>
          <a:xfrm flipH="1">
            <a:off x="1188085" y="2595563"/>
            <a:ext cx="2030413" cy="2032000"/>
          </a:xfrm>
          <a:prstGeom prst="ellipse">
            <a:avLst/>
          </a:prstGeom>
          <a:solidFill>
            <a:srgbClr val="FF6D93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3571" name="TextBox 20"/>
          <p:cNvSpPr txBox="1"/>
          <p:nvPr/>
        </p:nvSpPr>
        <p:spPr>
          <a:xfrm flipH="1">
            <a:off x="1507490" y="3257550"/>
            <a:ext cx="13919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72" name="组合 21"/>
          <p:cNvGrpSpPr/>
          <p:nvPr/>
        </p:nvGrpSpPr>
        <p:grpSpPr>
          <a:xfrm flipH="1">
            <a:off x="4058285" y="5116513"/>
            <a:ext cx="1038225" cy="1039812"/>
            <a:chOff x="0" y="0"/>
            <a:chExt cx="1038225" cy="1039812"/>
          </a:xfrm>
          <a:solidFill>
            <a:srgbClr val="113E6A"/>
          </a:solidFill>
        </p:grpSpPr>
        <p:sp>
          <p:nvSpPr>
            <p:cNvPr id="23573" name="Oval 11"/>
            <p:cNvSpPr>
              <a:spLocks noChangeArrowheads="1"/>
            </p:cNvSpPr>
            <p:nvPr/>
          </p:nvSpPr>
          <p:spPr bwMode="auto">
            <a:xfrm>
              <a:off x="0" y="0"/>
              <a:ext cx="1038225" cy="1039812"/>
            </a:xfrm>
            <a:prstGeom prst="ellipse">
              <a:avLst/>
            </a:prstGeom>
            <a:solidFill>
              <a:srgbClr val="FF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126601" y="172444"/>
              <a:ext cx="812317" cy="706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Add title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575" name="Line 16"/>
          <p:cNvSpPr/>
          <p:nvPr/>
        </p:nvSpPr>
        <p:spPr>
          <a:xfrm flipH="1" flipV="1">
            <a:off x="3404235" y="4438650"/>
            <a:ext cx="792163" cy="804863"/>
          </a:xfrm>
          <a:prstGeom prst="line">
            <a:avLst/>
          </a:prstGeom>
          <a:ln w="19050" cap="flat" cmpd="sng">
            <a:solidFill>
              <a:srgbClr val="FF6D93"/>
            </a:solidFill>
            <a:prstDash val="solid"/>
            <a:headEnd type="triangl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3576" name="TextBox 25"/>
          <p:cNvSpPr txBox="1"/>
          <p:nvPr/>
        </p:nvSpPr>
        <p:spPr>
          <a:xfrm>
            <a:off x="5324158" y="1233805"/>
            <a:ext cx="58435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  <p:sp>
        <p:nvSpPr>
          <p:cNvPr id="23577" name="TextBox 26"/>
          <p:cNvSpPr txBox="1"/>
          <p:nvPr/>
        </p:nvSpPr>
        <p:spPr>
          <a:xfrm>
            <a:off x="6401435" y="2391728"/>
            <a:ext cx="45275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  <p:sp>
        <p:nvSpPr>
          <p:cNvPr id="23578" name="TextBox 28"/>
          <p:cNvSpPr txBox="1"/>
          <p:nvPr/>
        </p:nvSpPr>
        <p:spPr>
          <a:xfrm>
            <a:off x="6401435" y="4080828"/>
            <a:ext cx="45275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  <p:sp>
        <p:nvSpPr>
          <p:cNvPr id="23579" name="TextBox 29"/>
          <p:cNvSpPr txBox="1"/>
          <p:nvPr/>
        </p:nvSpPr>
        <p:spPr>
          <a:xfrm>
            <a:off x="5324475" y="5288915"/>
            <a:ext cx="46736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lnSpc>
                <a:spcPct val="150000"/>
              </a:lnSpc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sym typeface="+mn-ea"/>
              </a:rPr>
              <a:t>When a cigarette falls in love with a match,it is destined to be hurt.When a cigarette falls in love with a match,it is destined to be hurt.</a:t>
            </a:r>
            <a:endParaRPr lang="zh-CN" altLang="en-US" sz="1600">
              <a:latin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F0FFEED-BCC5-4A53-A7ED-E3260FED1235}"/>
              </a:ext>
            </a:extLst>
          </p:cNvPr>
          <p:cNvSpPr txBox="1"/>
          <p:nvPr/>
        </p:nvSpPr>
        <p:spPr>
          <a:xfrm>
            <a:off x="956310" y="415925"/>
            <a:ext cx="301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rPr>
              <a:t>Add title text here</a:t>
            </a:r>
            <a:endParaRPr lang="zh-CN" altLang="en-US" sz="2400" b="1" dirty="0">
              <a:solidFill>
                <a:srgbClr val="FF6D93"/>
              </a:solidFill>
              <a:latin typeface="汉仪细行楷简" panose="02010609000101010101" pitchFamily="49" charset="-122"/>
              <a:ea typeface="汉仪细行楷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dur="5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dur="5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dur="5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9" grpId="0" animBg="1"/>
      <p:bldP spid="23570" grpId="0" animBg="1"/>
      <p:bldP spid="23571" grpId="0"/>
      <p:bldP spid="23576" grpId="0"/>
      <p:bldP spid="23577" grpId="0"/>
      <p:bldP spid="23578" grpId="0"/>
      <p:bldP spid="2357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24</TotalTime>
  <Words>2613</Words>
  <Application>Microsoft Office PowerPoint</Application>
  <PresentationFormat>宽屏</PresentationFormat>
  <Paragraphs>229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汉仪细行楷简</vt:lpstr>
      <vt:lpstr>宋体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清新夏天</dc:title>
  <dc:creator>www.freeppt7.com</dc:creator>
  <cp:keywords>www.freeppt7.com</cp:keywords>
  <dc:description>www.freeppt7.com</dc:description>
  <cp:lastModifiedBy>kaiweiliu9209@outlook.com</cp:lastModifiedBy>
  <cp:revision>10</cp:revision>
  <dcterms:created xsi:type="dcterms:W3CDTF">2017-06-16T01:38:00Z</dcterms:created>
  <dcterms:modified xsi:type="dcterms:W3CDTF">2025-05-30T07:34:21Z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AEE0786797374DE299CEDDC6E3D61370_12</vt:lpwstr>
  </property>
  <property fmtid="{D5CDD505-2E9C-101B-9397-08002B2CF9AE}" pid="3" name="KSOProductBuildVer">
    <vt:lpwstr>2052-12.1.0.20305</vt:lpwstr>
  </property>
</Properties>
</file>