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62" r:id="rId3"/>
    <p:sldId id="263" r:id="rId4"/>
    <p:sldId id="259" r:id="rId5"/>
    <p:sldId id="260" r:id="rId6"/>
    <p:sldId id="269" r:id="rId7"/>
    <p:sldId id="264" r:id="rId8"/>
    <p:sldId id="271" r:id="rId9"/>
    <p:sldId id="272" r:id="rId10"/>
    <p:sldId id="273" r:id="rId11"/>
    <p:sldId id="265" r:id="rId12"/>
    <p:sldId id="274" r:id="rId13"/>
    <p:sldId id="268" r:id="rId14"/>
    <p:sldId id="261" r:id="rId15"/>
    <p:sldId id="266" r:id="rId16"/>
    <p:sldId id="276" r:id="rId17"/>
    <p:sldId id="258" r:id="rId18"/>
    <p:sldId id="275" r:id="rId19"/>
    <p:sldId id="277" r:id="rId20"/>
    <p:sldId id="321" r:id="rId21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59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02" autoAdjust="0"/>
    <p:restoredTop sz="94660"/>
  </p:normalViewPr>
  <p:slideViewPr>
    <p:cSldViewPr>
      <p:cViewPr varScale="1">
        <p:scale>
          <a:sx n="120" d="100"/>
          <a:sy n="120" d="100"/>
        </p:scale>
        <p:origin x="57" y="7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86" d="100"/>
        <a:sy n="18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611731-6BCB-49E9-BF67-77F6FE6B22C2}" type="datetimeFigureOut">
              <a:rPr lang="zh-CN" altLang="en-US" smtClean="0"/>
              <a:t>2025/6/8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EE1421-C21D-4014-9CAD-106CCB23AFC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02487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EE1421-C21D-4014-9CAD-106CCB23AFCA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105219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2025/6/8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2025/6/8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2025/6/8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E11ECF-D4C8-74D4-A731-3B62D4500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9624D-FE2D-4597-B311-55080AF42397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85B175-83FF-DAAA-E479-2028076C0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6CACBA-1D1C-50B8-579A-DFC0D210C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EED9A-F093-4465-B20F-8EFB89AAA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845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2025/6/8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2025/6/8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2025/6/8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2025/6/8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2025/6/8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2025/6/8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2025/6/8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2025/6/8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2025/6/8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twitter.com/freeppt7_com" TargetMode="External"/><Relationship Id="rId13" Type="http://schemas.openxmlformats.org/officeDocument/2006/relationships/hyperlink" Target="https://www.freeppt7.com/" TargetMode="External"/><Relationship Id="rId3" Type="http://schemas.openxmlformats.org/officeDocument/2006/relationships/image" Target="../media/image4.png"/><Relationship Id="rId7" Type="http://schemas.openxmlformats.org/officeDocument/2006/relationships/image" Target="../media/image6.png"/><Relationship Id="rId12" Type="http://schemas.openxmlformats.org/officeDocument/2006/relationships/hyperlink" Target="https://www.freeppt7.com/ggslide-school/" TargetMode="External"/><Relationship Id="rId2" Type="http://schemas.openxmlformats.org/officeDocument/2006/relationships/hyperlink" Target="https://www.facebook.com/freeppt7/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youtube.com/@Slidestemplatesfree" TargetMode="External"/><Relationship Id="rId11" Type="http://schemas.openxmlformats.org/officeDocument/2006/relationships/image" Target="../media/image8.png"/><Relationship Id="rId5" Type="http://schemas.openxmlformats.org/officeDocument/2006/relationships/image" Target="../media/image5.png"/><Relationship Id="rId10" Type="http://schemas.openxmlformats.org/officeDocument/2006/relationships/hyperlink" Target="https://www.linkedin.com/in/liu-kaiwei-b180991a9/" TargetMode="External"/><Relationship Id="rId4" Type="http://schemas.openxmlformats.org/officeDocument/2006/relationships/hyperlink" Target="https://www.instagram.com/slidesfree/" TargetMode="External"/><Relationship Id="rId9" Type="http://schemas.openxmlformats.org/officeDocument/2006/relationships/image" Target="../media/image7.png"/><Relationship Id="rId14" Type="http://schemas.openxmlformats.org/officeDocument/2006/relationships/hyperlink" Target="http://www.freeppt7.com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915816" y="1453322"/>
            <a:ext cx="5976664" cy="1102519"/>
          </a:xfrm>
        </p:spPr>
        <p:txBody>
          <a:bodyPr>
            <a:noAutofit/>
          </a:bodyPr>
          <a:lstStyle/>
          <a:p>
            <a:pPr algn="l"/>
            <a:br>
              <a:rPr lang="en-US" altLang="zh-CN" sz="4800" dirty="0">
                <a:solidFill>
                  <a:schemeClr val="accent5">
                    <a:lumMod val="50000"/>
                  </a:schemeClr>
                </a:solidFill>
                <a:latin typeface="时尚中黑简体" panose="01010104010101010101" pitchFamily="2" charset="-122"/>
                <a:ea typeface="时尚中黑简体" panose="01010104010101010101" pitchFamily="2" charset="-122"/>
              </a:rPr>
            </a:br>
            <a:r>
              <a:rPr lang="en-US" altLang="zh-CN" sz="4800" dirty="0">
                <a:solidFill>
                  <a:schemeClr val="accent5">
                    <a:lumMod val="50000"/>
                  </a:schemeClr>
                </a:solidFill>
                <a:latin typeface="时尚中黑简体" panose="01010104010101010101" pitchFamily="2" charset="-122"/>
                <a:ea typeface="时尚中黑简体" panose="01010104010101010101" pitchFamily="2" charset="-122"/>
              </a:rPr>
              <a:t>Free </a:t>
            </a:r>
            <a:br>
              <a:rPr lang="en-US" altLang="zh-CN" sz="4800" dirty="0">
                <a:solidFill>
                  <a:schemeClr val="accent5">
                    <a:lumMod val="50000"/>
                  </a:schemeClr>
                </a:solidFill>
                <a:latin typeface="时尚中黑简体" panose="01010104010101010101" pitchFamily="2" charset="-122"/>
                <a:ea typeface="时尚中黑简体" panose="01010104010101010101" pitchFamily="2" charset="-122"/>
              </a:rPr>
            </a:br>
            <a:r>
              <a:rPr lang="en-US" altLang="zh-CN" sz="4800" dirty="0">
                <a:solidFill>
                  <a:schemeClr val="accent5">
                    <a:lumMod val="50000"/>
                  </a:schemeClr>
                </a:solidFill>
                <a:latin typeface="时尚中黑简体" panose="01010104010101010101" pitchFamily="2" charset="-122"/>
                <a:ea typeface="时尚中黑简体" panose="01010104010101010101" pitchFamily="2" charset="-122"/>
              </a:rPr>
              <a:t>PPT Templates</a:t>
            </a:r>
            <a:br>
              <a:rPr lang="en-US" altLang="zh-CN" sz="4800" dirty="0">
                <a:solidFill>
                  <a:schemeClr val="accent5">
                    <a:lumMod val="50000"/>
                  </a:schemeClr>
                </a:solidFill>
                <a:latin typeface="时尚中黑简体" panose="01010104010101010101" pitchFamily="2" charset="-122"/>
                <a:ea typeface="时尚中黑简体" panose="01010104010101010101" pitchFamily="2" charset="-122"/>
              </a:rPr>
            </a:br>
            <a:endParaRPr lang="zh-CN" altLang="en-US" sz="4800" dirty="0">
              <a:solidFill>
                <a:schemeClr val="accent5">
                  <a:lumMod val="50000"/>
                </a:schemeClr>
              </a:solidFill>
              <a:latin typeface="时尚中黑简体" panose="01010104010101010101" pitchFamily="2" charset="-122"/>
              <a:ea typeface="时尚中黑简体" panose="01010104010101010101" pitchFamily="2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51520" y="790255"/>
            <a:ext cx="2687188" cy="3221655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2943240" y="2781790"/>
            <a:ext cx="52160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000" dirty="0">
                <a:solidFill>
                  <a:schemeClr val="accent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Insert the Subtitle of Your Presentation</a:t>
            </a:r>
          </a:p>
        </p:txBody>
      </p:sp>
      <p:sp>
        <p:nvSpPr>
          <p:cNvPr id="6" name="矩形 5"/>
          <p:cNvSpPr/>
          <p:nvPr/>
        </p:nvSpPr>
        <p:spPr>
          <a:xfrm>
            <a:off x="3051606" y="3407849"/>
            <a:ext cx="2960554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>
            <a:spAutoFit/>
          </a:bodyPr>
          <a:lstStyle/>
          <a:p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Report </a:t>
            </a: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freeppt7.com</a:t>
            </a:r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Rounded Rectangle 7">
            <a:extLst>
              <a:ext uri="{FF2B5EF4-FFF2-40B4-BE49-F238E27FC236}">
                <a16:creationId xmlns:a16="http://schemas.microsoft.com/office/drawing/2014/main" id="{F0D78914-E8B8-6B9F-FA08-6709D5E76DA2}"/>
              </a:ext>
            </a:extLst>
          </p:cNvPr>
          <p:cNvSpPr/>
          <p:nvPr/>
        </p:nvSpPr>
        <p:spPr>
          <a:xfrm>
            <a:off x="7380312" y="339502"/>
            <a:ext cx="1224136" cy="360040"/>
          </a:xfrm>
          <a:prstGeom prst="roundRect">
            <a:avLst>
              <a:gd name="adj" fmla="val 50000"/>
            </a:avLst>
          </a:prstGeom>
          <a:solidFill>
            <a:schemeClr val="bg1">
              <a:alpha val="0"/>
            </a:schemeClr>
          </a:solidFill>
          <a:ln w="15875">
            <a:solidFill>
              <a:srgbClr val="2159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/>
              <a:t>LOGO</a:t>
            </a:r>
            <a:endParaRPr lang="ko-KR" altLang="en-US" sz="2700" dirty="0"/>
          </a:p>
        </p:txBody>
      </p:sp>
    </p:spTree>
    <p:extLst>
      <p:ext uri="{BB962C8B-B14F-4D97-AF65-F5344CB8AC3E}">
        <p14:creationId xmlns:p14="http://schemas.microsoft.com/office/powerpoint/2010/main" val="202988145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" y="906157"/>
            <a:ext cx="9144000" cy="3597000"/>
            <a:chOff x="1" y="906157"/>
            <a:chExt cx="9144000" cy="3597000"/>
          </a:xfrm>
        </p:grpSpPr>
        <p:sp>
          <p:nvSpPr>
            <p:cNvPr id="4" name="îṣļîḍê">
              <a:extLst>
                <a:ext uri="{FF2B5EF4-FFF2-40B4-BE49-F238E27FC236}">
                  <a16:creationId xmlns:a16="http://schemas.microsoft.com/office/drawing/2014/main" id="{B25624D1-DA9B-47CF-A6D6-4C43B6F0B8A1}"/>
                </a:ext>
              </a:extLst>
            </p:cNvPr>
            <p:cNvSpPr>
              <a:spLocks/>
            </p:cNvSpPr>
            <p:nvPr/>
          </p:nvSpPr>
          <p:spPr bwMode="auto">
            <a:xfrm>
              <a:off x="1" y="1113588"/>
              <a:ext cx="9144000" cy="3071583"/>
            </a:xfrm>
            <a:custGeom>
              <a:avLst/>
              <a:gdLst>
                <a:gd name="T0" fmla="*/ 0 w 9294125"/>
                <a:gd name="T1" fmla="*/ 1419367 h 2879677"/>
                <a:gd name="T2" fmla="*/ 1739806 w 9294125"/>
                <a:gd name="T3" fmla="*/ 1419367 h 2879677"/>
                <a:gd name="T4" fmla="*/ 2181062 w 9294125"/>
                <a:gd name="T5" fmla="*/ 723331 h 2879677"/>
                <a:gd name="T6" fmla="*/ 2887070 w 9294125"/>
                <a:gd name="T7" fmla="*/ 2879677 h 2879677"/>
                <a:gd name="T8" fmla="*/ 3492220 w 9294125"/>
                <a:gd name="T9" fmla="*/ 0 h 2879677"/>
                <a:gd name="T10" fmla="*/ 3820010 w 9294125"/>
                <a:gd name="T11" fmla="*/ 2088107 h 2879677"/>
                <a:gd name="T12" fmla="*/ 8585566 w 9294125"/>
                <a:gd name="T13" fmla="*/ 2156346 h 287967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9294125"/>
                <a:gd name="T22" fmla="*/ 0 h 2879677"/>
                <a:gd name="T23" fmla="*/ 9294125 w 9294125"/>
                <a:gd name="T24" fmla="*/ 2879677 h 287967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9294125" h="2879677">
                  <a:moveTo>
                    <a:pt x="0" y="1419367"/>
                  </a:moveTo>
                  <a:lnTo>
                    <a:pt x="1883391" y="1419367"/>
                  </a:lnTo>
                  <a:lnTo>
                    <a:pt x="2361063" y="723331"/>
                  </a:lnTo>
                  <a:lnTo>
                    <a:pt x="3125337" y="2879677"/>
                  </a:lnTo>
                  <a:lnTo>
                    <a:pt x="3780430" y="0"/>
                  </a:lnTo>
                  <a:lnTo>
                    <a:pt x="4135272" y="2088107"/>
                  </a:lnTo>
                  <a:lnTo>
                    <a:pt x="9294125" y="2156346"/>
                  </a:lnTo>
                </a:path>
              </a:pathLst>
            </a:custGeom>
            <a:noFill/>
            <a:ln w="25400" cap="flat" cmpd="sng">
              <a:solidFill>
                <a:schemeClr val="accent5">
                  <a:lumMod val="5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grpSp>
          <p:nvGrpSpPr>
            <p:cNvPr id="5" name="ïṩ1îḑê">
              <a:extLst>
                <a:ext uri="{FF2B5EF4-FFF2-40B4-BE49-F238E27FC236}">
                  <a16:creationId xmlns:a16="http://schemas.microsoft.com/office/drawing/2014/main" id="{12BF506D-A07A-4844-99FA-5B30D1A29BBF}"/>
                </a:ext>
              </a:extLst>
            </p:cNvPr>
            <p:cNvGrpSpPr/>
            <p:nvPr/>
          </p:nvGrpSpPr>
          <p:grpSpPr>
            <a:xfrm>
              <a:off x="2030087" y="1615859"/>
              <a:ext cx="543692" cy="543690"/>
              <a:chOff x="2406923" y="2845390"/>
              <a:chExt cx="571222" cy="571221"/>
            </a:xfrm>
          </p:grpSpPr>
          <p:sp>
            <p:nvSpPr>
              <p:cNvPr id="27" name="íśļiďè">
                <a:extLst>
                  <a:ext uri="{FF2B5EF4-FFF2-40B4-BE49-F238E27FC236}">
                    <a16:creationId xmlns:a16="http://schemas.microsoft.com/office/drawing/2014/main" id="{A6944174-F652-4415-AC85-CE980B008AFE}"/>
                  </a:ext>
                </a:extLst>
              </p:cNvPr>
              <p:cNvSpPr/>
              <p:nvPr/>
            </p:nvSpPr>
            <p:spPr>
              <a:xfrm>
                <a:off x="2406923" y="2845390"/>
                <a:ext cx="571222" cy="571221"/>
              </a:xfrm>
              <a:prstGeom prst="ellipse">
                <a:avLst/>
              </a:prstGeom>
              <a:solidFill>
                <a:schemeClr val="accent5">
                  <a:lumMod val="75000"/>
                </a:schemeClr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8" name="í$ḷïḋè">
                <a:extLst>
                  <a:ext uri="{FF2B5EF4-FFF2-40B4-BE49-F238E27FC236}">
                    <a16:creationId xmlns:a16="http://schemas.microsoft.com/office/drawing/2014/main" id="{F9EC6D4F-14F4-4312-9633-0A9E387E182B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540113" y="3021007"/>
                <a:ext cx="304843" cy="219985"/>
              </a:xfrm>
              <a:custGeom>
                <a:avLst/>
                <a:gdLst>
                  <a:gd name="connsiteX0" fmla="*/ 91000 w 605879"/>
                  <a:gd name="connsiteY0" fmla="*/ 173662 h 437224"/>
                  <a:gd name="connsiteX1" fmla="*/ 331193 w 605879"/>
                  <a:gd name="connsiteY1" fmla="*/ 173662 h 437224"/>
                  <a:gd name="connsiteX2" fmla="*/ 342454 w 605879"/>
                  <a:gd name="connsiteY2" fmla="*/ 184882 h 437224"/>
                  <a:gd name="connsiteX3" fmla="*/ 331193 w 605879"/>
                  <a:gd name="connsiteY3" fmla="*/ 196102 h 437224"/>
                  <a:gd name="connsiteX4" fmla="*/ 91000 w 605879"/>
                  <a:gd name="connsiteY4" fmla="*/ 196102 h 437224"/>
                  <a:gd name="connsiteX5" fmla="*/ 79739 w 605879"/>
                  <a:gd name="connsiteY5" fmla="*/ 184882 h 437224"/>
                  <a:gd name="connsiteX6" fmla="*/ 91000 w 605879"/>
                  <a:gd name="connsiteY6" fmla="*/ 173662 h 437224"/>
                  <a:gd name="connsiteX7" fmla="*/ 421630 w 605879"/>
                  <a:gd name="connsiteY7" fmla="*/ 131441 h 437224"/>
                  <a:gd name="connsiteX8" fmla="*/ 423552 w 605879"/>
                  <a:gd name="connsiteY8" fmla="*/ 152274 h 437224"/>
                  <a:gd name="connsiteX9" fmla="*/ 275961 w 605879"/>
                  <a:gd name="connsiteY9" fmla="*/ 300986 h 437224"/>
                  <a:gd name="connsiteX10" fmla="*/ 408175 w 605879"/>
                  <a:gd name="connsiteY10" fmla="*/ 358277 h 437224"/>
                  <a:gd name="connsiteX11" fmla="*/ 418060 w 605879"/>
                  <a:gd name="connsiteY11" fmla="*/ 365267 h 437224"/>
                  <a:gd name="connsiteX12" fmla="*/ 488218 w 605879"/>
                  <a:gd name="connsiteY12" fmla="*/ 410360 h 437224"/>
                  <a:gd name="connsiteX13" fmla="*/ 474214 w 605879"/>
                  <a:gd name="connsiteY13" fmla="*/ 363348 h 437224"/>
                  <a:gd name="connsiteX14" fmla="*/ 482039 w 605879"/>
                  <a:gd name="connsiteY14" fmla="*/ 349916 h 437224"/>
                  <a:gd name="connsiteX15" fmla="*/ 583363 w 605879"/>
                  <a:gd name="connsiteY15" fmla="*/ 244928 h 437224"/>
                  <a:gd name="connsiteX16" fmla="*/ 421630 w 605879"/>
                  <a:gd name="connsiteY16" fmla="*/ 131441 h 437224"/>
                  <a:gd name="connsiteX17" fmla="*/ 75898 w 605879"/>
                  <a:gd name="connsiteY17" fmla="*/ 120173 h 437224"/>
                  <a:gd name="connsiteX18" fmla="*/ 340509 w 605879"/>
                  <a:gd name="connsiteY18" fmla="*/ 120173 h 437224"/>
                  <a:gd name="connsiteX19" fmla="*/ 351769 w 605879"/>
                  <a:gd name="connsiteY19" fmla="*/ 131428 h 437224"/>
                  <a:gd name="connsiteX20" fmla="*/ 340509 w 605879"/>
                  <a:gd name="connsiteY20" fmla="*/ 142683 h 437224"/>
                  <a:gd name="connsiteX21" fmla="*/ 75898 w 605879"/>
                  <a:gd name="connsiteY21" fmla="*/ 142683 h 437224"/>
                  <a:gd name="connsiteX22" fmla="*/ 64638 w 605879"/>
                  <a:gd name="connsiteY22" fmla="*/ 131428 h 437224"/>
                  <a:gd name="connsiteX23" fmla="*/ 75898 w 605879"/>
                  <a:gd name="connsiteY23" fmla="*/ 120173 h 437224"/>
                  <a:gd name="connsiteX24" fmla="*/ 210609 w 605879"/>
                  <a:gd name="connsiteY24" fmla="*/ 22478 h 437224"/>
                  <a:gd name="connsiteX25" fmla="*/ 22516 w 605879"/>
                  <a:gd name="connsiteY25" fmla="*/ 153508 h 437224"/>
                  <a:gd name="connsiteX26" fmla="*/ 139216 w 605879"/>
                  <a:gd name="connsiteY26" fmla="*/ 274807 h 437224"/>
                  <a:gd name="connsiteX27" fmla="*/ 147042 w 605879"/>
                  <a:gd name="connsiteY27" fmla="*/ 288102 h 437224"/>
                  <a:gd name="connsiteX28" fmla="*/ 130017 w 605879"/>
                  <a:gd name="connsiteY28" fmla="*/ 344297 h 437224"/>
                  <a:gd name="connsiteX29" fmla="*/ 214041 w 605879"/>
                  <a:gd name="connsiteY29" fmla="*/ 291254 h 437224"/>
                  <a:gd name="connsiteX30" fmla="*/ 223927 w 605879"/>
                  <a:gd name="connsiteY30" fmla="*/ 284264 h 437224"/>
                  <a:gd name="connsiteX31" fmla="*/ 398839 w 605879"/>
                  <a:gd name="connsiteY31" fmla="*/ 152960 h 437224"/>
                  <a:gd name="connsiteX32" fmla="*/ 369596 w 605879"/>
                  <a:gd name="connsiteY32" fmla="*/ 80592 h 437224"/>
                  <a:gd name="connsiteX33" fmla="*/ 210609 w 605879"/>
                  <a:gd name="connsiteY33" fmla="*/ 22478 h 437224"/>
                  <a:gd name="connsiteX34" fmla="*/ 210609 w 605879"/>
                  <a:gd name="connsiteY34" fmla="*/ 0 h 437224"/>
                  <a:gd name="connsiteX35" fmla="*/ 385796 w 605879"/>
                  <a:gd name="connsiteY35" fmla="*/ 64967 h 437224"/>
                  <a:gd name="connsiteX36" fmla="*/ 414079 w 605879"/>
                  <a:gd name="connsiteY36" fmla="*/ 109100 h 437224"/>
                  <a:gd name="connsiteX37" fmla="*/ 419845 w 605879"/>
                  <a:gd name="connsiteY37" fmla="*/ 108963 h 437224"/>
                  <a:gd name="connsiteX38" fmla="*/ 605879 w 605879"/>
                  <a:gd name="connsiteY38" fmla="*/ 244928 h 437224"/>
                  <a:gd name="connsiteX39" fmla="*/ 498515 w 605879"/>
                  <a:gd name="connsiteY39" fmla="*/ 368420 h 437224"/>
                  <a:gd name="connsiteX40" fmla="*/ 516088 w 605879"/>
                  <a:gd name="connsiteY40" fmla="*/ 414609 h 437224"/>
                  <a:gd name="connsiteX41" fmla="*/ 522953 w 605879"/>
                  <a:gd name="connsiteY41" fmla="*/ 428178 h 437224"/>
                  <a:gd name="connsiteX42" fmla="*/ 510185 w 605879"/>
                  <a:gd name="connsiteY42" fmla="*/ 437224 h 437224"/>
                  <a:gd name="connsiteX43" fmla="*/ 400487 w 605879"/>
                  <a:gd name="connsiteY43" fmla="*/ 380344 h 437224"/>
                  <a:gd name="connsiteX44" fmla="*/ 250836 w 605879"/>
                  <a:gd name="connsiteY44" fmla="*/ 304275 h 437224"/>
                  <a:gd name="connsiteX45" fmla="*/ 231752 w 605879"/>
                  <a:gd name="connsiteY45" fmla="*/ 306331 h 437224"/>
                  <a:gd name="connsiteX46" fmla="*/ 107639 w 605879"/>
                  <a:gd name="connsiteY46" fmla="*/ 371161 h 437224"/>
                  <a:gd name="connsiteX47" fmla="*/ 94596 w 605879"/>
                  <a:gd name="connsiteY47" fmla="*/ 361978 h 437224"/>
                  <a:gd name="connsiteX48" fmla="*/ 102009 w 605879"/>
                  <a:gd name="connsiteY48" fmla="*/ 348135 h 437224"/>
                  <a:gd name="connsiteX49" fmla="*/ 122741 w 605879"/>
                  <a:gd name="connsiteY49" fmla="*/ 293173 h 437224"/>
                  <a:gd name="connsiteX50" fmla="*/ 0 w 605879"/>
                  <a:gd name="connsiteY50" fmla="*/ 153508 h 437224"/>
                  <a:gd name="connsiteX51" fmla="*/ 210609 w 605879"/>
                  <a:gd name="connsiteY51" fmla="*/ 0 h 437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</a:cxnLst>
                <a:rect l="l" t="t" r="r" b="b"/>
                <a:pathLst>
                  <a:path w="605879" h="437224">
                    <a:moveTo>
                      <a:pt x="91000" y="173662"/>
                    </a:moveTo>
                    <a:lnTo>
                      <a:pt x="331193" y="173662"/>
                    </a:lnTo>
                    <a:cubicBezTo>
                      <a:pt x="337373" y="173662"/>
                      <a:pt x="342454" y="178725"/>
                      <a:pt x="342454" y="184882"/>
                    </a:cubicBezTo>
                    <a:cubicBezTo>
                      <a:pt x="342454" y="191040"/>
                      <a:pt x="337373" y="196102"/>
                      <a:pt x="331193" y="196102"/>
                    </a:cubicBezTo>
                    <a:lnTo>
                      <a:pt x="91000" y="196102"/>
                    </a:lnTo>
                    <a:cubicBezTo>
                      <a:pt x="84683" y="196102"/>
                      <a:pt x="79739" y="191040"/>
                      <a:pt x="79739" y="184882"/>
                    </a:cubicBezTo>
                    <a:cubicBezTo>
                      <a:pt x="79739" y="178725"/>
                      <a:pt x="84683" y="173662"/>
                      <a:pt x="91000" y="173662"/>
                    </a:cubicBezTo>
                    <a:close/>
                    <a:moveTo>
                      <a:pt x="421630" y="131441"/>
                    </a:moveTo>
                    <a:cubicBezTo>
                      <a:pt x="423003" y="138294"/>
                      <a:pt x="423552" y="145284"/>
                      <a:pt x="423552" y="152274"/>
                    </a:cubicBezTo>
                    <a:cubicBezTo>
                      <a:pt x="423552" y="220668"/>
                      <a:pt x="362456" y="281249"/>
                      <a:pt x="275961" y="300986"/>
                    </a:cubicBezTo>
                    <a:cubicBezTo>
                      <a:pt x="302047" y="334017"/>
                      <a:pt x="350924" y="355536"/>
                      <a:pt x="408175" y="358277"/>
                    </a:cubicBezTo>
                    <a:cubicBezTo>
                      <a:pt x="412569" y="358551"/>
                      <a:pt x="416413" y="361293"/>
                      <a:pt x="418060" y="365267"/>
                    </a:cubicBezTo>
                    <a:cubicBezTo>
                      <a:pt x="427259" y="388019"/>
                      <a:pt x="463505" y="403370"/>
                      <a:pt x="488218" y="410360"/>
                    </a:cubicBezTo>
                    <a:cubicBezTo>
                      <a:pt x="483962" y="399944"/>
                      <a:pt x="479156" y="385004"/>
                      <a:pt x="474214" y="363348"/>
                    </a:cubicBezTo>
                    <a:cubicBezTo>
                      <a:pt x="472841" y="357455"/>
                      <a:pt x="476273" y="351698"/>
                      <a:pt x="482039" y="349916"/>
                    </a:cubicBezTo>
                    <a:cubicBezTo>
                      <a:pt x="543685" y="332236"/>
                      <a:pt x="583500" y="290980"/>
                      <a:pt x="583363" y="244928"/>
                    </a:cubicBezTo>
                    <a:cubicBezTo>
                      <a:pt x="583363" y="182839"/>
                      <a:pt x="511009" y="132126"/>
                      <a:pt x="421630" y="131441"/>
                    </a:cubicBezTo>
                    <a:close/>
                    <a:moveTo>
                      <a:pt x="75898" y="120173"/>
                    </a:moveTo>
                    <a:lnTo>
                      <a:pt x="340509" y="120173"/>
                    </a:lnTo>
                    <a:cubicBezTo>
                      <a:pt x="346826" y="120173"/>
                      <a:pt x="351769" y="125114"/>
                      <a:pt x="351769" y="131428"/>
                    </a:cubicBezTo>
                    <a:cubicBezTo>
                      <a:pt x="351769" y="137604"/>
                      <a:pt x="346826" y="142683"/>
                      <a:pt x="340509" y="142683"/>
                    </a:cubicBezTo>
                    <a:lnTo>
                      <a:pt x="75898" y="142683"/>
                    </a:lnTo>
                    <a:cubicBezTo>
                      <a:pt x="69719" y="142683"/>
                      <a:pt x="64638" y="137604"/>
                      <a:pt x="64638" y="131428"/>
                    </a:cubicBezTo>
                    <a:cubicBezTo>
                      <a:pt x="64638" y="125114"/>
                      <a:pt x="69719" y="120173"/>
                      <a:pt x="75898" y="120173"/>
                    </a:cubicBezTo>
                    <a:close/>
                    <a:moveTo>
                      <a:pt x="210609" y="22478"/>
                    </a:moveTo>
                    <a:cubicBezTo>
                      <a:pt x="106952" y="22478"/>
                      <a:pt x="22516" y="81277"/>
                      <a:pt x="22516" y="153508"/>
                    </a:cubicBezTo>
                    <a:cubicBezTo>
                      <a:pt x="22516" y="206688"/>
                      <a:pt x="68372" y="254385"/>
                      <a:pt x="139216" y="274807"/>
                    </a:cubicBezTo>
                    <a:cubicBezTo>
                      <a:pt x="144983" y="276452"/>
                      <a:pt x="148415" y="282208"/>
                      <a:pt x="147042" y="288102"/>
                    </a:cubicBezTo>
                    <a:cubicBezTo>
                      <a:pt x="140864" y="314966"/>
                      <a:pt x="135097" y="332647"/>
                      <a:pt x="130017" y="344297"/>
                    </a:cubicBezTo>
                    <a:cubicBezTo>
                      <a:pt x="158437" y="336622"/>
                      <a:pt x="203058" y="318667"/>
                      <a:pt x="214041" y="291254"/>
                    </a:cubicBezTo>
                    <a:cubicBezTo>
                      <a:pt x="215689" y="287280"/>
                      <a:pt x="219533" y="284538"/>
                      <a:pt x="223927" y="284264"/>
                    </a:cubicBezTo>
                    <a:cubicBezTo>
                      <a:pt x="320170" y="279604"/>
                      <a:pt x="395407" y="223135"/>
                      <a:pt x="398839" y="152960"/>
                    </a:cubicBezTo>
                    <a:cubicBezTo>
                      <a:pt x="400075" y="126918"/>
                      <a:pt x="389915" y="101836"/>
                      <a:pt x="369596" y="80592"/>
                    </a:cubicBezTo>
                    <a:cubicBezTo>
                      <a:pt x="334860" y="44133"/>
                      <a:pt x="275412" y="22478"/>
                      <a:pt x="210609" y="22478"/>
                    </a:cubicBezTo>
                    <a:close/>
                    <a:moveTo>
                      <a:pt x="210609" y="0"/>
                    </a:moveTo>
                    <a:cubicBezTo>
                      <a:pt x="281453" y="0"/>
                      <a:pt x="346942" y="24260"/>
                      <a:pt x="385796" y="64967"/>
                    </a:cubicBezTo>
                    <a:cubicBezTo>
                      <a:pt x="398702" y="78536"/>
                      <a:pt x="408175" y="93338"/>
                      <a:pt x="414079" y="109100"/>
                    </a:cubicBezTo>
                    <a:cubicBezTo>
                      <a:pt x="416001" y="108963"/>
                      <a:pt x="417923" y="108963"/>
                      <a:pt x="419845" y="108963"/>
                    </a:cubicBezTo>
                    <a:cubicBezTo>
                      <a:pt x="522404" y="108963"/>
                      <a:pt x="606016" y="169955"/>
                      <a:pt x="605879" y="244928"/>
                    </a:cubicBezTo>
                    <a:cubicBezTo>
                      <a:pt x="605879" y="298519"/>
                      <a:pt x="564141" y="346079"/>
                      <a:pt x="498515" y="368420"/>
                    </a:cubicBezTo>
                    <a:cubicBezTo>
                      <a:pt x="506066" y="398025"/>
                      <a:pt x="512931" y="412279"/>
                      <a:pt x="516088" y="414609"/>
                    </a:cubicBezTo>
                    <a:cubicBezTo>
                      <a:pt x="524601" y="418858"/>
                      <a:pt x="523228" y="426671"/>
                      <a:pt x="522953" y="428178"/>
                    </a:cubicBezTo>
                    <a:cubicBezTo>
                      <a:pt x="522541" y="429686"/>
                      <a:pt x="520207" y="437224"/>
                      <a:pt x="510185" y="437224"/>
                    </a:cubicBezTo>
                    <a:cubicBezTo>
                      <a:pt x="497828" y="437224"/>
                      <a:pt x="423689" y="421325"/>
                      <a:pt x="400487" y="380344"/>
                    </a:cubicBezTo>
                    <a:cubicBezTo>
                      <a:pt x="333899" y="375410"/>
                      <a:pt x="277746" y="346764"/>
                      <a:pt x="250836" y="304275"/>
                    </a:cubicBezTo>
                    <a:cubicBezTo>
                      <a:pt x="244521" y="305098"/>
                      <a:pt x="238205" y="305783"/>
                      <a:pt x="231752" y="306331"/>
                    </a:cubicBezTo>
                    <a:cubicBezTo>
                      <a:pt x="206216" y="353069"/>
                      <a:pt x="121643" y="371161"/>
                      <a:pt x="107639" y="371161"/>
                    </a:cubicBezTo>
                    <a:cubicBezTo>
                      <a:pt x="97616" y="371161"/>
                      <a:pt x="95145" y="364171"/>
                      <a:pt x="94596" y="361978"/>
                    </a:cubicBezTo>
                    <a:cubicBezTo>
                      <a:pt x="94184" y="360470"/>
                      <a:pt x="92948" y="352658"/>
                      <a:pt x="102009" y="348135"/>
                    </a:cubicBezTo>
                    <a:cubicBezTo>
                      <a:pt x="105030" y="345942"/>
                      <a:pt x="113130" y="331550"/>
                      <a:pt x="122741" y="293173"/>
                    </a:cubicBezTo>
                    <a:cubicBezTo>
                      <a:pt x="47778" y="268228"/>
                      <a:pt x="0" y="214226"/>
                      <a:pt x="0" y="153508"/>
                    </a:cubicBezTo>
                    <a:cubicBezTo>
                      <a:pt x="0" y="68804"/>
                      <a:pt x="94458" y="0"/>
                      <a:pt x="210609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6" name="îslíḑe">
              <a:extLst>
                <a:ext uri="{FF2B5EF4-FFF2-40B4-BE49-F238E27FC236}">
                  <a16:creationId xmlns:a16="http://schemas.microsoft.com/office/drawing/2014/main" id="{E5ABB2F4-A4B2-40C8-977F-CCADDB957561}"/>
                </a:ext>
              </a:extLst>
            </p:cNvPr>
            <p:cNvGrpSpPr/>
            <p:nvPr/>
          </p:nvGrpSpPr>
          <p:grpSpPr>
            <a:xfrm>
              <a:off x="3283209" y="906157"/>
              <a:ext cx="853023" cy="853020"/>
              <a:chOff x="2406923" y="2845390"/>
              <a:chExt cx="571222" cy="571221"/>
            </a:xfrm>
          </p:grpSpPr>
          <p:sp>
            <p:nvSpPr>
              <p:cNvPr id="25" name="ísļíḓe">
                <a:extLst>
                  <a:ext uri="{FF2B5EF4-FFF2-40B4-BE49-F238E27FC236}">
                    <a16:creationId xmlns:a16="http://schemas.microsoft.com/office/drawing/2014/main" id="{B8B464FD-29D9-4B9A-B0A5-343BDD59F6A1}"/>
                  </a:ext>
                </a:extLst>
              </p:cNvPr>
              <p:cNvSpPr/>
              <p:nvPr/>
            </p:nvSpPr>
            <p:spPr>
              <a:xfrm>
                <a:off x="2406923" y="2845390"/>
                <a:ext cx="571222" cy="571221"/>
              </a:xfrm>
              <a:prstGeom prst="ellipse">
                <a:avLst/>
              </a:prstGeom>
              <a:solidFill>
                <a:schemeClr val="accent5">
                  <a:lumMod val="50000"/>
                </a:schemeClr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6" name="ïṥļíḋê">
                <a:extLst>
                  <a:ext uri="{FF2B5EF4-FFF2-40B4-BE49-F238E27FC236}">
                    <a16:creationId xmlns:a16="http://schemas.microsoft.com/office/drawing/2014/main" id="{50793BDE-9E88-45EC-8216-169A6DF538CD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540113" y="2978779"/>
                <a:ext cx="304843" cy="304442"/>
              </a:xfrm>
              <a:custGeom>
                <a:avLst/>
                <a:gdLst>
                  <a:gd name="connsiteX0" fmla="*/ 86413 w 591547"/>
                  <a:gd name="connsiteY0" fmla="*/ 515758 h 590770"/>
                  <a:gd name="connsiteX1" fmla="*/ 171919 w 591547"/>
                  <a:gd name="connsiteY1" fmla="*/ 515758 h 590770"/>
                  <a:gd name="connsiteX2" fmla="*/ 171919 w 591547"/>
                  <a:gd name="connsiteY2" fmla="*/ 537523 h 590770"/>
                  <a:gd name="connsiteX3" fmla="*/ 86413 w 591547"/>
                  <a:gd name="connsiteY3" fmla="*/ 537523 h 590770"/>
                  <a:gd name="connsiteX4" fmla="*/ 86413 w 591547"/>
                  <a:gd name="connsiteY4" fmla="*/ 461733 h 590770"/>
                  <a:gd name="connsiteX5" fmla="*/ 171919 w 591547"/>
                  <a:gd name="connsiteY5" fmla="*/ 461733 h 590770"/>
                  <a:gd name="connsiteX6" fmla="*/ 171919 w 591547"/>
                  <a:gd name="connsiteY6" fmla="*/ 483498 h 590770"/>
                  <a:gd name="connsiteX7" fmla="*/ 86413 w 591547"/>
                  <a:gd name="connsiteY7" fmla="*/ 483498 h 590770"/>
                  <a:gd name="connsiteX8" fmla="*/ 86413 w 591547"/>
                  <a:gd name="connsiteY8" fmla="*/ 408616 h 590770"/>
                  <a:gd name="connsiteX9" fmla="*/ 171919 w 591547"/>
                  <a:gd name="connsiteY9" fmla="*/ 408616 h 590770"/>
                  <a:gd name="connsiteX10" fmla="*/ 171919 w 591547"/>
                  <a:gd name="connsiteY10" fmla="*/ 429474 h 590770"/>
                  <a:gd name="connsiteX11" fmla="*/ 86413 w 591547"/>
                  <a:gd name="connsiteY11" fmla="*/ 429474 h 590770"/>
                  <a:gd name="connsiteX12" fmla="*/ 204177 w 591547"/>
                  <a:gd name="connsiteY12" fmla="*/ 357041 h 590770"/>
                  <a:gd name="connsiteX13" fmla="*/ 204177 w 591547"/>
                  <a:gd name="connsiteY13" fmla="*/ 569815 h 590770"/>
                  <a:gd name="connsiteX14" fmla="*/ 333300 w 591547"/>
                  <a:gd name="connsiteY14" fmla="*/ 569815 h 590770"/>
                  <a:gd name="connsiteX15" fmla="*/ 333300 w 591547"/>
                  <a:gd name="connsiteY15" fmla="*/ 382026 h 590770"/>
                  <a:gd name="connsiteX16" fmla="*/ 183194 w 591547"/>
                  <a:gd name="connsiteY16" fmla="*/ 357041 h 590770"/>
                  <a:gd name="connsiteX17" fmla="*/ 75053 w 591547"/>
                  <a:gd name="connsiteY17" fmla="*/ 382026 h 590770"/>
                  <a:gd name="connsiteX18" fmla="*/ 75053 w 591547"/>
                  <a:gd name="connsiteY18" fmla="*/ 569815 h 590770"/>
                  <a:gd name="connsiteX19" fmla="*/ 183194 w 591547"/>
                  <a:gd name="connsiteY19" fmla="*/ 569815 h 590770"/>
                  <a:gd name="connsiteX20" fmla="*/ 247709 w 591547"/>
                  <a:gd name="connsiteY20" fmla="*/ 311838 h 590770"/>
                  <a:gd name="connsiteX21" fmla="*/ 322851 w 591547"/>
                  <a:gd name="connsiteY21" fmla="*/ 311838 h 590770"/>
                  <a:gd name="connsiteX22" fmla="*/ 322851 w 591547"/>
                  <a:gd name="connsiteY22" fmla="*/ 332826 h 590770"/>
                  <a:gd name="connsiteX23" fmla="*/ 247709 w 591547"/>
                  <a:gd name="connsiteY23" fmla="*/ 332826 h 590770"/>
                  <a:gd name="connsiteX24" fmla="*/ 247709 w 591547"/>
                  <a:gd name="connsiteY24" fmla="*/ 257944 h 590770"/>
                  <a:gd name="connsiteX25" fmla="*/ 322851 w 591547"/>
                  <a:gd name="connsiteY25" fmla="*/ 257944 h 590770"/>
                  <a:gd name="connsiteX26" fmla="*/ 322851 w 591547"/>
                  <a:gd name="connsiteY26" fmla="*/ 279580 h 590770"/>
                  <a:gd name="connsiteX27" fmla="*/ 247709 w 591547"/>
                  <a:gd name="connsiteY27" fmla="*/ 279580 h 590770"/>
                  <a:gd name="connsiteX28" fmla="*/ 247709 w 591547"/>
                  <a:gd name="connsiteY28" fmla="*/ 203919 h 590770"/>
                  <a:gd name="connsiteX29" fmla="*/ 322851 w 591547"/>
                  <a:gd name="connsiteY29" fmla="*/ 203919 h 590770"/>
                  <a:gd name="connsiteX30" fmla="*/ 322851 w 591547"/>
                  <a:gd name="connsiteY30" fmla="*/ 225684 h 590770"/>
                  <a:gd name="connsiteX31" fmla="*/ 247709 w 591547"/>
                  <a:gd name="connsiteY31" fmla="*/ 225684 h 590770"/>
                  <a:gd name="connsiteX32" fmla="*/ 247709 w 591547"/>
                  <a:gd name="connsiteY32" fmla="*/ 150672 h 590770"/>
                  <a:gd name="connsiteX33" fmla="*/ 322851 w 591547"/>
                  <a:gd name="connsiteY33" fmla="*/ 150672 h 590770"/>
                  <a:gd name="connsiteX34" fmla="*/ 322851 w 591547"/>
                  <a:gd name="connsiteY34" fmla="*/ 171660 h 590770"/>
                  <a:gd name="connsiteX35" fmla="*/ 247709 w 591547"/>
                  <a:gd name="connsiteY35" fmla="*/ 171660 h 590770"/>
                  <a:gd name="connsiteX36" fmla="*/ 355090 w 591547"/>
                  <a:gd name="connsiteY36" fmla="*/ 102357 h 590770"/>
                  <a:gd name="connsiteX37" fmla="*/ 355090 w 591547"/>
                  <a:gd name="connsiteY37" fmla="*/ 373160 h 590770"/>
                  <a:gd name="connsiteX38" fmla="*/ 355090 w 591547"/>
                  <a:gd name="connsiteY38" fmla="*/ 376384 h 590770"/>
                  <a:gd name="connsiteX39" fmla="*/ 355090 w 591547"/>
                  <a:gd name="connsiteY39" fmla="*/ 569815 h 590770"/>
                  <a:gd name="connsiteX40" fmla="*/ 484213 w 591547"/>
                  <a:gd name="connsiteY40" fmla="*/ 569815 h 590770"/>
                  <a:gd name="connsiteX41" fmla="*/ 484213 w 591547"/>
                  <a:gd name="connsiteY41" fmla="*/ 154744 h 590770"/>
                  <a:gd name="connsiteX42" fmla="*/ 333300 w 591547"/>
                  <a:gd name="connsiteY42" fmla="*/ 99939 h 590770"/>
                  <a:gd name="connsiteX43" fmla="*/ 236458 w 591547"/>
                  <a:gd name="connsiteY43" fmla="*/ 125730 h 590770"/>
                  <a:gd name="connsiteX44" fmla="*/ 236458 w 591547"/>
                  <a:gd name="connsiteY44" fmla="*/ 341728 h 590770"/>
                  <a:gd name="connsiteX45" fmla="*/ 333300 w 591547"/>
                  <a:gd name="connsiteY45" fmla="*/ 360265 h 590770"/>
                  <a:gd name="connsiteX46" fmla="*/ 397862 w 591547"/>
                  <a:gd name="connsiteY46" fmla="*/ 21761 h 590770"/>
                  <a:gd name="connsiteX47" fmla="*/ 387371 w 591547"/>
                  <a:gd name="connsiteY47" fmla="*/ 32238 h 590770"/>
                  <a:gd name="connsiteX48" fmla="*/ 397862 w 591547"/>
                  <a:gd name="connsiteY48" fmla="*/ 42716 h 590770"/>
                  <a:gd name="connsiteX49" fmla="*/ 409160 w 591547"/>
                  <a:gd name="connsiteY49" fmla="*/ 32238 h 590770"/>
                  <a:gd name="connsiteX50" fmla="*/ 397862 w 591547"/>
                  <a:gd name="connsiteY50" fmla="*/ 21761 h 590770"/>
                  <a:gd name="connsiteX51" fmla="*/ 397862 w 591547"/>
                  <a:gd name="connsiteY51" fmla="*/ 0 h 590770"/>
                  <a:gd name="connsiteX52" fmla="*/ 430143 w 591547"/>
                  <a:gd name="connsiteY52" fmla="*/ 32238 h 590770"/>
                  <a:gd name="connsiteX53" fmla="*/ 409160 w 591547"/>
                  <a:gd name="connsiteY53" fmla="*/ 62865 h 590770"/>
                  <a:gd name="connsiteX54" fmla="*/ 409160 w 591547"/>
                  <a:gd name="connsiteY54" fmla="*/ 100745 h 590770"/>
                  <a:gd name="connsiteX55" fmla="*/ 498740 w 591547"/>
                  <a:gd name="connsiteY55" fmla="*/ 137819 h 590770"/>
                  <a:gd name="connsiteX56" fmla="*/ 506003 w 591547"/>
                  <a:gd name="connsiteY56" fmla="*/ 147491 h 590770"/>
                  <a:gd name="connsiteX57" fmla="*/ 506003 w 591547"/>
                  <a:gd name="connsiteY57" fmla="*/ 569815 h 590770"/>
                  <a:gd name="connsiteX58" fmla="*/ 591547 w 591547"/>
                  <a:gd name="connsiteY58" fmla="*/ 569815 h 590770"/>
                  <a:gd name="connsiteX59" fmla="*/ 591547 w 591547"/>
                  <a:gd name="connsiteY59" fmla="*/ 590770 h 590770"/>
                  <a:gd name="connsiteX60" fmla="*/ 494705 w 591547"/>
                  <a:gd name="connsiteY60" fmla="*/ 590770 h 590770"/>
                  <a:gd name="connsiteX61" fmla="*/ 344598 w 591547"/>
                  <a:gd name="connsiteY61" fmla="*/ 590770 h 590770"/>
                  <a:gd name="connsiteX62" fmla="*/ 193685 w 591547"/>
                  <a:gd name="connsiteY62" fmla="*/ 590770 h 590770"/>
                  <a:gd name="connsiteX63" fmla="*/ 64562 w 591547"/>
                  <a:gd name="connsiteY63" fmla="*/ 590770 h 590770"/>
                  <a:gd name="connsiteX64" fmla="*/ 0 w 591547"/>
                  <a:gd name="connsiteY64" fmla="*/ 590770 h 590770"/>
                  <a:gd name="connsiteX65" fmla="*/ 0 w 591547"/>
                  <a:gd name="connsiteY65" fmla="*/ 569815 h 590770"/>
                  <a:gd name="connsiteX66" fmla="*/ 54070 w 591547"/>
                  <a:gd name="connsiteY66" fmla="*/ 569815 h 590770"/>
                  <a:gd name="connsiteX67" fmla="*/ 54070 w 591547"/>
                  <a:gd name="connsiteY67" fmla="*/ 373160 h 590770"/>
                  <a:gd name="connsiteX68" fmla="*/ 62141 w 591547"/>
                  <a:gd name="connsiteY68" fmla="*/ 362683 h 590770"/>
                  <a:gd name="connsiteX69" fmla="*/ 191264 w 591547"/>
                  <a:gd name="connsiteY69" fmla="*/ 333668 h 590770"/>
                  <a:gd name="connsiteX70" fmla="*/ 195299 w 591547"/>
                  <a:gd name="connsiteY70" fmla="*/ 333668 h 590770"/>
                  <a:gd name="connsiteX71" fmla="*/ 196106 w 591547"/>
                  <a:gd name="connsiteY71" fmla="*/ 333668 h 590770"/>
                  <a:gd name="connsiteX72" fmla="*/ 215475 w 591547"/>
                  <a:gd name="connsiteY72" fmla="*/ 336892 h 590770"/>
                  <a:gd name="connsiteX73" fmla="*/ 215475 w 591547"/>
                  <a:gd name="connsiteY73" fmla="*/ 116864 h 590770"/>
                  <a:gd name="connsiteX74" fmla="*/ 223545 w 591547"/>
                  <a:gd name="connsiteY74" fmla="*/ 106387 h 590770"/>
                  <a:gd name="connsiteX75" fmla="*/ 341370 w 591547"/>
                  <a:gd name="connsiteY75" fmla="*/ 75760 h 590770"/>
                  <a:gd name="connsiteX76" fmla="*/ 342984 w 591547"/>
                  <a:gd name="connsiteY76" fmla="*/ 75760 h 590770"/>
                  <a:gd name="connsiteX77" fmla="*/ 345405 w 591547"/>
                  <a:gd name="connsiteY77" fmla="*/ 75760 h 590770"/>
                  <a:gd name="connsiteX78" fmla="*/ 347020 w 591547"/>
                  <a:gd name="connsiteY78" fmla="*/ 75760 h 590770"/>
                  <a:gd name="connsiteX79" fmla="*/ 348634 w 591547"/>
                  <a:gd name="connsiteY79" fmla="*/ 75760 h 590770"/>
                  <a:gd name="connsiteX80" fmla="*/ 387371 w 591547"/>
                  <a:gd name="connsiteY80" fmla="*/ 91879 h 590770"/>
                  <a:gd name="connsiteX81" fmla="*/ 387371 w 591547"/>
                  <a:gd name="connsiteY81" fmla="*/ 62865 h 590770"/>
                  <a:gd name="connsiteX82" fmla="*/ 365581 w 591547"/>
                  <a:gd name="connsiteY82" fmla="*/ 32238 h 590770"/>
                  <a:gd name="connsiteX83" fmla="*/ 397862 w 591547"/>
                  <a:gd name="connsiteY83" fmla="*/ 0 h 5907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</a:cxnLst>
                <a:rect l="l" t="t" r="r" b="b"/>
                <a:pathLst>
                  <a:path w="591547" h="590770">
                    <a:moveTo>
                      <a:pt x="86413" y="515758"/>
                    </a:moveTo>
                    <a:lnTo>
                      <a:pt x="171919" y="515758"/>
                    </a:lnTo>
                    <a:lnTo>
                      <a:pt x="171919" y="537523"/>
                    </a:lnTo>
                    <a:lnTo>
                      <a:pt x="86413" y="537523"/>
                    </a:lnTo>
                    <a:close/>
                    <a:moveTo>
                      <a:pt x="86413" y="461733"/>
                    </a:moveTo>
                    <a:lnTo>
                      <a:pt x="171919" y="461733"/>
                    </a:lnTo>
                    <a:lnTo>
                      <a:pt x="171919" y="483498"/>
                    </a:lnTo>
                    <a:lnTo>
                      <a:pt x="86413" y="483498"/>
                    </a:lnTo>
                    <a:close/>
                    <a:moveTo>
                      <a:pt x="86413" y="408616"/>
                    </a:moveTo>
                    <a:lnTo>
                      <a:pt x="171919" y="408616"/>
                    </a:lnTo>
                    <a:lnTo>
                      <a:pt x="171919" y="429474"/>
                    </a:lnTo>
                    <a:lnTo>
                      <a:pt x="86413" y="429474"/>
                    </a:lnTo>
                    <a:close/>
                    <a:moveTo>
                      <a:pt x="204177" y="357041"/>
                    </a:moveTo>
                    <a:lnTo>
                      <a:pt x="204177" y="569815"/>
                    </a:lnTo>
                    <a:lnTo>
                      <a:pt x="333300" y="569815"/>
                    </a:lnTo>
                    <a:lnTo>
                      <a:pt x="333300" y="382026"/>
                    </a:lnTo>
                    <a:close/>
                    <a:moveTo>
                      <a:pt x="183194" y="357041"/>
                    </a:moveTo>
                    <a:lnTo>
                      <a:pt x="75053" y="382026"/>
                    </a:lnTo>
                    <a:lnTo>
                      <a:pt x="75053" y="569815"/>
                    </a:lnTo>
                    <a:lnTo>
                      <a:pt x="183194" y="569815"/>
                    </a:lnTo>
                    <a:close/>
                    <a:moveTo>
                      <a:pt x="247709" y="311838"/>
                    </a:moveTo>
                    <a:lnTo>
                      <a:pt x="322851" y="311838"/>
                    </a:lnTo>
                    <a:lnTo>
                      <a:pt x="322851" y="332826"/>
                    </a:lnTo>
                    <a:lnTo>
                      <a:pt x="247709" y="332826"/>
                    </a:lnTo>
                    <a:close/>
                    <a:moveTo>
                      <a:pt x="247709" y="257944"/>
                    </a:moveTo>
                    <a:lnTo>
                      <a:pt x="322851" y="257944"/>
                    </a:lnTo>
                    <a:lnTo>
                      <a:pt x="322851" y="279580"/>
                    </a:lnTo>
                    <a:lnTo>
                      <a:pt x="247709" y="279580"/>
                    </a:lnTo>
                    <a:close/>
                    <a:moveTo>
                      <a:pt x="247709" y="203919"/>
                    </a:moveTo>
                    <a:lnTo>
                      <a:pt x="322851" y="203919"/>
                    </a:lnTo>
                    <a:lnTo>
                      <a:pt x="322851" y="225684"/>
                    </a:lnTo>
                    <a:lnTo>
                      <a:pt x="247709" y="225684"/>
                    </a:lnTo>
                    <a:close/>
                    <a:moveTo>
                      <a:pt x="247709" y="150672"/>
                    </a:moveTo>
                    <a:lnTo>
                      <a:pt x="322851" y="150672"/>
                    </a:lnTo>
                    <a:lnTo>
                      <a:pt x="322851" y="171660"/>
                    </a:lnTo>
                    <a:lnTo>
                      <a:pt x="247709" y="171660"/>
                    </a:lnTo>
                    <a:close/>
                    <a:moveTo>
                      <a:pt x="355090" y="102357"/>
                    </a:moveTo>
                    <a:lnTo>
                      <a:pt x="355090" y="373160"/>
                    </a:lnTo>
                    <a:lnTo>
                      <a:pt x="355090" y="376384"/>
                    </a:lnTo>
                    <a:lnTo>
                      <a:pt x="355090" y="569815"/>
                    </a:lnTo>
                    <a:lnTo>
                      <a:pt x="484213" y="569815"/>
                    </a:lnTo>
                    <a:lnTo>
                      <a:pt x="484213" y="154744"/>
                    </a:lnTo>
                    <a:close/>
                    <a:moveTo>
                      <a:pt x="333300" y="99939"/>
                    </a:moveTo>
                    <a:lnTo>
                      <a:pt x="236458" y="125730"/>
                    </a:lnTo>
                    <a:lnTo>
                      <a:pt x="236458" y="341728"/>
                    </a:lnTo>
                    <a:lnTo>
                      <a:pt x="333300" y="360265"/>
                    </a:lnTo>
                    <a:close/>
                    <a:moveTo>
                      <a:pt x="397862" y="21761"/>
                    </a:moveTo>
                    <a:cubicBezTo>
                      <a:pt x="392213" y="21761"/>
                      <a:pt x="387371" y="26596"/>
                      <a:pt x="387371" y="32238"/>
                    </a:cubicBezTo>
                    <a:cubicBezTo>
                      <a:pt x="387371" y="37880"/>
                      <a:pt x="392213" y="42716"/>
                      <a:pt x="397862" y="42716"/>
                    </a:cubicBezTo>
                    <a:cubicBezTo>
                      <a:pt x="404318" y="42716"/>
                      <a:pt x="409160" y="37880"/>
                      <a:pt x="409160" y="32238"/>
                    </a:cubicBezTo>
                    <a:cubicBezTo>
                      <a:pt x="409160" y="26596"/>
                      <a:pt x="404318" y="21761"/>
                      <a:pt x="397862" y="21761"/>
                    </a:cubicBezTo>
                    <a:close/>
                    <a:moveTo>
                      <a:pt x="397862" y="0"/>
                    </a:moveTo>
                    <a:cubicBezTo>
                      <a:pt x="415616" y="0"/>
                      <a:pt x="430143" y="14507"/>
                      <a:pt x="430143" y="32238"/>
                    </a:cubicBezTo>
                    <a:cubicBezTo>
                      <a:pt x="430143" y="45940"/>
                      <a:pt x="421266" y="58029"/>
                      <a:pt x="409160" y="62865"/>
                    </a:cubicBezTo>
                    <a:lnTo>
                      <a:pt x="409160" y="100745"/>
                    </a:lnTo>
                    <a:lnTo>
                      <a:pt x="498740" y="137819"/>
                    </a:lnTo>
                    <a:cubicBezTo>
                      <a:pt x="502775" y="139431"/>
                      <a:pt x="506003" y="143461"/>
                      <a:pt x="506003" y="147491"/>
                    </a:cubicBezTo>
                    <a:lnTo>
                      <a:pt x="506003" y="569815"/>
                    </a:lnTo>
                    <a:lnTo>
                      <a:pt x="591547" y="569815"/>
                    </a:lnTo>
                    <a:lnTo>
                      <a:pt x="591547" y="590770"/>
                    </a:lnTo>
                    <a:lnTo>
                      <a:pt x="494705" y="590770"/>
                    </a:lnTo>
                    <a:lnTo>
                      <a:pt x="344598" y="590770"/>
                    </a:lnTo>
                    <a:lnTo>
                      <a:pt x="193685" y="590770"/>
                    </a:lnTo>
                    <a:lnTo>
                      <a:pt x="64562" y="590770"/>
                    </a:lnTo>
                    <a:lnTo>
                      <a:pt x="0" y="590770"/>
                    </a:lnTo>
                    <a:lnTo>
                      <a:pt x="0" y="569815"/>
                    </a:lnTo>
                    <a:lnTo>
                      <a:pt x="54070" y="569815"/>
                    </a:lnTo>
                    <a:lnTo>
                      <a:pt x="54070" y="373160"/>
                    </a:lnTo>
                    <a:cubicBezTo>
                      <a:pt x="54070" y="368324"/>
                      <a:pt x="57298" y="364294"/>
                      <a:pt x="62141" y="362683"/>
                    </a:cubicBezTo>
                    <a:lnTo>
                      <a:pt x="191264" y="333668"/>
                    </a:lnTo>
                    <a:cubicBezTo>
                      <a:pt x="192878" y="332862"/>
                      <a:pt x="194492" y="332862"/>
                      <a:pt x="195299" y="333668"/>
                    </a:cubicBezTo>
                    <a:cubicBezTo>
                      <a:pt x="196106" y="333668"/>
                      <a:pt x="196106" y="333668"/>
                      <a:pt x="196106" y="333668"/>
                    </a:cubicBezTo>
                    <a:lnTo>
                      <a:pt x="215475" y="336892"/>
                    </a:lnTo>
                    <a:lnTo>
                      <a:pt x="215475" y="116864"/>
                    </a:lnTo>
                    <a:cubicBezTo>
                      <a:pt x="215475" y="112028"/>
                      <a:pt x="218703" y="107999"/>
                      <a:pt x="223545" y="106387"/>
                    </a:cubicBezTo>
                    <a:lnTo>
                      <a:pt x="341370" y="75760"/>
                    </a:lnTo>
                    <a:cubicBezTo>
                      <a:pt x="342177" y="75760"/>
                      <a:pt x="342177" y="75760"/>
                      <a:pt x="342984" y="75760"/>
                    </a:cubicBezTo>
                    <a:cubicBezTo>
                      <a:pt x="343791" y="75760"/>
                      <a:pt x="344598" y="74954"/>
                      <a:pt x="345405" y="75760"/>
                    </a:cubicBezTo>
                    <a:cubicBezTo>
                      <a:pt x="346213" y="75760"/>
                      <a:pt x="347020" y="75760"/>
                      <a:pt x="347020" y="75760"/>
                    </a:cubicBezTo>
                    <a:cubicBezTo>
                      <a:pt x="347827" y="75760"/>
                      <a:pt x="347827" y="75760"/>
                      <a:pt x="348634" y="75760"/>
                    </a:cubicBezTo>
                    <a:lnTo>
                      <a:pt x="387371" y="91879"/>
                    </a:lnTo>
                    <a:lnTo>
                      <a:pt x="387371" y="62865"/>
                    </a:lnTo>
                    <a:cubicBezTo>
                      <a:pt x="375265" y="58029"/>
                      <a:pt x="365581" y="45940"/>
                      <a:pt x="365581" y="32238"/>
                    </a:cubicBezTo>
                    <a:cubicBezTo>
                      <a:pt x="365581" y="14507"/>
                      <a:pt x="380107" y="0"/>
                      <a:pt x="397862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7" name="ïṧḷïḋê">
              <a:extLst>
                <a:ext uri="{FF2B5EF4-FFF2-40B4-BE49-F238E27FC236}">
                  <a16:creationId xmlns:a16="http://schemas.microsoft.com/office/drawing/2014/main" id="{297B367F-8BC0-475D-8D18-FF3C7165F11F}"/>
                </a:ext>
              </a:extLst>
            </p:cNvPr>
            <p:cNvGrpSpPr/>
            <p:nvPr/>
          </p:nvGrpSpPr>
          <p:grpSpPr>
            <a:xfrm>
              <a:off x="2724690" y="3870286"/>
              <a:ext cx="632873" cy="632871"/>
              <a:chOff x="2406923" y="2845390"/>
              <a:chExt cx="571222" cy="571221"/>
            </a:xfrm>
          </p:grpSpPr>
          <p:sp>
            <p:nvSpPr>
              <p:cNvPr id="23" name="îṧ1íde">
                <a:extLst>
                  <a:ext uri="{FF2B5EF4-FFF2-40B4-BE49-F238E27FC236}">
                    <a16:creationId xmlns:a16="http://schemas.microsoft.com/office/drawing/2014/main" id="{3BA0A3A4-0940-4C55-8060-B701FEDB1199}"/>
                  </a:ext>
                </a:extLst>
              </p:cNvPr>
              <p:cNvSpPr/>
              <p:nvPr/>
            </p:nvSpPr>
            <p:spPr>
              <a:xfrm>
                <a:off x="2406923" y="2845390"/>
                <a:ext cx="571222" cy="571221"/>
              </a:xfrm>
              <a:prstGeom prst="ellipse">
                <a:avLst/>
              </a:prstGeom>
              <a:solidFill>
                <a:schemeClr val="accent5">
                  <a:lumMod val="75000"/>
                </a:schemeClr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4" name="îṥḻîḍê">
                <a:extLst>
                  <a:ext uri="{FF2B5EF4-FFF2-40B4-BE49-F238E27FC236}">
                    <a16:creationId xmlns:a16="http://schemas.microsoft.com/office/drawing/2014/main" id="{D58F2945-39A6-4C2E-967C-AC5AEF75121D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540113" y="3026990"/>
                <a:ext cx="304842" cy="208019"/>
              </a:xfrm>
              <a:custGeom>
                <a:avLst/>
                <a:gdLst>
                  <a:gd name="connsiteX0" fmla="*/ 20293 w 607639"/>
                  <a:gd name="connsiteY0" fmla="*/ 364067 h 414642"/>
                  <a:gd name="connsiteX1" fmla="*/ 20293 w 607639"/>
                  <a:gd name="connsiteY1" fmla="*/ 384244 h 414642"/>
                  <a:gd name="connsiteX2" fmla="*/ 30351 w 607639"/>
                  <a:gd name="connsiteY2" fmla="*/ 394377 h 414642"/>
                  <a:gd name="connsiteX3" fmla="*/ 577199 w 607639"/>
                  <a:gd name="connsiteY3" fmla="*/ 394377 h 414642"/>
                  <a:gd name="connsiteX4" fmla="*/ 587346 w 607639"/>
                  <a:gd name="connsiteY4" fmla="*/ 384244 h 414642"/>
                  <a:gd name="connsiteX5" fmla="*/ 587346 w 607639"/>
                  <a:gd name="connsiteY5" fmla="*/ 364067 h 414642"/>
                  <a:gd name="connsiteX6" fmla="*/ 556995 w 607639"/>
                  <a:gd name="connsiteY6" fmla="*/ 364067 h 414642"/>
                  <a:gd name="connsiteX7" fmla="*/ 394916 w 607639"/>
                  <a:gd name="connsiteY7" fmla="*/ 364067 h 414642"/>
                  <a:gd name="connsiteX8" fmla="*/ 394916 w 607639"/>
                  <a:gd name="connsiteY8" fmla="*/ 374200 h 414642"/>
                  <a:gd name="connsiteX9" fmla="*/ 384859 w 607639"/>
                  <a:gd name="connsiteY9" fmla="*/ 384244 h 414642"/>
                  <a:gd name="connsiteX10" fmla="*/ 222780 w 607639"/>
                  <a:gd name="connsiteY10" fmla="*/ 384244 h 414642"/>
                  <a:gd name="connsiteX11" fmla="*/ 212634 w 607639"/>
                  <a:gd name="connsiteY11" fmla="*/ 374200 h 414642"/>
                  <a:gd name="connsiteX12" fmla="*/ 212634 w 607639"/>
                  <a:gd name="connsiteY12" fmla="*/ 364067 h 414642"/>
                  <a:gd name="connsiteX13" fmla="*/ 50644 w 607639"/>
                  <a:gd name="connsiteY13" fmla="*/ 364067 h 414642"/>
                  <a:gd name="connsiteX14" fmla="*/ 141754 w 607639"/>
                  <a:gd name="connsiteY14" fmla="*/ 232583 h 414642"/>
                  <a:gd name="connsiteX15" fmla="*/ 161961 w 607639"/>
                  <a:gd name="connsiteY15" fmla="*/ 232583 h 414642"/>
                  <a:gd name="connsiteX16" fmla="*/ 172110 w 607639"/>
                  <a:gd name="connsiteY16" fmla="*/ 242719 h 414642"/>
                  <a:gd name="connsiteX17" fmla="*/ 161961 w 607639"/>
                  <a:gd name="connsiteY17" fmla="*/ 252765 h 414642"/>
                  <a:gd name="connsiteX18" fmla="*/ 141754 w 607639"/>
                  <a:gd name="connsiteY18" fmla="*/ 252765 h 414642"/>
                  <a:gd name="connsiteX19" fmla="*/ 131605 w 607639"/>
                  <a:gd name="connsiteY19" fmla="*/ 242719 h 414642"/>
                  <a:gd name="connsiteX20" fmla="*/ 141754 w 607639"/>
                  <a:gd name="connsiteY20" fmla="*/ 232583 h 414642"/>
                  <a:gd name="connsiteX21" fmla="*/ 141758 w 607639"/>
                  <a:gd name="connsiteY21" fmla="*/ 192149 h 414642"/>
                  <a:gd name="connsiteX22" fmla="*/ 182279 w 607639"/>
                  <a:gd name="connsiteY22" fmla="*/ 192149 h 414642"/>
                  <a:gd name="connsiteX23" fmla="*/ 192432 w 607639"/>
                  <a:gd name="connsiteY23" fmla="*/ 202196 h 414642"/>
                  <a:gd name="connsiteX24" fmla="*/ 182279 w 607639"/>
                  <a:gd name="connsiteY24" fmla="*/ 212331 h 414642"/>
                  <a:gd name="connsiteX25" fmla="*/ 141758 w 607639"/>
                  <a:gd name="connsiteY25" fmla="*/ 212331 h 414642"/>
                  <a:gd name="connsiteX26" fmla="*/ 131605 w 607639"/>
                  <a:gd name="connsiteY26" fmla="*/ 202196 h 414642"/>
                  <a:gd name="connsiteX27" fmla="*/ 141758 w 607639"/>
                  <a:gd name="connsiteY27" fmla="*/ 192149 h 414642"/>
                  <a:gd name="connsiteX28" fmla="*/ 141754 w 607639"/>
                  <a:gd name="connsiteY28" fmla="*/ 151716 h 414642"/>
                  <a:gd name="connsiteX29" fmla="*/ 161961 w 607639"/>
                  <a:gd name="connsiteY29" fmla="*/ 151716 h 414642"/>
                  <a:gd name="connsiteX30" fmla="*/ 172110 w 607639"/>
                  <a:gd name="connsiteY30" fmla="*/ 161763 h 414642"/>
                  <a:gd name="connsiteX31" fmla="*/ 161961 w 607639"/>
                  <a:gd name="connsiteY31" fmla="*/ 171898 h 414642"/>
                  <a:gd name="connsiteX32" fmla="*/ 141754 w 607639"/>
                  <a:gd name="connsiteY32" fmla="*/ 171898 h 414642"/>
                  <a:gd name="connsiteX33" fmla="*/ 131605 w 607639"/>
                  <a:gd name="connsiteY33" fmla="*/ 161763 h 414642"/>
                  <a:gd name="connsiteX34" fmla="*/ 141754 w 607639"/>
                  <a:gd name="connsiteY34" fmla="*/ 151716 h 414642"/>
                  <a:gd name="connsiteX35" fmla="*/ 141758 w 607639"/>
                  <a:gd name="connsiteY35" fmla="*/ 111211 h 414642"/>
                  <a:gd name="connsiteX36" fmla="*/ 182279 w 607639"/>
                  <a:gd name="connsiteY36" fmla="*/ 111211 h 414642"/>
                  <a:gd name="connsiteX37" fmla="*/ 192432 w 607639"/>
                  <a:gd name="connsiteY37" fmla="*/ 121337 h 414642"/>
                  <a:gd name="connsiteX38" fmla="*/ 182279 w 607639"/>
                  <a:gd name="connsiteY38" fmla="*/ 131463 h 414642"/>
                  <a:gd name="connsiteX39" fmla="*/ 141758 w 607639"/>
                  <a:gd name="connsiteY39" fmla="*/ 131463 h 414642"/>
                  <a:gd name="connsiteX40" fmla="*/ 131605 w 607639"/>
                  <a:gd name="connsiteY40" fmla="*/ 121337 h 414642"/>
                  <a:gd name="connsiteX41" fmla="*/ 141758 w 607639"/>
                  <a:gd name="connsiteY41" fmla="*/ 111211 h 414642"/>
                  <a:gd name="connsiteX42" fmla="*/ 425367 w 607639"/>
                  <a:gd name="connsiteY42" fmla="*/ 101191 h 414642"/>
                  <a:gd name="connsiteX43" fmla="*/ 496228 w 607639"/>
                  <a:gd name="connsiteY43" fmla="*/ 101191 h 414642"/>
                  <a:gd name="connsiteX44" fmla="*/ 506377 w 607639"/>
                  <a:gd name="connsiteY44" fmla="*/ 111231 h 414642"/>
                  <a:gd name="connsiteX45" fmla="*/ 506377 w 607639"/>
                  <a:gd name="connsiteY45" fmla="*/ 182042 h 414642"/>
                  <a:gd name="connsiteX46" fmla="*/ 496228 w 607639"/>
                  <a:gd name="connsiteY46" fmla="*/ 192171 h 414642"/>
                  <a:gd name="connsiteX47" fmla="*/ 486080 w 607639"/>
                  <a:gd name="connsiteY47" fmla="*/ 182042 h 414642"/>
                  <a:gd name="connsiteX48" fmla="*/ 486080 w 607639"/>
                  <a:gd name="connsiteY48" fmla="*/ 135575 h 414642"/>
                  <a:gd name="connsiteX49" fmla="*/ 402043 w 607639"/>
                  <a:gd name="connsiteY49" fmla="*/ 219447 h 414642"/>
                  <a:gd name="connsiteX50" fmla="*/ 394921 w 607639"/>
                  <a:gd name="connsiteY50" fmla="*/ 222468 h 414642"/>
                  <a:gd name="connsiteX51" fmla="*/ 387889 w 607639"/>
                  <a:gd name="connsiteY51" fmla="*/ 219447 h 414642"/>
                  <a:gd name="connsiteX52" fmla="*/ 344268 w 607639"/>
                  <a:gd name="connsiteY52" fmla="*/ 176001 h 414642"/>
                  <a:gd name="connsiteX53" fmla="*/ 270380 w 607639"/>
                  <a:gd name="connsiteY53" fmla="*/ 249744 h 414642"/>
                  <a:gd name="connsiteX54" fmla="*/ 263258 w 607639"/>
                  <a:gd name="connsiteY54" fmla="*/ 252765 h 414642"/>
                  <a:gd name="connsiteX55" fmla="*/ 256225 w 607639"/>
                  <a:gd name="connsiteY55" fmla="*/ 249744 h 414642"/>
                  <a:gd name="connsiteX56" fmla="*/ 256225 w 607639"/>
                  <a:gd name="connsiteY56" fmla="*/ 235617 h 414642"/>
                  <a:gd name="connsiteX57" fmla="*/ 337235 w 607639"/>
                  <a:gd name="connsiteY57" fmla="*/ 154766 h 414642"/>
                  <a:gd name="connsiteX58" fmla="*/ 338837 w 607639"/>
                  <a:gd name="connsiteY58" fmla="*/ 153433 h 414642"/>
                  <a:gd name="connsiteX59" fmla="*/ 340618 w 607639"/>
                  <a:gd name="connsiteY59" fmla="*/ 152456 h 414642"/>
                  <a:gd name="connsiteX60" fmla="*/ 341508 w 607639"/>
                  <a:gd name="connsiteY60" fmla="*/ 152101 h 414642"/>
                  <a:gd name="connsiteX61" fmla="*/ 343378 w 607639"/>
                  <a:gd name="connsiteY61" fmla="*/ 151745 h 414642"/>
                  <a:gd name="connsiteX62" fmla="*/ 344268 w 607639"/>
                  <a:gd name="connsiteY62" fmla="*/ 151745 h 414642"/>
                  <a:gd name="connsiteX63" fmla="*/ 346226 w 607639"/>
                  <a:gd name="connsiteY63" fmla="*/ 151923 h 414642"/>
                  <a:gd name="connsiteX64" fmla="*/ 351390 w 607639"/>
                  <a:gd name="connsiteY64" fmla="*/ 154766 h 414642"/>
                  <a:gd name="connsiteX65" fmla="*/ 394921 w 607639"/>
                  <a:gd name="connsiteY65" fmla="*/ 198213 h 414642"/>
                  <a:gd name="connsiteX66" fmla="*/ 471925 w 607639"/>
                  <a:gd name="connsiteY66" fmla="*/ 121359 h 414642"/>
                  <a:gd name="connsiteX67" fmla="*/ 425367 w 607639"/>
                  <a:gd name="connsiteY67" fmla="*/ 121359 h 414642"/>
                  <a:gd name="connsiteX68" fmla="*/ 415218 w 607639"/>
                  <a:gd name="connsiteY68" fmla="*/ 111231 h 414642"/>
                  <a:gd name="connsiteX69" fmla="*/ 425367 w 607639"/>
                  <a:gd name="connsiteY69" fmla="*/ 101191 h 414642"/>
                  <a:gd name="connsiteX70" fmla="*/ 101297 w 607639"/>
                  <a:gd name="connsiteY70" fmla="*/ 91029 h 414642"/>
                  <a:gd name="connsiteX71" fmla="*/ 111423 w 607639"/>
                  <a:gd name="connsiteY71" fmla="*/ 101159 h 414642"/>
                  <a:gd name="connsiteX72" fmla="*/ 111423 w 607639"/>
                  <a:gd name="connsiteY72" fmla="*/ 262887 h 414642"/>
                  <a:gd name="connsiteX73" fmla="*/ 101297 w 607639"/>
                  <a:gd name="connsiteY73" fmla="*/ 273017 h 414642"/>
                  <a:gd name="connsiteX74" fmla="*/ 91171 w 607639"/>
                  <a:gd name="connsiteY74" fmla="*/ 262887 h 414642"/>
                  <a:gd name="connsiteX75" fmla="*/ 91171 w 607639"/>
                  <a:gd name="connsiteY75" fmla="*/ 101159 h 414642"/>
                  <a:gd name="connsiteX76" fmla="*/ 101297 w 607639"/>
                  <a:gd name="connsiteY76" fmla="*/ 91029 h 414642"/>
                  <a:gd name="connsiteX77" fmla="*/ 70848 w 607639"/>
                  <a:gd name="connsiteY77" fmla="*/ 20177 h 414642"/>
                  <a:gd name="connsiteX78" fmla="*/ 60791 w 607639"/>
                  <a:gd name="connsiteY78" fmla="*/ 30309 h 414642"/>
                  <a:gd name="connsiteX79" fmla="*/ 60791 w 607639"/>
                  <a:gd name="connsiteY79" fmla="*/ 343802 h 414642"/>
                  <a:gd name="connsiteX80" fmla="*/ 222780 w 607639"/>
                  <a:gd name="connsiteY80" fmla="*/ 343802 h 414642"/>
                  <a:gd name="connsiteX81" fmla="*/ 232927 w 607639"/>
                  <a:gd name="connsiteY81" fmla="*/ 353935 h 414642"/>
                  <a:gd name="connsiteX82" fmla="*/ 232927 w 607639"/>
                  <a:gd name="connsiteY82" fmla="*/ 364067 h 414642"/>
                  <a:gd name="connsiteX83" fmla="*/ 374712 w 607639"/>
                  <a:gd name="connsiteY83" fmla="*/ 364067 h 414642"/>
                  <a:gd name="connsiteX84" fmla="*/ 374712 w 607639"/>
                  <a:gd name="connsiteY84" fmla="*/ 353935 h 414642"/>
                  <a:gd name="connsiteX85" fmla="*/ 384859 w 607639"/>
                  <a:gd name="connsiteY85" fmla="*/ 343802 h 414642"/>
                  <a:gd name="connsiteX86" fmla="*/ 546848 w 607639"/>
                  <a:gd name="connsiteY86" fmla="*/ 343802 h 414642"/>
                  <a:gd name="connsiteX87" fmla="*/ 546848 w 607639"/>
                  <a:gd name="connsiteY87" fmla="*/ 30309 h 414642"/>
                  <a:gd name="connsiteX88" fmla="*/ 536702 w 607639"/>
                  <a:gd name="connsiteY88" fmla="*/ 20177 h 414642"/>
                  <a:gd name="connsiteX89" fmla="*/ 70848 w 607639"/>
                  <a:gd name="connsiteY89" fmla="*/ 0 h 414642"/>
                  <a:gd name="connsiteX90" fmla="*/ 536702 w 607639"/>
                  <a:gd name="connsiteY90" fmla="*/ 0 h 414642"/>
                  <a:gd name="connsiteX91" fmla="*/ 567142 w 607639"/>
                  <a:gd name="connsiteY91" fmla="*/ 30309 h 414642"/>
                  <a:gd name="connsiteX92" fmla="*/ 567142 w 607639"/>
                  <a:gd name="connsiteY92" fmla="*/ 343802 h 414642"/>
                  <a:gd name="connsiteX93" fmla="*/ 597492 w 607639"/>
                  <a:gd name="connsiteY93" fmla="*/ 343802 h 414642"/>
                  <a:gd name="connsiteX94" fmla="*/ 607639 w 607639"/>
                  <a:gd name="connsiteY94" fmla="*/ 353935 h 414642"/>
                  <a:gd name="connsiteX95" fmla="*/ 607639 w 607639"/>
                  <a:gd name="connsiteY95" fmla="*/ 384244 h 414642"/>
                  <a:gd name="connsiteX96" fmla="*/ 577199 w 607639"/>
                  <a:gd name="connsiteY96" fmla="*/ 414642 h 414642"/>
                  <a:gd name="connsiteX97" fmla="*/ 30351 w 607639"/>
                  <a:gd name="connsiteY97" fmla="*/ 414642 h 414642"/>
                  <a:gd name="connsiteX98" fmla="*/ 0 w 607639"/>
                  <a:gd name="connsiteY98" fmla="*/ 384244 h 414642"/>
                  <a:gd name="connsiteX99" fmla="*/ 0 w 607639"/>
                  <a:gd name="connsiteY99" fmla="*/ 353935 h 414642"/>
                  <a:gd name="connsiteX100" fmla="*/ 10147 w 607639"/>
                  <a:gd name="connsiteY100" fmla="*/ 343802 h 414642"/>
                  <a:gd name="connsiteX101" fmla="*/ 40497 w 607639"/>
                  <a:gd name="connsiteY101" fmla="*/ 343802 h 414642"/>
                  <a:gd name="connsiteX102" fmla="*/ 40497 w 607639"/>
                  <a:gd name="connsiteY102" fmla="*/ 30309 h 414642"/>
                  <a:gd name="connsiteX103" fmla="*/ 70848 w 607639"/>
                  <a:gd name="connsiteY103" fmla="*/ 0 h 4146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</a:cxnLst>
                <a:rect l="l" t="t" r="r" b="b"/>
                <a:pathLst>
                  <a:path w="607639" h="414642">
                    <a:moveTo>
                      <a:pt x="20293" y="364067"/>
                    </a:moveTo>
                    <a:lnTo>
                      <a:pt x="20293" y="384244"/>
                    </a:lnTo>
                    <a:cubicBezTo>
                      <a:pt x="20293" y="390377"/>
                      <a:pt x="24298" y="394377"/>
                      <a:pt x="30351" y="394377"/>
                    </a:cubicBezTo>
                    <a:lnTo>
                      <a:pt x="577199" y="394377"/>
                    </a:lnTo>
                    <a:cubicBezTo>
                      <a:pt x="583341" y="394377"/>
                      <a:pt x="587346" y="390377"/>
                      <a:pt x="587346" y="384244"/>
                    </a:cubicBezTo>
                    <a:lnTo>
                      <a:pt x="587346" y="364067"/>
                    </a:lnTo>
                    <a:lnTo>
                      <a:pt x="556995" y="364067"/>
                    </a:lnTo>
                    <a:lnTo>
                      <a:pt x="394916" y="364067"/>
                    </a:lnTo>
                    <a:lnTo>
                      <a:pt x="394916" y="374200"/>
                    </a:lnTo>
                    <a:cubicBezTo>
                      <a:pt x="394916" y="380244"/>
                      <a:pt x="390911" y="384244"/>
                      <a:pt x="384859" y="384244"/>
                    </a:cubicBezTo>
                    <a:lnTo>
                      <a:pt x="222780" y="384244"/>
                    </a:lnTo>
                    <a:cubicBezTo>
                      <a:pt x="216728" y="384244"/>
                      <a:pt x="212634" y="380244"/>
                      <a:pt x="212634" y="374200"/>
                    </a:cubicBezTo>
                    <a:lnTo>
                      <a:pt x="212634" y="364067"/>
                    </a:lnTo>
                    <a:lnTo>
                      <a:pt x="50644" y="364067"/>
                    </a:lnTo>
                    <a:close/>
                    <a:moveTo>
                      <a:pt x="141754" y="232583"/>
                    </a:moveTo>
                    <a:lnTo>
                      <a:pt x="161961" y="232583"/>
                    </a:lnTo>
                    <a:cubicBezTo>
                      <a:pt x="168104" y="232583"/>
                      <a:pt x="172110" y="236584"/>
                      <a:pt x="172110" y="242719"/>
                    </a:cubicBezTo>
                    <a:cubicBezTo>
                      <a:pt x="172110" y="248764"/>
                      <a:pt x="168104" y="252765"/>
                      <a:pt x="161961" y="252765"/>
                    </a:cubicBezTo>
                    <a:lnTo>
                      <a:pt x="141754" y="252765"/>
                    </a:lnTo>
                    <a:cubicBezTo>
                      <a:pt x="135700" y="252765"/>
                      <a:pt x="131605" y="248764"/>
                      <a:pt x="131605" y="242719"/>
                    </a:cubicBezTo>
                    <a:cubicBezTo>
                      <a:pt x="131605" y="236584"/>
                      <a:pt x="135700" y="232583"/>
                      <a:pt x="141754" y="232583"/>
                    </a:cubicBezTo>
                    <a:close/>
                    <a:moveTo>
                      <a:pt x="141758" y="192149"/>
                    </a:moveTo>
                    <a:lnTo>
                      <a:pt x="182279" y="192149"/>
                    </a:lnTo>
                    <a:cubicBezTo>
                      <a:pt x="188335" y="192149"/>
                      <a:pt x="192432" y="196150"/>
                      <a:pt x="192432" y="202196"/>
                    </a:cubicBezTo>
                    <a:cubicBezTo>
                      <a:pt x="192432" y="208330"/>
                      <a:pt x="188335" y="212331"/>
                      <a:pt x="182279" y="212331"/>
                    </a:cubicBezTo>
                    <a:lnTo>
                      <a:pt x="141758" y="212331"/>
                    </a:lnTo>
                    <a:cubicBezTo>
                      <a:pt x="135702" y="212331"/>
                      <a:pt x="131605" y="208330"/>
                      <a:pt x="131605" y="202196"/>
                    </a:cubicBezTo>
                    <a:cubicBezTo>
                      <a:pt x="131605" y="196150"/>
                      <a:pt x="135702" y="192149"/>
                      <a:pt x="141758" y="192149"/>
                    </a:cubicBezTo>
                    <a:close/>
                    <a:moveTo>
                      <a:pt x="141754" y="151716"/>
                    </a:moveTo>
                    <a:lnTo>
                      <a:pt x="161961" y="151716"/>
                    </a:lnTo>
                    <a:cubicBezTo>
                      <a:pt x="168104" y="151716"/>
                      <a:pt x="172110" y="155717"/>
                      <a:pt x="172110" y="161763"/>
                    </a:cubicBezTo>
                    <a:cubicBezTo>
                      <a:pt x="172110" y="167897"/>
                      <a:pt x="168104" y="171898"/>
                      <a:pt x="161961" y="171898"/>
                    </a:cubicBezTo>
                    <a:lnTo>
                      <a:pt x="141754" y="171898"/>
                    </a:lnTo>
                    <a:cubicBezTo>
                      <a:pt x="135700" y="171898"/>
                      <a:pt x="131605" y="167897"/>
                      <a:pt x="131605" y="161763"/>
                    </a:cubicBezTo>
                    <a:cubicBezTo>
                      <a:pt x="131605" y="155717"/>
                      <a:pt x="135700" y="151716"/>
                      <a:pt x="141754" y="151716"/>
                    </a:cubicBezTo>
                    <a:close/>
                    <a:moveTo>
                      <a:pt x="141758" y="111211"/>
                    </a:moveTo>
                    <a:lnTo>
                      <a:pt x="182279" y="111211"/>
                    </a:lnTo>
                    <a:cubicBezTo>
                      <a:pt x="188335" y="111211"/>
                      <a:pt x="192432" y="115297"/>
                      <a:pt x="192432" y="121337"/>
                    </a:cubicBezTo>
                    <a:cubicBezTo>
                      <a:pt x="192432" y="127377"/>
                      <a:pt x="188335" y="131463"/>
                      <a:pt x="182279" y="131463"/>
                    </a:cubicBezTo>
                    <a:lnTo>
                      <a:pt x="141758" y="131463"/>
                    </a:lnTo>
                    <a:cubicBezTo>
                      <a:pt x="135702" y="131463"/>
                      <a:pt x="131605" y="127377"/>
                      <a:pt x="131605" y="121337"/>
                    </a:cubicBezTo>
                    <a:cubicBezTo>
                      <a:pt x="131605" y="115297"/>
                      <a:pt x="135702" y="111211"/>
                      <a:pt x="141758" y="111211"/>
                    </a:cubicBezTo>
                    <a:close/>
                    <a:moveTo>
                      <a:pt x="425367" y="101191"/>
                    </a:moveTo>
                    <a:lnTo>
                      <a:pt x="496228" y="101191"/>
                    </a:lnTo>
                    <a:cubicBezTo>
                      <a:pt x="502282" y="101191"/>
                      <a:pt x="506377" y="105189"/>
                      <a:pt x="506377" y="111231"/>
                    </a:cubicBezTo>
                    <a:lnTo>
                      <a:pt x="506377" y="182042"/>
                    </a:lnTo>
                    <a:cubicBezTo>
                      <a:pt x="506377" y="188084"/>
                      <a:pt x="502282" y="192171"/>
                      <a:pt x="496228" y="192171"/>
                    </a:cubicBezTo>
                    <a:cubicBezTo>
                      <a:pt x="490175" y="192171"/>
                      <a:pt x="486080" y="188084"/>
                      <a:pt x="486080" y="182042"/>
                    </a:cubicBezTo>
                    <a:lnTo>
                      <a:pt x="486080" y="135575"/>
                    </a:lnTo>
                    <a:lnTo>
                      <a:pt x="402043" y="219447"/>
                    </a:lnTo>
                    <a:cubicBezTo>
                      <a:pt x="399996" y="221491"/>
                      <a:pt x="397948" y="222468"/>
                      <a:pt x="394921" y="222468"/>
                    </a:cubicBezTo>
                    <a:cubicBezTo>
                      <a:pt x="391895" y="222468"/>
                      <a:pt x="389847" y="221491"/>
                      <a:pt x="387889" y="219447"/>
                    </a:cubicBezTo>
                    <a:lnTo>
                      <a:pt x="344268" y="176001"/>
                    </a:lnTo>
                    <a:lnTo>
                      <a:pt x="270380" y="249744"/>
                    </a:lnTo>
                    <a:cubicBezTo>
                      <a:pt x="268332" y="251788"/>
                      <a:pt x="266285" y="252765"/>
                      <a:pt x="263258" y="252765"/>
                    </a:cubicBezTo>
                    <a:cubicBezTo>
                      <a:pt x="260231" y="252765"/>
                      <a:pt x="258184" y="251788"/>
                      <a:pt x="256225" y="249744"/>
                    </a:cubicBezTo>
                    <a:cubicBezTo>
                      <a:pt x="252130" y="245746"/>
                      <a:pt x="252130" y="239616"/>
                      <a:pt x="256225" y="235617"/>
                    </a:cubicBezTo>
                    <a:lnTo>
                      <a:pt x="337235" y="154766"/>
                    </a:lnTo>
                    <a:cubicBezTo>
                      <a:pt x="337769" y="154233"/>
                      <a:pt x="338303" y="153789"/>
                      <a:pt x="338837" y="153433"/>
                    </a:cubicBezTo>
                    <a:cubicBezTo>
                      <a:pt x="339372" y="152989"/>
                      <a:pt x="339995" y="152723"/>
                      <a:pt x="340618" y="152456"/>
                    </a:cubicBezTo>
                    <a:cubicBezTo>
                      <a:pt x="340885" y="152367"/>
                      <a:pt x="341152" y="152190"/>
                      <a:pt x="341508" y="152101"/>
                    </a:cubicBezTo>
                    <a:cubicBezTo>
                      <a:pt x="342131" y="151923"/>
                      <a:pt x="342754" y="151834"/>
                      <a:pt x="343378" y="151745"/>
                    </a:cubicBezTo>
                    <a:cubicBezTo>
                      <a:pt x="343645" y="151745"/>
                      <a:pt x="344001" y="151745"/>
                      <a:pt x="344268" y="151745"/>
                    </a:cubicBezTo>
                    <a:cubicBezTo>
                      <a:pt x="344980" y="151745"/>
                      <a:pt x="345603" y="151745"/>
                      <a:pt x="346226" y="151923"/>
                    </a:cubicBezTo>
                    <a:cubicBezTo>
                      <a:pt x="348096" y="152278"/>
                      <a:pt x="349876" y="153256"/>
                      <a:pt x="351390" y="154766"/>
                    </a:cubicBezTo>
                    <a:lnTo>
                      <a:pt x="394921" y="198213"/>
                    </a:lnTo>
                    <a:lnTo>
                      <a:pt x="471925" y="121359"/>
                    </a:lnTo>
                    <a:lnTo>
                      <a:pt x="425367" y="121359"/>
                    </a:lnTo>
                    <a:cubicBezTo>
                      <a:pt x="419224" y="121359"/>
                      <a:pt x="415218" y="117361"/>
                      <a:pt x="415218" y="111231"/>
                    </a:cubicBezTo>
                    <a:cubicBezTo>
                      <a:pt x="415218" y="105189"/>
                      <a:pt x="419224" y="101191"/>
                      <a:pt x="425367" y="101191"/>
                    </a:cubicBezTo>
                    <a:close/>
                    <a:moveTo>
                      <a:pt x="101297" y="91029"/>
                    </a:moveTo>
                    <a:cubicBezTo>
                      <a:pt x="107337" y="91029"/>
                      <a:pt x="111423" y="95028"/>
                      <a:pt x="111423" y="101159"/>
                    </a:cubicBezTo>
                    <a:lnTo>
                      <a:pt x="111423" y="262887"/>
                    </a:lnTo>
                    <a:cubicBezTo>
                      <a:pt x="111423" y="268929"/>
                      <a:pt x="107337" y="273017"/>
                      <a:pt x="101297" y="273017"/>
                    </a:cubicBezTo>
                    <a:cubicBezTo>
                      <a:pt x="95257" y="273017"/>
                      <a:pt x="91171" y="268929"/>
                      <a:pt x="91171" y="262887"/>
                    </a:cubicBezTo>
                    <a:lnTo>
                      <a:pt x="91171" y="101159"/>
                    </a:lnTo>
                    <a:cubicBezTo>
                      <a:pt x="91171" y="95028"/>
                      <a:pt x="95257" y="91029"/>
                      <a:pt x="101297" y="91029"/>
                    </a:cubicBezTo>
                    <a:close/>
                    <a:moveTo>
                      <a:pt x="70848" y="20177"/>
                    </a:moveTo>
                    <a:cubicBezTo>
                      <a:pt x="64796" y="20177"/>
                      <a:pt x="60791" y="24265"/>
                      <a:pt x="60791" y="30309"/>
                    </a:cubicBezTo>
                    <a:lnTo>
                      <a:pt x="60791" y="343802"/>
                    </a:lnTo>
                    <a:lnTo>
                      <a:pt x="222780" y="343802"/>
                    </a:lnTo>
                    <a:cubicBezTo>
                      <a:pt x="228833" y="343802"/>
                      <a:pt x="232927" y="347890"/>
                      <a:pt x="232927" y="353935"/>
                    </a:cubicBezTo>
                    <a:lnTo>
                      <a:pt x="232927" y="364067"/>
                    </a:lnTo>
                    <a:lnTo>
                      <a:pt x="374712" y="364067"/>
                    </a:lnTo>
                    <a:lnTo>
                      <a:pt x="374712" y="353935"/>
                    </a:lnTo>
                    <a:cubicBezTo>
                      <a:pt x="374712" y="347890"/>
                      <a:pt x="378717" y="343802"/>
                      <a:pt x="384859" y="343802"/>
                    </a:cubicBezTo>
                    <a:lnTo>
                      <a:pt x="546848" y="343802"/>
                    </a:lnTo>
                    <a:lnTo>
                      <a:pt x="546848" y="30309"/>
                    </a:lnTo>
                    <a:cubicBezTo>
                      <a:pt x="546848" y="24265"/>
                      <a:pt x="542754" y="20177"/>
                      <a:pt x="536702" y="20177"/>
                    </a:cubicBezTo>
                    <a:close/>
                    <a:moveTo>
                      <a:pt x="70848" y="0"/>
                    </a:moveTo>
                    <a:lnTo>
                      <a:pt x="536702" y="0"/>
                    </a:lnTo>
                    <a:cubicBezTo>
                      <a:pt x="553969" y="0"/>
                      <a:pt x="567142" y="13155"/>
                      <a:pt x="567142" y="30309"/>
                    </a:cubicBezTo>
                    <a:lnTo>
                      <a:pt x="567142" y="343802"/>
                    </a:lnTo>
                    <a:lnTo>
                      <a:pt x="597492" y="343802"/>
                    </a:lnTo>
                    <a:cubicBezTo>
                      <a:pt x="603545" y="343802"/>
                      <a:pt x="607639" y="347890"/>
                      <a:pt x="607639" y="353935"/>
                    </a:cubicBezTo>
                    <a:lnTo>
                      <a:pt x="607639" y="384244"/>
                    </a:lnTo>
                    <a:cubicBezTo>
                      <a:pt x="607639" y="401487"/>
                      <a:pt x="594466" y="414642"/>
                      <a:pt x="577199" y="414642"/>
                    </a:cubicBezTo>
                    <a:lnTo>
                      <a:pt x="30351" y="414642"/>
                    </a:lnTo>
                    <a:cubicBezTo>
                      <a:pt x="13173" y="414642"/>
                      <a:pt x="0" y="401487"/>
                      <a:pt x="0" y="384244"/>
                    </a:cubicBezTo>
                    <a:lnTo>
                      <a:pt x="0" y="353935"/>
                    </a:lnTo>
                    <a:cubicBezTo>
                      <a:pt x="0" y="347890"/>
                      <a:pt x="4094" y="343802"/>
                      <a:pt x="10147" y="343802"/>
                    </a:cubicBezTo>
                    <a:lnTo>
                      <a:pt x="40497" y="343802"/>
                    </a:lnTo>
                    <a:lnTo>
                      <a:pt x="40497" y="30309"/>
                    </a:lnTo>
                    <a:cubicBezTo>
                      <a:pt x="40497" y="13155"/>
                      <a:pt x="53670" y="0"/>
                      <a:pt x="70848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8" name="iṥļíde">
              <a:extLst>
                <a:ext uri="{FF2B5EF4-FFF2-40B4-BE49-F238E27FC236}">
                  <a16:creationId xmlns:a16="http://schemas.microsoft.com/office/drawing/2014/main" id="{5629E0D3-1D24-4D7D-8A1E-1F3E8A89EDE1}"/>
                </a:ext>
              </a:extLst>
            </p:cNvPr>
            <p:cNvGrpSpPr/>
            <p:nvPr/>
          </p:nvGrpSpPr>
          <p:grpSpPr>
            <a:xfrm>
              <a:off x="5652120" y="2988580"/>
              <a:ext cx="771321" cy="771319"/>
              <a:chOff x="2406923" y="2845390"/>
              <a:chExt cx="571222" cy="571221"/>
            </a:xfrm>
          </p:grpSpPr>
          <p:sp>
            <p:nvSpPr>
              <p:cNvPr id="21" name="íṡ1íḍe">
                <a:extLst>
                  <a:ext uri="{FF2B5EF4-FFF2-40B4-BE49-F238E27FC236}">
                    <a16:creationId xmlns:a16="http://schemas.microsoft.com/office/drawing/2014/main" id="{98E79672-9493-4325-8754-9642C959BC8A}"/>
                  </a:ext>
                </a:extLst>
              </p:cNvPr>
              <p:cNvSpPr/>
              <p:nvPr/>
            </p:nvSpPr>
            <p:spPr>
              <a:xfrm>
                <a:off x="2406923" y="2845390"/>
                <a:ext cx="571222" cy="571221"/>
              </a:xfrm>
              <a:prstGeom prst="ellipse">
                <a:avLst/>
              </a:prstGeom>
              <a:solidFill>
                <a:schemeClr val="accent5">
                  <a:lumMod val="75000"/>
                </a:schemeClr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2" name="iślïḑè">
                <a:extLst>
                  <a:ext uri="{FF2B5EF4-FFF2-40B4-BE49-F238E27FC236}">
                    <a16:creationId xmlns:a16="http://schemas.microsoft.com/office/drawing/2014/main" id="{F4F638BB-688C-4777-897E-0A0CE41147C3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540113" y="2998525"/>
                <a:ext cx="304843" cy="264949"/>
              </a:xfrm>
              <a:custGeom>
                <a:avLst/>
                <a:gdLst>
                  <a:gd name="connsiteX0" fmla="*/ 427885 w 601094"/>
                  <a:gd name="connsiteY0" fmla="*/ 274980 h 522431"/>
                  <a:gd name="connsiteX1" fmla="*/ 432269 w 601094"/>
                  <a:gd name="connsiteY1" fmla="*/ 321660 h 522431"/>
                  <a:gd name="connsiteX2" fmla="*/ 431295 w 601094"/>
                  <a:gd name="connsiteY2" fmla="*/ 429121 h 522431"/>
                  <a:gd name="connsiteX3" fmla="*/ 453455 w 601094"/>
                  <a:gd name="connsiteY3" fmla="*/ 417208 h 522431"/>
                  <a:gd name="connsiteX4" fmla="*/ 448585 w 601094"/>
                  <a:gd name="connsiteY4" fmla="*/ 349619 h 522431"/>
                  <a:gd name="connsiteX5" fmla="*/ 448585 w 601094"/>
                  <a:gd name="connsiteY5" fmla="*/ 301238 h 522431"/>
                  <a:gd name="connsiteX6" fmla="*/ 427885 w 601094"/>
                  <a:gd name="connsiteY6" fmla="*/ 274980 h 522431"/>
                  <a:gd name="connsiteX7" fmla="*/ 352921 w 601094"/>
                  <a:gd name="connsiteY7" fmla="*/ 272822 h 522431"/>
                  <a:gd name="connsiteX8" fmla="*/ 354868 w 601094"/>
                  <a:gd name="connsiteY8" fmla="*/ 371774 h 522431"/>
                  <a:gd name="connsiteX9" fmla="*/ 351947 w 601094"/>
                  <a:gd name="connsiteY9" fmla="*/ 423317 h 522431"/>
                  <a:gd name="connsiteX10" fmla="*/ 378481 w 601094"/>
                  <a:gd name="connsiteY10" fmla="*/ 441065 h 522431"/>
                  <a:gd name="connsiteX11" fmla="*/ 386514 w 601094"/>
                  <a:gd name="connsiteY11" fmla="*/ 411647 h 522431"/>
                  <a:gd name="connsiteX12" fmla="*/ 385297 w 601094"/>
                  <a:gd name="connsiteY12" fmla="*/ 362535 h 522431"/>
                  <a:gd name="connsiteX13" fmla="*/ 388461 w 601094"/>
                  <a:gd name="connsiteY13" fmla="*/ 301511 h 522431"/>
                  <a:gd name="connsiteX14" fmla="*/ 356816 w 601094"/>
                  <a:gd name="connsiteY14" fmla="*/ 273795 h 522431"/>
                  <a:gd name="connsiteX15" fmla="*/ 352921 w 601094"/>
                  <a:gd name="connsiteY15" fmla="*/ 272822 h 522431"/>
                  <a:gd name="connsiteX16" fmla="*/ 276425 w 601094"/>
                  <a:gd name="connsiteY16" fmla="*/ 271096 h 522431"/>
                  <a:gd name="connsiteX17" fmla="*/ 279350 w 601094"/>
                  <a:gd name="connsiteY17" fmla="*/ 382676 h 522431"/>
                  <a:gd name="connsiteX18" fmla="*/ 278131 w 601094"/>
                  <a:gd name="connsiteY18" fmla="*/ 427892 h 522431"/>
                  <a:gd name="connsiteX19" fmla="*/ 302017 w 601094"/>
                  <a:gd name="connsiteY19" fmla="*/ 447096 h 522431"/>
                  <a:gd name="connsiteX20" fmla="*/ 308841 w 601094"/>
                  <a:gd name="connsiteY20" fmla="*/ 393859 h 522431"/>
                  <a:gd name="connsiteX21" fmla="*/ 309816 w 601094"/>
                  <a:gd name="connsiteY21" fmla="*/ 321660 h 522431"/>
                  <a:gd name="connsiteX22" fmla="*/ 313472 w 601094"/>
                  <a:gd name="connsiteY22" fmla="*/ 278875 h 522431"/>
                  <a:gd name="connsiteX23" fmla="*/ 281787 w 601094"/>
                  <a:gd name="connsiteY23" fmla="*/ 273041 h 522431"/>
                  <a:gd name="connsiteX24" fmla="*/ 276425 w 601094"/>
                  <a:gd name="connsiteY24" fmla="*/ 271096 h 522431"/>
                  <a:gd name="connsiteX25" fmla="*/ 207982 w 601094"/>
                  <a:gd name="connsiteY25" fmla="*/ 270139 h 522431"/>
                  <a:gd name="connsiteX26" fmla="*/ 212122 w 601094"/>
                  <a:gd name="connsiteY26" fmla="*/ 371024 h 522431"/>
                  <a:gd name="connsiteX27" fmla="*/ 213826 w 601094"/>
                  <a:gd name="connsiteY27" fmla="*/ 428880 h 522431"/>
                  <a:gd name="connsiteX28" fmla="*/ 219427 w 601094"/>
                  <a:gd name="connsiteY28" fmla="*/ 447842 h 522431"/>
                  <a:gd name="connsiteX29" fmla="*/ 237689 w 601094"/>
                  <a:gd name="connsiteY29" fmla="*/ 443709 h 522431"/>
                  <a:gd name="connsiteX30" fmla="*/ 236472 w 601094"/>
                  <a:gd name="connsiteY30" fmla="*/ 345013 h 522431"/>
                  <a:gd name="connsiteX31" fmla="*/ 237446 w 601094"/>
                  <a:gd name="connsiteY31" fmla="*/ 302228 h 522431"/>
                  <a:gd name="connsiteX32" fmla="*/ 213339 w 601094"/>
                  <a:gd name="connsiteY32" fmla="*/ 272570 h 522431"/>
                  <a:gd name="connsiteX33" fmla="*/ 207982 w 601094"/>
                  <a:gd name="connsiteY33" fmla="*/ 270139 h 522431"/>
                  <a:gd name="connsiteX34" fmla="*/ 167332 w 601094"/>
                  <a:gd name="connsiteY34" fmla="*/ 268198 h 522431"/>
                  <a:gd name="connsiteX35" fmla="*/ 141519 w 601094"/>
                  <a:gd name="connsiteY35" fmla="*/ 270872 h 522431"/>
                  <a:gd name="connsiteX36" fmla="*/ 136893 w 601094"/>
                  <a:gd name="connsiteY36" fmla="*/ 269657 h 522431"/>
                  <a:gd name="connsiteX37" fmla="*/ 141032 w 601094"/>
                  <a:gd name="connsiteY37" fmla="*/ 391464 h 522431"/>
                  <a:gd name="connsiteX38" fmla="*/ 138354 w 601094"/>
                  <a:gd name="connsiteY38" fmla="*/ 445924 h 522431"/>
                  <a:gd name="connsiteX39" fmla="*/ 167332 w 601094"/>
                  <a:gd name="connsiteY39" fmla="*/ 431823 h 522431"/>
                  <a:gd name="connsiteX40" fmla="*/ 168793 w 601094"/>
                  <a:gd name="connsiteY40" fmla="*/ 322172 h 522431"/>
                  <a:gd name="connsiteX41" fmla="*/ 167332 w 601094"/>
                  <a:gd name="connsiteY41" fmla="*/ 268198 h 522431"/>
                  <a:gd name="connsiteX42" fmla="*/ 424963 w 601094"/>
                  <a:gd name="connsiteY42" fmla="*/ 258205 h 522431"/>
                  <a:gd name="connsiteX43" fmla="*/ 470015 w 601094"/>
                  <a:gd name="connsiteY43" fmla="*/ 309504 h 522431"/>
                  <a:gd name="connsiteX44" fmla="*/ 468797 w 601094"/>
                  <a:gd name="connsiteY44" fmla="*/ 403836 h 522431"/>
                  <a:gd name="connsiteX45" fmla="*/ 467336 w 601094"/>
                  <a:gd name="connsiteY45" fmla="*/ 447112 h 522431"/>
                  <a:gd name="connsiteX46" fmla="*/ 417658 w 601094"/>
                  <a:gd name="connsiteY46" fmla="*/ 434469 h 522431"/>
                  <a:gd name="connsiteX47" fmla="*/ 418632 w 601094"/>
                  <a:gd name="connsiteY47" fmla="*/ 335761 h 522431"/>
                  <a:gd name="connsiteX48" fmla="*/ 415222 w 601094"/>
                  <a:gd name="connsiteY48" fmla="*/ 267687 h 522431"/>
                  <a:gd name="connsiteX49" fmla="*/ 419362 w 601094"/>
                  <a:gd name="connsiteY49" fmla="*/ 262824 h 522431"/>
                  <a:gd name="connsiteX50" fmla="*/ 424963 w 601094"/>
                  <a:gd name="connsiteY50" fmla="*/ 258205 h 522431"/>
                  <a:gd name="connsiteX51" fmla="*/ 356816 w 601094"/>
                  <a:gd name="connsiteY51" fmla="*/ 257749 h 522431"/>
                  <a:gd name="connsiteX52" fmla="*/ 392356 w 601094"/>
                  <a:gd name="connsiteY52" fmla="*/ 258478 h 522431"/>
                  <a:gd name="connsiteX53" fmla="*/ 398685 w 601094"/>
                  <a:gd name="connsiteY53" fmla="*/ 263340 h 522431"/>
                  <a:gd name="connsiteX54" fmla="*/ 400876 w 601094"/>
                  <a:gd name="connsiteY54" fmla="*/ 423803 h 522431"/>
                  <a:gd name="connsiteX55" fmla="*/ 366066 w 601094"/>
                  <a:gd name="connsiteY55" fmla="*/ 455652 h 522431"/>
                  <a:gd name="connsiteX56" fmla="*/ 340019 w 601094"/>
                  <a:gd name="connsiteY56" fmla="*/ 412133 h 522431"/>
                  <a:gd name="connsiteX57" fmla="*/ 344401 w 601094"/>
                  <a:gd name="connsiteY57" fmla="*/ 260909 h 522431"/>
                  <a:gd name="connsiteX58" fmla="*/ 352434 w 601094"/>
                  <a:gd name="connsiteY58" fmla="*/ 258964 h 522431"/>
                  <a:gd name="connsiteX59" fmla="*/ 356816 w 601094"/>
                  <a:gd name="connsiteY59" fmla="*/ 257749 h 522431"/>
                  <a:gd name="connsiteX60" fmla="*/ 213339 w 601094"/>
                  <a:gd name="connsiteY60" fmla="*/ 256040 h 522431"/>
                  <a:gd name="connsiteX61" fmla="*/ 252787 w 601094"/>
                  <a:gd name="connsiteY61" fmla="*/ 302228 h 522431"/>
                  <a:gd name="connsiteX62" fmla="*/ 250595 w 601094"/>
                  <a:gd name="connsiteY62" fmla="*/ 454405 h 522431"/>
                  <a:gd name="connsiteX63" fmla="*/ 243290 w 601094"/>
                  <a:gd name="connsiteY63" fmla="*/ 461455 h 522431"/>
                  <a:gd name="connsiteX64" fmla="*/ 207738 w 601094"/>
                  <a:gd name="connsiteY64" fmla="*/ 461455 h 522431"/>
                  <a:gd name="connsiteX65" fmla="*/ 201164 w 601094"/>
                  <a:gd name="connsiteY65" fmla="*/ 454891 h 522431"/>
                  <a:gd name="connsiteX66" fmla="*/ 199459 w 601094"/>
                  <a:gd name="connsiteY66" fmla="*/ 342825 h 522431"/>
                  <a:gd name="connsiteX67" fmla="*/ 198972 w 601094"/>
                  <a:gd name="connsiteY67" fmla="*/ 265277 h 522431"/>
                  <a:gd name="connsiteX68" fmla="*/ 205790 w 601094"/>
                  <a:gd name="connsiteY68" fmla="*/ 262360 h 522431"/>
                  <a:gd name="connsiteX69" fmla="*/ 213339 w 601094"/>
                  <a:gd name="connsiteY69" fmla="*/ 256040 h 522431"/>
                  <a:gd name="connsiteX70" fmla="*/ 281787 w 601094"/>
                  <a:gd name="connsiteY70" fmla="*/ 255781 h 522431"/>
                  <a:gd name="connsiteX71" fmla="*/ 327608 w 601094"/>
                  <a:gd name="connsiteY71" fmla="*/ 286897 h 522431"/>
                  <a:gd name="connsiteX72" fmla="*/ 323708 w 601094"/>
                  <a:gd name="connsiteY72" fmla="*/ 451472 h 522431"/>
                  <a:gd name="connsiteX73" fmla="*/ 316884 w 601094"/>
                  <a:gd name="connsiteY73" fmla="*/ 458279 h 522431"/>
                  <a:gd name="connsiteX74" fmla="*/ 262533 w 601094"/>
                  <a:gd name="connsiteY74" fmla="*/ 435914 h 522431"/>
                  <a:gd name="connsiteX75" fmla="*/ 267895 w 601094"/>
                  <a:gd name="connsiteY75" fmla="*/ 264289 h 522431"/>
                  <a:gd name="connsiteX76" fmla="*/ 273744 w 601094"/>
                  <a:gd name="connsiteY76" fmla="*/ 262831 h 522431"/>
                  <a:gd name="connsiteX77" fmla="*/ 281787 w 601094"/>
                  <a:gd name="connsiteY77" fmla="*/ 255781 h 522431"/>
                  <a:gd name="connsiteX78" fmla="*/ 163192 w 601094"/>
                  <a:gd name="connsiteY78" fmla="*/ 253367 h 522431"/>
                  <a:gd name="connsiteX79" fmla="*/ 179751 w 601094"/>
                  <a:gd name="connsiteY79" fmla="*/ 264794 h 522431"/>
                  <a:gd name="connsiteX80" fmla="*/ 176829 w 601094"/>
                  <a:gd name="connsiteY80" fmla="*/ 354508 h 522431"/>
                  <a:gd name="connsiteX81" fmla="*/ 177073 w 601094"/>
                  <a:gd name="connsiteY81" fmla="*/ 422341 h 522431"/>
                  <a:gd name="connsiteX82" fmla="*/ 176099 w 601094"/>
                  <a:gd name="connsiteY82" fmla="*/ 457108 h 522431"/>
                  <a:gd name="connsiteX83" fmla="*/ 132996 w 601094"/>
                  <a:gd name="connsiteY83" fmla="*/ 460755 h 522431"/>
                  <a:gd name="connsiteX84" fmla="*/ 130074 w 601094"/>
                  <a:gd name="connsiteY84" fmla="*/ 457838 h 522431"/>
                  <a:gd name="connsiteX85" fmla="*/ 132266 w 601094"/>
                  <a:gd name="connsiteY85" fmla="*/ 255312 h 522431"/>
                  <a:gd name="connsiteX86" fmla="*/ 136406 w 601094"/>
                  <a:gd name="connsiteY86" fmla="*/ 255798 h 522431"/>
                  <a:gd name="connsiteX87" fmla="*/ 141519 w 601094"/>
                  <a:gd name="connsiteY87" fmla="*/ 253610 h 522431"/>
                  <a:gd name="connsiteX88" fmla="*/ 163192 w 601094"/>
                  <a:gd name="connsiteY88" fmla="*/ 253367 h 522431"/>
                  <a:gd name="connsiteX89" fmla="*/ 15157 w 601094"/>
                  <a:gd name="connsiteY89" fmla="*/ 218612 h 522431"/>
                  <a:gd name="connsiteX90" fmla="*/ 20027 w 601094"/>
                  <a:gd name="connsiteY90" fmla="*/ 391686 h 522431"/>
                  <a:gd name="connsiteX91" fmla="*/ 17592 w 601094"/>
                  <a:gd name="connsiteY91" fmla="*/ 493293 h 522431"/>
                  <a:gd name="connsiteX92" fmla="*/ 79445 w 601094"/>
                  <a:gd name="connsiteY92" fmla="*/ 475791 h 522431"/>
                  <a:gd name="connsiteX93" fmla="*/ 83585 w 601094"/>
                  <a:gd name="connsiteY93" fmla="*/ 475548 h 522431"/>
                  <a:gd name="connsiteX94" fmla="*/ 373855 w 601094"/>
                  <a:gd name="connsiteY94" fmla="*/ 479438 h 522431"/>
                  <a:gd name="connsiteX95" fmla="*/ 582061 w 601094"/>
                  <a:gd name="connsiteY95" fmla="*/ 507149 h 522431"/>
                  <a:gd name="connsiteX96" fmla="*/ 588879 w 601094"/>
                  <a:gd name="connsiteY96" fmla="*/ 508607 h 522431"/>
                  <a:gd name="connsiteX97" fmla="*/ 582791 w 601094"/>
                  <a:gd name="connsiteY97" fmla="*/ 365433 h 522431"/>
                  <a:gd name="connsiteX98" fmla="*/ 581817 w 601094"/>
                  <a:gd name="connsiteY98" fmla="*/ 243893 h 522431"/>
                  <a:gd name="connsiteX99" fmla="*/ 479541 w 601094"/>
                  <a:gd name="connsiteY99" fmla="*/ 244622 h 522431"/>
                  <a:gd name="connsiteX100" fmla="*/ 471505 w 601094"/>
                  <a:gd name="connsiteY100" fmla="*/ 233683 h 522431"/>
                  <a:gd name="connsiteX101" fmla="*/ 471992 w 601094"/>
                  <a:gd name="connsiteY101" fmla="*/ 232711 h 522431"/>
                  <a:gd name="connsiteX102" fmla="*/ 265734 w 601094"/>
                  <a:gd name="connsiteY102" fmla="*/ 227849 h 522431"/>
                  <a:gd name="connsiteX103" fmla="*/ 119138 w 601094"/>
                  <a:gd name="connsiteY103" fmla="*/ 222988 h 522431"/>
                  <a:gd name="connsiteX104" fmla="*/ 126200 w 601094"/>
                  <a:gd name="connsiteY104" fmla="*/ 240003 h 522431"/>
                  <a:gd name="connsiteX105" fmla="*/ 126687 w 601094"/>
                  <a:gd name="connsiteY105" fmla="*/ 242920 h 522431"/>
                  <a:gd name="connsiteX106" fmla="*/ 126200 w 601094"/>
                  <a:gd name="connsiteY106" fmla="*/ 248268 h 522431"/>
                  <a:gd name="connsiteX107" fmla="*/ 69461 w 601094"/>
                  <a:gd name="connsiteY107" fmla="*/ 258721 h 522431"/>
                  <a:gd name="connsiteX108" fmla="*/ 15157 w 601094"/>
                  <a:gd name="connsiteY108" fmla="*/ 218612 h 522431"/>
                  <a:gd name="connsiteX109" fmla="*/ 300922 w 601094"/>
                  <a:gd name="connsiteY109" fmla="*/ 127898 h 522431"/>
                  <a:gd name="connsiteX110" fmla="*/ 259890 w 601094"/>
                  <a:gd name="connsiteY110" fmla="*/ 137666 h 522431"/>
                  <a:gd name="connsiteX111" fmla="*/ 169546 w 601094"/>
                  <a:gd name="connsiteY111" fmla="*/ 180449 h 522431"/>
                  <a:gd name="connsiteX112" fmla="*/ 119138 w 601094"/>
                  <a:gd name="connsiteY112" fmla="*/ 208160 h 522431"/>
                  <a:gd name="connsiteX113" fmla="*/ 288868 w 601094"/>
                  <a:gd name="connsiteY113" fmla="*/ 212292 h 522431"/>
                  <a:gd name="connsiteX114" fmla="*/ 479541 w 601094"/>
                  <a:gd name="connsiteY114" fmla="*/ 214966 h 522431"/>
                  <a:gd name="connsiteX115" fmla="*/ 420367 w 601094"/>
                  <a:gd name="connsiteY115" fmla="*/ 166593 h 522431"/>
                  <a:gd name="connsiteX116" fmla="*/ 300922 w 601094"/>
                  <a:gd name="connsiteY116" fmla="*/ 127898 h 522431"/>
                  <a:gd name="connsiteX117" fmla="*/ 304940 w 601094"/>
                  <a:gd name="connsiteY117" fmla="*/ 19043 h 522431"/>
                  <a:gd name="connsiteX118" fmla="*/ 305671 w 601094"/>
                  <a:gd name="connsiteY118" fmla="*/ 25606 h 522431"/>
                  <a:gd name="connsiteX119" fmla="*/ 320282 w 601094"/>
                  <a:gd name="connsiteY119" fmla="*/ 28766 h 522431"/>
                  <a:gd name="connsiteX120" fmla="*/ 311271 w 601094"/>
                  <a:gd name="connsiteY120" fmla="*/ 22932 h 522431"/>
                  <a:gd name="connsiteX121" fmla="*/ 304940 w 601094"/>
                  <a:gd name="connsiteY121" fmla="*/ 19043 h 522431"/>
                  <a:gd name="connsiteX122" fmla="*/ 296417 w 601094"/>
                  <a:gd name="connsiteY122" fmla="*/ 113 h 522431"/>
                  <a:gd name="connsiteX123" fmla="*/ 302992 w 601094"/>
                  <a:gd name="connsiteY123" fmla="*/ 4458 h 522431"/>
                  <a:gd name="connsiteX124" fmla="*/ 302992 w 601094"/>
                  <a:gd name="connsiteY124" fmla="*/ 4701 h 522431"/>
                  <a:gd name="connsiteX125" fmla="*/ 323691 w 601094"/>
                  <a:gd name="connsiteY125" fmla="*/ 12723 h 522431"/>
                  <a:gd name="connsiteX126" fmla="*/ 355835 w 601094"/>
                  <a:gd name="connsiteY126" fmla="*/ 31197 h 522431"/>
                  <a:gd name="connsiteX127" fmla="*/ 351451 w 601094"/>
                  <a:gd name="connsiteY127" fmla="*/ 47727 h 522431"/>
                  <a:gd name="connsiteX128" fmla="*/ 306888 w 601094"/>
                  <a:gd name="connsiteY128" fmla="*/ 47970 h 522431"/>
                  <a:gd name="connsiteX129" fmla="*/ 302018 w 601094"/>
                  <a:gd name="connsiteY129" fmla="*/ 104851 h 522431"/>
                  <a:gd name="connsiteX130" fmla="*/ 388222 w 601094"/>
                  <a:gd name="connsiteY130" fmla="*/ 131832 h 522431"/>
                  <a:gd name="connsiteX131" fmla="*/ 491960 w 601094"/>
                  <a:gd name="connsiteY131" fmla="*/ 235385 h 522431"/>
                  <a:gd name="connsiteX132" fmla="*/ 583035 w 601094"/>
                  <a:gd name="connsiteY132" fmla="*/ 217640 h 522431"/>
                  <a:gd name="connsiteX133" fmla="*/ 596185 w 601094"/>
                  <a:gd name="connsiteY133" fmla="*/ 224203 h 522431"/>
                  <a:gd name="connsiteX134" fmla="*/ 598376 w 601094"/>
                  <a:gd name="connsiteY134" fmla="*/ 229551 h 522431"/>
                  <a:gd name="connsiteX135" fmla="*/ 599107 w 601094"/>
                  <a:gd name="connsiteY135" fmla="*/ 403840 h 522431"/>
                  <a:gd name="connsiteX136" fmla="*/ 591558 w 601094"/>
                  <a:gd name="connsiteY136" fmla="*/ 516629 h 522431"/>
                  <a:gd name="connsiteX137" fmla="*/ 585470 w 601094"/>
                  <a:gd name="connsiteY137" fmla="*/ 519546 h 522431"/>
                  <a:gd name="connsiteX138" fmla="*/ 577677 w 601094"/>
                  <a:gd name="connsiteY138" fmla="*/ 522220 h 522431"/>
                  <a:gd name="connsiteX139" fmla="*/ 449101 w 601094"/>
                  <a:gd name="connsiteY139" fmla="*/ 489890 h 522431"/>
                  <a:gd name="connsiteX140" fmla="*/ 323934 w 601094"/>
                  <a:gd name="connsiteY140" fmla="*/ 501558 h 522431"/>
                  <a:gd name="connsiteX141" fmla="*/ 89429 w 601094"/>
                  <a:gd name="connsiteY141" fmla="*/ 487459 h 522431"/>
                  <a:gd name="connsiteX142" fmla="*/ 84072 w 601094"/>
                  <a:gd name="connsiteY142" fmla="*/ 492564 h 522431"/>
                  <a:gd name="connsiteX143" fmla="*/ 12966 w 601094"/>
                  <a:gd name="connsiteY143" fmla="*/ 518817 h 522431"/>
                  <a:gd name="connsiteX144" fmla="*/ 4686 w 601094"/>
                  <a:gd name="connsiteY144" fmla="*/ 512497 h 522431"/>
                  <a:gd name="connsiteX145" fmla="*/ 7121 w 601094"/>
                  <a:gd name="connsiteY145" fmla="*/ 310497 h 522431"/>
                  <a:gd name="connsiteX146" fmla="*/ 6878 w 601094"/>
                  <a:gd name="connsiteY146" fmla="*/ 210834 h 522431"/>
                  <a:gd name="connsiteX147" fmla="*/ 15888 w 601094"/>
                  <a:gd name="connsiteY147" fmla="*/ 212535 h 522431"/>
                  <a:gd name="connsiteX148" fmla="*/ 66782 w 601094"/>
                  <a:gd name="connsiteY148" fmla="*/ 247296 h 522431"/>
                  <a:gd name="connsiteX149" fmla="*/ 115485 w 601094"/>
                  <a:gd name="connsiteY149" fmla="*/ 242434 h 522431"/>
                  <a:gd name="connsiteX150" fmla="*/ 85046 w 601094"/>
                  <a:gd name="connsiteY150" fmla="*/ 211806 h 522431"/>
                  <a:gd name="connsiteX151" fmla="*/ 88212 w 601094"/>
                  <a:gd name="connsiteY151" fmla="*/ 200138 h 522431"/>
                  <a:gd name="connsiteX152" fmla="*/ 274014 w 601094"/>
                  <a:gd name="connsiteY152" fmla="*/ 111171 h 522431"/>
                  <a:gd name="connsiteX153" fmla="*/ 292521 w 601094"/>
                  <a:gd name="connsiteY153" fmla="*/ 105580 h 522431"/>
                  <a:gd name="connsiteX154" fmla="*/ 290329 w 601094"/>
                  <a:gd name="connsiteY154" fmla="*/ 40434 h 522431"/>
                  <a:gd name="connsiteX155" fmla="*/ 290086 w 601094"/>
                  <a:gd name="connsiteY155" fmla="*/ 29009 h 522431"/>
                  <a:gd name="connsiteX156" fmla="*/ 290573 w 601094"/>
                  <a:gd name="connsiteY156" fmla="*/ 6160 h 522431"/>
                  <a:gd name="connsiteX157" fmla="*/ 296417 w 601094"/>
                  <a:gd name="connsiteY157" fmla="*/ 113 h 5224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</a:cxnLst>
                <a:rect l="l" t="t" r="r" b="b"/>
                <a:pathLst>
                  <a:path w="601094" h="522431">
                    <a:moveTo>
                      <a:pt x="427885" y="274980"/>
                    </a:moveTo>
                    <a:cubicBezTo>
                      <a:pt x="432025" y="289568"/>
                      <a:pt x="431782" y="309261"/>
                      <a:pt x="432269" y="321660"/>
                    </a:cubicBezTo>
                    <a:cubicBezTo>
                      <a:pt x="433730" y="357156"/>
                      <a:pt x="437139" y="394111"/>
                      <a:pt x="431295" y="429121"/>
                    </a:cubicBezTo>
                    <a:cubicBezTo>
                      <a:pt x="427885" y="449300"/>
                      <a:pt x="455403" y="436171"/>
                      <a:pt x="453455" y="417208"/>
                    </a:cubicBezTo>
                    <a:cubicBezTo>
                      <a:pt x="451020" y="394840"/>
                      <a:pt x="449802" y="372230"/>
                      <a:pt x="448585" y="349619"/>
                    </a:cubicBezTo>
                    <a:cubicBezTo>
                      <a:pt x="447611" y="333330"/>
                      <a:pt x="446637" y="317527"/>
                      <a:pt x="448585" y="301238"/>
                    </a:cubicBezTo>
                    <a:cubicBezTo>
                      <a:pt x="450533" y="282760"/>
                      <a:pt x="446880" y="275224"/>
                      <a:pt x="427885" y="274980"/>
                    </a:cubicBezTo>
                    <a:close/>
                    <a:moveTo>
                      <a:pt x="352921" y="272822"/>
                    </a:moveTo>
                    <a:cubicBezTo>
                      <a:pt x="351217" y="305158"/>
                      <a:pt x="355112" y="339439"/>
                      <a:pt x="354868" y="371774"/>
                    </a:cubicBezTo>
                    <a:cubicBezTo>
                      <a:pt x="354868" y="389279"/>
                      <a:pt x="353651" y="405812"/>
                      <a:pt x="351947" y="423317"/>
                    </a:cubicBezTo>
                    <a:cubicBezTo>
                      <a:pt x="350000" y="446170"/>
                      <a:pt x="359980" y="444468"/>
                      <a:pt x="378481" y="441065"/>
                    </a:cubicBezTo>
                    <a:cubicBezTo>
                      <a:pt x="393817" y="438390"/>
                      <a:pt x="387488" y="426477"/>
                      <a:pt x="386514" y="411647"/>
                    </a:cubicBezTo>
                    <a:cubicBezTo>
                      <a:pt x="385540" y="395357"/>
                      <a:pt x="384323" y="378825"/>
                      <a:pt x="385297" y="362535"/>
                    </a:cubicBezTo>
                    <a:cubicBezTo>
                      <a:pt x="386514" y="342356"/>
                      <a:pt x="388948" y="321690"/>
                      <a:pt x="388461" y="301511"/>
                    </a:cubicBezTo>
                    <a:cubicBezTo>
                      <a:pt x="387974" y="273552"/>
                      <a:pt x="380428" y="274038"/>
                      <a:pt x="356816" y="273795"/>
                    </a:cubicBezTo>
                    <a:cubicBezTo>
                      <a:pt x="355112" y="273795"/>
                      <a:pt x="353895" y="273309"/>
                      <a:pt x="352921" y="272822"/>
                    </a:cubicBezTo>
                    <a:close/>
                    <a:moveTo>
                      <a:pt x="276425" y="271096"/>
                    </a:moveTo>
                    <a:cubicBezTo>
                      <a:pt x="286174" y="306831"/>
                      <a:pt x="280325" y="345969"/>
                      <a:pt x="279350" y="382676"/>
                    </a:cubicBezTo>
                    <a:cubicBezTo>
                      <a:pt x="278862" y="397748"/>
                      <a:pt x="278131" y="413063"/>
                      <a:pt x="278131" y="427892"/>
                    </a:cubicBezTo>
                    <a:cubicBezTo>
                      <a:pt x="278131" y="449041"/>
                      <a:pt x="279350" y="450986"/>
                      <a:pt x="302017" y="447096"/>
                    </a:cubicBezTo>
                    <a:cubicBezTo>
                      <a:pt x="317128" y="444422"/>
                      <a:pt x="309085" y="407715"/>
                      <a:pt x="308841" y="393859"/>
                    </a:cubicBezTo>
                    <a:cubicBezTo>
                      <a:pt x="308841" y="369792"/>
                      <a:pt x="308353" y="345483"/>
                      <a:pt x="309816" y="321660"/>
                    </a:cubicBezTo>
                    <a:cubicBezTo>
                      <a:pt x="310547" y="308289"/>
                      <a:pt x="314690" y="291759"/>
                      <a:pt x="313472" y="278875"/>
                    </a:cubicBezTo>
                    <a:cubicBezTo>
                      <a:pt x="312497" y="266477"/>
                      <a:pt x="288855" y="273041"/>
                      <a:pt x="281787" y="273041"/>
                    </a:cubicBezTo>
                    <a:cubicBezTo>
                      <a:pt x="279594" y="273041"/>
                      <a:pt x="277888" y="272068"/>
                      <a:pt x="276425" y="271096"/>
                    </a:cubicBezTo>
                    <a:close/>
                    <a:moveTo>
                      <a:pt x="207982" y="270139"/>
                    </a:moveTo>
                    <a:cubicBezTo>
                      <a:pt x="205060" y="301985"/>
                      <a:pt x="210174" y="339421"/>
                      <a:pt x="212122" y="371024"/>
                    </a:cubicBezTo>
                    <a:cubicBezTo>
                      <a:pt x="213339" y="390471"/>
                      <a:pt x="214800" y="409433"/>
                      <a:pt x="213826" y="428880"/>
                    </a:cubicBezTo>
                    <a:cubicBezTo>
                      <a:pt x="209687" y="437632"/>
                      <a:pt x="211635" y="443952"/>
                      <a:pt x="219427" y="447842"/>
                    </a:cubicBezTo>
                    <a:cubicBezTo>
                      <a:pt x="226732" y="450030"/>
                      <a:pt x="232576" y="448571"/>
                      <a:pt x="237689" y="443709"/>
                    </a:cubicBezTo>
                    <a:cubicBezTo>
                      <a:pt x="237933" y="410891"/>
                      <a:pt x="236472" y="377830"/>
                      <a:pt x="236472" y="345013"/>
                    </a:cubicBezTo>
                    <a:cubicBezTo>
                      <a:pt x="236228" y="330670"/>
                      <a:pt x="236715" y="316570"/>
                      <a:pt x="237446" y="302228"/>
                    </a:cubicBezTo>
                    <a:cubicBezTo>
                      <a:pt x="238663" y="279620"/>
                      <a:pt x="232819" y="274515"/>
                      <a:pt x="213339" y="272570"/>
                    </a:cubicBezTo>
                    <a:cubicBezTo>
                      <a:pt x="211148" y="272327"/>
                      <a:pt x="209200" y="271355"/>
                      <a:pt x="207982" y="270139"/>
                    </a:cubicBezTo>
                    <a:close/>
                    <a:moveTo>
                      <a:pt x="167332" y="268198"/>
                    </a:moveTo>
                    <a:cubicBezTo>
                      <a:pt x="169037" y="272817"/>
                      <a:pt x="147120" y="270629"/>
                      <a:pt x="141519" y="270872"/>
                    </a:cubicBezTo>
                    <a:cubicBezTo>
                      <a:pt x="139571" y="270872"/>
                      <a:pt x="138110" y="270386"/>
                      <a:pt x="136893" y="269657"/>
                    </a:cubicBezTo>
                    <a:cubicBezTo>
                      <a:pt x="138354" y="310259"/>
                      <a:pt x="141276" y="350861"/>
                      <a:pt x="141032" y="391464"/>
                    </a:cubicBezTo>
                    <a:cubicBezTo>
                      <a:pt x="141032" y="409698"/>
                      <a:pt x="141763" y="428176"/>
                      <a:pt x="138354" y="445924"/>
                    </a:cubicBezTo>
                    <a:cubicBezTo>
                      <a:pt x="134701" y="464645"/>
                      <a:pt x="170011" y="452002"/>
                      <a:pt x="167332" y="431823"/>
                    </a:cubicBezTo>
                    <a:cubicBezTo>
                      <a:pt x="162705" y="395354"/>
                      <a:pt x="165384" y="358641"/>
                      <a:pt x="168793" y="322172"/>
                    </a:cubicBezTo>
                    <a:cubicBezTo>
                      <a:pt x="170498" y="304910"/>
                      <a:pt x="173907" y="284974"/>
                      <a:pt x="167332" y="268198"/>
                    </a:cubicBezTo>
                    <a:close/>
                    <a:moveTo>
                      <a:pt x="424963" y="258205"/>
                    </a:moveTo>
                    <a:cubicBezTo>
                      <a:pt x="464414" y="252613"/>
                      <a:pt x="474155" y="272063"/>
                      <a:pt x="470015" y="309504"/>
                    </a:cubicBezTo>
                    <a:cubicBezTo>
                      <a:pt x="466362" y="340137"/>
                      <a:pt x="467336" y="372959"/>
                      <a:pt x="468797" y="403836"/>
                    </a:cubicBezTo>
                    <a:cubicBezTo>
                      <a:pt x="469284" y="414047"/>
                      <a:pt x="476346" y="438116"/>
                      <a:pt x="467336" y="447112"/>
                    </a:cubicBezTo>
                    <a:cubicBezTo>
                      <a:pt x="455160" y="459511"/>
                      <a:pt x="414248" y="458782"/>
                      <a:pt x="417658" y="434469"/>
                    </a:cubicBezTo>
                    <a:cubicBezTo>
                      <a:pt x="422528" y="402377"/>
                      <a:pt x="418875" y="368097"/>
                      <a:pt x="418632" y="335761"/>
                    </a:cubicBezTo>
                    <a:cubicBezTo>
                      <a:pt x="418632" y="314123"/>
                      <a:pt x="420823" y="288838"/>
                      <a:pt x="415222" y="267687"/>
                    </a:cubicBezTo>
                    <a:cubicBezTo>
                      <a:pt x="414492" y="264526"/>
                      <a:pt x="416927" y="262581"/>
                      <a:pt x="419362" y="262824"/>
                    </a:cubicBezTo>
                    <a:cubicBezTo>
                      <a:pt x="420336" y="260393"/>
                      <a:pt x="422041" y="258691"/>
                      <a:pt x="424963" y="258205"/>
                    </a:cubicBezTo>
                    <a:close/>
                    <a:moveTo>
                      <a:pt x="356816" y="257749"/>
                    </a:moveTo>
                    <a:cubicBezTo>
                      <a:pt x="368500" y="258235"/>
                      <a:pt x="380428" y="258478"/>
                      <a:pt x="392356" y="258478"/>
                    </a:cubicBezTo>
                    <a:cubicBezTo>
                      <a:pt x="395034" y="258478"/>
                      <a:pt x="398198" y="260423"/>
                      <a:pt x="398685" y="263340"/>
                    </a:cubicBezTo>
                    <a:cubicBezTo>
                      <a:pt x="408179" y="315126"/>
                      <a:pt x="399415" y="371045"/>
                      <a:pt x="400876" y="423803"/>
                    </a:cubicBezTo>
                    <a:cubicBezTo>
                      <a:pt x="401606" y="455652"/>
                      <a:pt x="396738" y="452248"/>
                      <a:pt x="366066" y="455652"/>
                    </a:cubicBezTo>
                    <a:cubicBezTo>
                      <a:pt x="335638" y="459299"/>
                      <a:pt x="336611" y="437418"/>
                      <a:pt x="340019" y="412133"/>
                    </a:cubicBezTo>
                    <a:cubicBezTo>
                      <a:pt x="346835" y="362292"/>
                      <a:pt x="337585" y="310507"/>
                      <a:pt x="344401" y="260909"/>
                    </a:cubicBezTo>
                    <a:cubicBezTo>
                      <a:pt x="344888" y="257019"/>
                      <a:pt x="350000" y="256776"/>
                      <a:pt x="352434" y="258964"/>
                    </a:cubicBezTo>
                    <a:cubicBezTo>
                      <a:pt x="353651" y="258235"/>
                      <a:pt x="354868" y="257749"/>
                      <a:pt x="356816" y="257749"/>
                    </a:cubicBezTo>
                    <a:close/>
                    <a:moveTo>
                      <a:pt x="213339" y="256040"/>
                    </a:moveTo>
                    <a:cubicBezTo>
                      <a:pt x="251569" y="254095"/>
                      <a:pt x="255709" y="265277"/>
                      <a:pt x="252787" y="302228"/>
                    </a:cubicBezTo>
                    <a:cubicBezTo>
                      <a:pt x="248891" y="352548"/>
                      <a:pt x="257170" y="404571"/>
                      <a:pt x="250595" y="454405"/>
                    </a:cubicBezTo>
                    <a:cubicBezTo>
                      <a:pt x="249865" y="458052"/>
                      <a:pt x="247673" y="461212"/>
                      <a:pt x="243290" y="461455"/>
                    </a:cubicBezTo>
                    <a:cubicBezTo>
                      <a:pt x="231602" y="461455"/>
                      <a:pt x="219670" y="461455"/>
                      <a:pt x="207738" y="461455"/>
                    </a:cubicBezTo>
                    <a:cubicBezTo>
                      <a:pt x="203842" y="461698"/>
                      <a:pt x="201407" y="458538"/>
                      <a:pt x="201164" y="454891"/>
                    </a:cubicBezTo>
                    <a:cubicBezTo>
                      <a:pt x="197755" y="418184"/>
                      <a:pt x="199216" y="379775"/>
                      <a:pt x="199459" y="342825"/>
                    </a:cubicBezTo>
                    <a:cubicBezTo>
                      <a:pt x="199459" y="318758"/>
                      <a:pt x="192885" y="288371"/>
                      <a:pt x="198972" y="265277"/>
                    </a:cubicBezTo>
                    <a:cubicBezTo>
                      <a:pt x="199703" y="262117"/>
                      <a:pt x="203355" y="261388"/>
                      <a:pt x="205790" y="262360"/>
                    </a:cubicBezTo>
                    <a:cubicBezTo>
                      <a:pt x="206521" y="259200"/>
                      <a:pt x="208956" y="256283"/>
                      <a:pt x="213339" y="256040"/>
                    </a:cubicBezTo>
                    <a:close/>
                    <a:moveTo>
                      <a:pt x="281787" y="255781"/>
                    </a:moveTo>
                    <a:cubicBezTo>
                      <a:pt x="310303" y="255052"/>
                      <a:pt x="331264" y="253107"/>
                      <a:pt x="327608" y="286897"/>
                    </a:cubicBezTo>
                    <a:cubicBezTo>
                      <a:pt x="322002" y="341350"/>
                      <a:pt x="323464" y="396533"/>
                      <a:pt x="323708" y="451472"/>
                    </a:cubicBezTo>
                    <a:cubicBezTo>
                      <a:pt x="323708" y="455605"/>
                      <a:pt x="320540" y="457793"/>
                      <a:pt x="316884" y="458279"/>
                    </a:cubicBezTo>
                    <a:cubicBezTo>
                      <a:pt x="292755" y="461196"/>
                      <a:pt x="262533" y="469461"/>
                      <a:pt x="262533" y="435914"/>
                    </a:cubicBezTo>
                    <a:cubicBezTo>
                      <a:pt x="262533" y="379030"/>
                      <a:pt x="264726" y="321173"/>
                      <a:pt x="267895" y="264289"/>
                    </a:cubicBezTo>
                    <a:cubicBezTo>
                      <a:pt x="268138" y="260886"/>
                      <a:pt x="272038" y="260157"/>
                      <a:pt x="273744" y="262831"/>
                    </a:cubicBezTo>
                    <a:cubicBezTo>
                      <a:pt x="274475" y="259184"/>
                      <a:pt x="277156" y="255781"/>
                      <a:pt x="281787" y="255781"/>
                    </a:cubicBezTo>
                    <a:close/>
                    <a:moveTo>
                      <a:pt x="163192" y="253367"/>
                    </a:moveTo>
                    <a:cubicBezTo>
                      <a:pt x="171289" y="254339"/>
                      <a:pt x="178534" y="257257"/>
                      <a:pt x="179751" y="264794"/>
                    </a:cubicBezTo>
                    <a:cubicBezTo>
                      <a:pt x="184135" y="295428"/>
                      <a:pt x="177560" y="323631"/>
                      <a:pt x="176829" y="354508"/>
                    </a:cubicBezTo>
                    <a:cubicBezTo>
                      <a:pt x="176342" y="377119"/>
                      <a:pt x="174151" y="399730"/>
                      <a:pt x="177073" y="422341"/>
                    </a:cubicBezTo>
                    <a:cubicBezTo>
                      <a:pt x="178534" y="434254"/>
                      <a:pt x="180482" y="445438"/>
                      <a:pt x="176099" y="457108"/>
                    </a:cubicBezTo>
                    <a:cubicBezTo>
                      <a:pt x="171472" y="470237"/>
                      <a:pt x="141276" y="461484"/>
                      <a:pt x="132996" y="460755"/>
                    </a:cubicBezTo>
                    <a:cubicBezTo>
                      <a:pt x="131535" y="460755"/>
                      <a:pt x="130074" y="459539"/>
                      <a:pt x="130074" y="457838"/>
                    </a:cubicBezTo>
                    <a:cubicBezTo>
                      <a:pt x="132266" y="392193"/>
                      <a:pt x="117168" y="319255"/>
                      <a:pt x="132266" y="255312"/>
                    </a:cubicBezTo>
                    <a:cubicBezTo>
                      <a:pt x="132996" y="253124"/>
                      <a:pt x="136162" y="253610"/>
                      <a:pt x="136406" y="255798"/>
                    </a:cubicBezTo>
                    <a:cubicBezTo>
                      <a:pt x="137623" y="254583"/>
                      <a:pt x="139328" y="253853"/>
                      <a:pt x="141519" y="253610"/>
                    </a:cubicBezTo>
                    <a:cubicBezTo>
                      <a:pt x="146146" y="253367"/>
                      <a:pt x="155096" y="252394"/>
                      <a:pt x="163192" y="253367"/>
                    </a:cubicBezTo>
                    <a:close/>
                    <a:moveTo>
                      <a:pt x="15157" y="218612"/>
                    </a:moveTo>
                    <a:cubicBezTo>
                      <a:pt x="5904" y="271847"/>
                      <a:pt x="21002" y="337722"/>
                      <a:pt x="20027" y="391686"/>
                    </a:cubicBezTo>
                    <a:cubicBezTo>
                      <a:pt x="19297" y="425474"/>
                      <a:pt x="17592" y="459505"/>
                      <a:pt x="17592" y="493293"/>
                    </a:cubicBezTo>
                    <a:cubicBezTo>
                      <a:pt x="17592" y="505933"/>
                      <a:pt x="71653" y="478222"/>
                      <a:pt x="79445" y="475791"/>
                    </a:cubicBezTo>
                    <a:cubicBezTo>
                      <a:pt x="80906" y="475305"/>
                      <a:pt x="82367" y="475305"/>
                      <a:pt x="83585" y="475548"/>
                    </a:cubicBezTo>
                    <a:cubicBezTo>
                      <a:pt x="180991" y="476278"/>
                      <a:pt x="276205" y="489890"/>
                      <a:pt x="373855" y="479438"/>
                    </a:cubicBezTo>
                    <a:cubicBezTo>
                      <a:pt x="455920" y="470687"/>
                      <a:pt x="510954" y="465825"/>
                      <a:pt x="582061" y="507149"/>
                    </a:cubicBezTo>
                    <a:cubicBezTo>
                      <a:pt x="584252" y="505933"/>
                      <a:pt x="586931" y="506177"/>
                      <a:pt x="588879" y="508607"/>
                    </a:cubicBezTo>
                    <a:cubicBezTo>
                      <a:pt x="566232" y="478708"/>
                      <a:pt x="581817" y="399707"/>
                      <a:pt x="582791" y="365433"/>
                    </a:cubicBezTo>
                    <a:cubicBezTo>
                      <a:pt x="584009" y="324839"/>
                      <a:pt x="584009" y="284487"/>
                      <a:pt x="581817" y="243893"/>
                    </a:cubicBezTo>
                    <a:cubicBezTo>
                      <a:pt x="554300" y="264068"/>
                      <a:pt x="507302" y="259936"/>
                      <a:pt x="479541" y="244622"/>
                    </a:cubicBezTo>
                    <a:cubicBezTo>
                      <a:pt x="473940" y="246080"/>
                      <a:pt x="467365" y="238788"/>
                      <a:pt x="471505" y="233683"/>
                    </a:cubicBezTo>
                    <a:cubicBezTo>
                      <a:pt x="471748" y="233197"/>
                      <a:pt x="471748" y="232954"/>
                      <a:pt x="471992" y="232711"/>
                    </a:cubicBezTo>
                    <a:cubicBezTo>
                      <a:pt x="405512" y="223717"/>
                      <a:pt x="332944" y="230766"/>
                      <a:pt x="265734" y="227849"/>
                    </a:cubicBezTo>
                    <a:cubicBezTo>
                      <a:pt x="217762" y="225662"/>
                      <a:pt x="167598" y="221043"/>
                      <a:pt x="119138" y="222988"/>
                    </a:cubicBezTo>
                    <a:cubicBezTo>
                      <a:pt x="120599" y="227849"/>
                      <a:pt x="122791" y="233440"/>
                      <a:pt x="126200" y="240003"/>
                    </a:cubicBezTo>
                    <a:cubicBezTo>
                      <a:pt x="126687" y="240976"/>
                      <a:pt x="126687" y="241948"/>
                      <a:pt x="126687" y="242920"/>
                    </a:cubicBezTo>
                    <a:cubicBezTo>
                      <a:pt x="127661" y="244379"/>
                      <a:pt x="127905" y="246566"/>
                      <a:pt x="126200" y="248268"/>
                    </a:cubicBezTo>
                    <a:cubicBezTo>
                      <a:pt x="112563" y="261151"/>
                      <a:pt x="86994" y="262610"/>
                      <a:pt x="69461" y="258721"/>
                    </a:cubicBezTo>
                    <a:cubicBezTo>
                      <a:pt x="45110" y="253616"/>
                      <a:pt x="31473" y="235871"/>
                      <a:pt x="15157" y="218612"/>
                    </a:cubicBezTo>
                    <a:close/>
                    <a:moveTo>
                      <a:pt x="300922" y="127898"/>
                    </a:moveTo>
                    <a:cubicBezTo>
                      <a:pt x="287057" y="128201"/>
                      <a:pt x="273283" y="131103"/>
                      <a:pt x="259890" y="137666"/>
                    </a:cubicBezTo>
                    <a:cubicBezTo>
                      <a:pt x="230181" y="152251"/>
                      <a:pt x="200229" y="167808"/>
                      <a:pt x="169546" y="180449"/>
                    </a:cubicBezTo>
                    <a:cubicBezTo>
                      <a:pt x="143490" y="191144"/>
                      <a:pt x="124008" y="195276"/>
                      <a:pt x="119138" y="208160"/>
                    </a:cubicBezTo>
                    <a:cubicBezTo>
                      <a:pt x="173198" y="199409"/>
                      <a:pt x="235782" y="209618"/>
                      <a:pt x="288868" y="212292"/>
                    </a:cubicBezTo>
                    <a:cubicBezTo>
                      <a:pt x="351451" y="215209"/>
                      <a:pt x="417932" y="207431"/>
                      <a:pt x="479541" y="214966"/>
                    </a:cubicBezTo>
                    <a:cubicBezTo>
                      <a:pt x="481732" y="190415"/>
                      <a:pt x="443501" y="177532"/>
                      <a:pt x="420367" y="166593"/>
                    </a:cubicBezTo>
                    <a:cubicBezTo>
                      <a:pt x="384935" y="149456"/>
                      <a:pt x="342518" y="126986"/>
                      <a:pt x="300922" y="127898"/>
                    </a:cubicBezTo>
                    <a:close/>
                    <a:moveTo>
                      <a:pt x="304940" y="19043"/>
                    </a:moveTo>
                    <a:cubicBezTo>
                      <a:pt x="305184" y="21231"/>
                      <a:pt x="305427" y="23419"/>
                      <a:pt x="305671" y="25606"/>
                    </a:cubicBezTo>
                    <a:cubicBezTo>
                      <a:pt x="310541" y="27308"/>
                      <a:pt x="315411" y="28280"/>
                      <a:pt x="320282" y="28766"/>
                    </a:cubicBezTo>
                    <a:cubicBezTo>
                      <a:pt x="317359" y="26822"/>
                      <a:pt x="314194" y="24877"/>
                      <a:pt x="311271" y="22932"/>
                    </a:cubicBezTo>
                    <a:cubicBezTo>
                      <a:pt x="309567" y="21717"/>
                      <a:pt x="307132" y="20502"/>
                      <a:pt x="304940" y="19043"/>
                    </a:cubicBezTo>
                    <a:close/>
                    <a:moveTo>
                      <a:pt x="296417" y="113"/>
                    </a:moveTo>
                    <a:cubicBezTo>
                      <a:pt x="299339" y="-403"/>
                      <a:pt x="302383" y="812"/>
                      <a:pt x="302992" y="4458"/>
                    </a:cubicBezTo>
                    <a:cubicBezTo>
                      <a:pt x="302992" y="4701"/>
                      <a:pt x="302992" y="4701"/>
                      <a:pt x="302992" y="4701"/>
                    </a:cubicBezTo>
                    <a:cubicBezTo>
                      <a:pt x="310054" y="5431"/>
                      <a:pt x="318090" y="10535"/>
                      <a:pt x="323691" y="12723"/>
                    </a:cubicBezTo>
                    <a:cubicBezTo>
                      <a:pt x="335136" y="17585"/>
                      <a:pt x="346338" y="23176"/>
                      <a:pt x="355835" y="31197"/>
                    </a:cubicBezTo>
                    <a:cubicBezTo>
                      <a:pt x="361192" y="35816"/>
                      <a:pt x="358757" y="46511"/>
                      <a:pt x="351451" y="47727"/>
                    </a:cubicBezTo>
                    <a:cubicBezTo>
                      <a:pt x="338302" y="49914"/>
                      <a:pt x="321499" y="51130"/>
                      <a:pt x="306888" y="47970"/>
                    </a:cubicBezTo>
                    <a:cubicBezTo>
                      <a:pt x="307375" y="67173"/>
                      <a:pt x="306158" y="86863"/>
                      <a:pt x="302018" y="104851"/>
                    </a:cubicBezTo>
                    <a:cubicBezTo>
                      <a:pt x="331727" y="105337"/>
                      <a:pt x="365819" y="122109"/>
                      <a:pt x="388222" y="131832"/>
                    </a:cubicBezTo>
                    <a:cubicBezTo>
                      <a:pt x="429620" y="149577"/>
                      <a:pt x="547238" y="184095"/>
                      <a:pt x="491960" y="235385"/>
                    </a:cubicBezTo>
                    <a:cubicBezTo>
                      <a:pt x="524348" y="245108"/>
                      <a:pt x="554300" y="233926"/>
                      <a:pt x="583035" y="217640"/>
                    </a:cubicBezTo>
                    <a:cubicBezTo>
                      <a:pt x="588879" y="214480"/>
                      <a:pt x="595454" y="218855"/>
                      <a:pt x="596185" y="224203"/>
                    </a:cubicBezTo>
                    <a:cubicBezTo>
                      <a:pt x="597402" y="225662"/>
                      <a:pt x="598376" y="227363"/>
                      <a:pt x="598376" y="229551"/>
                    </a:cubicBezTo>
                    <a:cubicBezTo>
                      <a:pt x="600811" y="287404"/>
                      <a:pt x="600081" y="345987"/>
                      <a:pt x="599107" y="403840"/>
                    </a:cubicBezTo>
                    <a:cubicBezTo>
                      <a:pt x="598620" y="440302"/>
                      <a:pt x="607386" y="482841"/>
                      <a:pt x="591558" y="516629"/>
                    </a:cubicBezTo>
                    <a:cubicBezTo>
                      <a:pt x="590584" y="518817"/>
                      <a:pt x="587905" y="519789"/>
                      <a:pt x="585470" y="519546"/>
                    </a:cubicBezTo>
                    <a:cubicBezTo>
                      <a:pt x="583765" y="521734"/>
                      <a:pt x="581087" y="522949"/>
                      <a:pt x="577677" y="522220"/>
                    </a:cubicBezTo>
                    <a:cubicBezTo>
                      <a:pt x="532871" y="510795"/>
                      <a:pt x="499996" y="485515"/>
                      <a:pt x="449101" y="489890"/>
                    </a:cubicBezTo>
                    <a:cubicBezTo>
                      <a:pt x="407460" y="493293"/>
                      <a:pt x="365819" y="499856"/>
                      <a:pt x="323934" y="501558"/>
                    </a:cubicBezTo>
                    <a:cubicBezTo>
                      <a:pt x="248445" y="504718"/>
                      <a:pt x="163458" y="506177"/>
                      <a:pt x="89429" y="487459"/>
                    </a:cubicBezTo>
                    <a:cubicBezTo>
                      <a:pt x="88455" y="489647"/>
                      <a:pt x="86751" y="491592"/>
                      <a:pt x="84072" y="492564"/>
                    </a:cubicBezTo>
                    <a:cubicBezTo>
                      <a:pt x="58990" y="501072"/>
                      <a:pt x="39265" y="515171"/>
                      <a:pt x="12966" y="518817"/>
                    </a:cubicBezTo>
                    <a:cubicBezTo>
                      <a:pt x="8582" y="519303"/>
                      <a:pt x="5173" y="517115"/>
                      <a:pt x="4686" y="512497"/>
                    </a:cubicBezTo>
                    <a:cubicBezTo>
                      <a:pt x="-915" y="445406"/>
                      <a:pt x="12235" y="377830"/>
                      <a:pt x="7121" y="310497"/>
                    </a:cubicBezTo>
                    <a:cubicBezTo>
                      <a:pt x="5173" y="283758"/>
                      <a:pt x="-7733" y="235628"/>
                      <a:pt x="6878" y="210834"/>
                    </a:cubicBezTo>
                    <a:cubicBezTo>
                      <a:pt x="9556" y="206458"/>
                      <a:pt x="15157" y="208403"/>
                      <a:pt x="15888" y="212535"/>
                    </a:cubicBezTo>
                    <a:cubicBezTo>
                      <a:pt x="32203" y="223960"/>
                      <a:pt x="46571" y="243406"/>
                      <a:pt x="66782" y="247296"/>
                    </a:cubicBezTo>
                    <a:cubicBezTo>
                      <a:pt x="84559" y="250699"/>
                      <a:pt x="99170" y="246323"/>
                      <a:pt x="115485" y="242434"/>
                    </a:cubicBezTo>
                    <a:cubicBezTo>
                      <a:pt x="103797" y="232711"/>
                      <a:pt x="94300" y="224446"/>
                      <a:pt x="85046" y="211806"/>
                    </a:cubicBezTo>
                    <a:cubicBezTo>
                      <a:pt x="82367" y="208160"/>
                      <a:pt x="84315" y="202326"/>
                      <a:pt x="88212" y="200138"/>
                    </a:cubicBezTo>
                    <a:cubicBezTo>
                      <a:pt x="148116" y="166836"/>
                      <a:pt x="213622" y="144473"/>
                      <a:pt x="274014" y="111171"/>
                    </a:cubicBezTo>
                    <a:cubicBezTo>
                      <a:pt x="279858" y="108011"/>
                      <a:pt x="285946" y="106309"/>
                      <a:pt x="292521" y="105580"/>
                    </a:cubicBezTo>
                    <a:cubicBezTo>
                      <a:pt x="292521" y="83946"/>
                      <a:pt x="290816" y="62068"/>
                      <a:pt x="290329" y="40434"/>
                    </a:cubicBezTo>
                    <a:cubicBezTo>
                      <a:pt x="287894" y="37031"/>
                      <a:pt x="288138" y="32656"/>
                      <a:pt x="290086" y="29009"/>
                    </a:cubicBezTo>
                    <a:cubicBezTo>
                      <a:pt x="289842" y="21474"/>
                      <a:pt x="290086" y="13695"/>
                      <a:pt x="290573" y="6160"/>
                    </a:cubicBezTo>
                    <a:cubicBezTo>
                      <a:pt x="290695" y="2878"/>
                      <a:pt x="293495" y="630"/>
                      <a:pt x="296417" y="113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</p:grpSp>
      <p:grpSp>
        <p:nvGrpSpPr>
          <p:cNvPr id="9" name="ïṡļíḓè">
            <a:extLst>
              <a:ext uri="{FF2B5EF4-FFF2-40B4-BE49-F238E27FC236}">
                <a16:creationId xmlns:a16="http://schemas.microsoft.com/office/drawing/2014/main" id="{1AB84B82-2935-47F7-B863-2819CB44006C}"/>
              </a:ext>
            </a:extLst>
          </p:cNvPr>
          <p:cNvGrpSpPr/>
          <p:nvPr/>
        </p:nvGrpSpPr>
        <p:grpSpPr>
          <a:xfrm>
            <a:off x="4218563" y="973295"/>
            <a:ext cx="2768580" cy="718744"/>
            <a:chOff x="600158" y="2382076"/>
            <a:chExt cx="3691440" cy="958325"/>
          </a:xfrm>
        </p:grpSpPr>
        <p:sp>
          <p:nvSpPr>
            <p:cNvPr id="19" name="ï$ḷîḑê">
              <a:extLst>
                <a:ext uri="{FF2B5EF4-FFF2-40B4-BE49-F238E27FC236}">
                  <a16:creationId xmlns:a16="http://schemas.microsoft.com/office/drawing/2014/main" id="{D7D14CC3-5EB6-4E08-940E-AB8ADE65512C}"/>
                </a:ext>
              </a:extLst>
            </p:cNvPr>
            <p:cNvSpPr>
              <a:spLocks/>
            </p:cNvSpPr>
            <p:nvPr/>
          </p:nvSpPr>
          <p:spPr bwMode="auto">
            <a:xfrm>
              <a:off x="600158" y="2733215"/>
              <a:ext cx="3691440" cy="6071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0000" rIns="90000" anchor="t" anchorCtr="0">
              <a:normAutofit lnSpcReduction="10000"/>
            </a:bodyPr>
            <a:lstStyle/>
            <a:p>
              <a:pPr>
                <a:lnSpc>
                  <a:spcPct val="120000"/>
                </a:lnSpc>
                <a:spcBef>
                  <a:spcPct val="0"/>
                </a:spcBef>
              </a:pPr>
              <a:r>
                <a:rPr lang="en-US" altLang="zh-CN" sz="1050" dirty="0">
                  <a:solidFill>
                    <a:srgbClr val="4BACC6">
                      <a:lumMod val="50000"/>
                    </a:srgbClr>
                  </a:solidFill>
                  <a:latin typeface="造字工房刻宋（非商用）粗体" pitchFamily="50" charset="-122"/>
                  <a:ea typeface="造字工房刻宋（非商用）粗体" pitchFamily="50" charset="-122"/>
                </a:rPr>
                <a:t>Click here to add content, content to match the title. </a:t>
              </a:r>
              <a:endParaRPr lang="zh-CN" altLang="en-US" sz="1050" dirty="0">
                <a:solidFill>
                  <a:schemeClr val="accent5">
                    <a:lumMod val="50000"/>
                  </a:schemeClr>
                </a:solidFill>
                <a:latin typeface="造字工房刻宋（非商用）粗体" pitchFamily="50" charset="-122"/>
                <a:ea typeface="造字工房刻宋（非商用）粗体" pitchFamily="50" charset="-122"/>
              </a:endParaRPr>
            </a:p>
          </p:txBody>
        </p:sp>
        <p:sp>
          <p:nvSpPr>
            <p:cNvPr id="20" name="iSḻïḍe">
              <a:extLst>
                <a:ext uri="{FF2B5EF4-FFF2-40B4-BE49-F238E27FC236}">
                  <a16:creationId xmlns:a16="http://schemas.microsoft.com/office/drawing/2014/main" id="{FBA9B9D8-C6D7-43F9-A67F-8D2E545C5C5D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600158" y="2382076"/>
              <a:ext cx="3691440" cy="351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rIns="90000">
              <a:noAutofit/>
            </a:bodyPr>
            <a:lstStyle/>
            <a:p>
              <a:pPr eaLnBrk="1" hangingPunct="1">
                <a:spcBef>
                  <a:spcPct val="0"/>
                </a:spcBef>
              </a:pPr>
              <a:r>
                <a:rPr lang="en-US" altLang="zh-CN" sz="1600" b="1" dirty="0">
                  <a:solidFill>
                    <a:schemeClr val="accent5">
                      <a:lumMod val="50000"/>
                    </a:schemeClr>
                  </a:solidFill>
                  <a:latin typeface="造字工房刻宋（非商用）粗体" pitchFamily="50" charset="-122"/>
                  <a:ea typeface="造字工房刻宋（非商用）粗体" pitchFamily="50" charset="-122"/>
                </a:rPr>
                <a:t>Add title text</a:t>
              </a:r>
              <a:endParaRPr lang="zh-CN" altLang="en-US" sz="1600" b="1" dirty="0">
                <a:solidFill>
                  <a:schemeClr val="accent5">
                    <a:lumMod val="50000"/>
                  </a:schemeClr>
                </a:solidFill>
                <a:latin typeface="造字工房刻宋（非商用）粗体" pitchFamily="50" charset="-122"/>
                <a:ea typeface="造字工房刻宋（非商用）粗体" pitchFamily="50" charset="-122"/>
              </a:endParaRPr>
            </a:p>
          </p:txBody>
        </p:sp>
      </p:grpSp>
      <p:grpSp>
        <p:nvGrpSpPr>
          <p:cNvPr id="10" name="îsľîḍê">
            <a:extLst>
              <a:ext uri="{FF2B5EF4-FFF2-40B4-BE49-F238E27FC236}">
                <a16:creationId xmlns:a16="http://schemas.microsoft.com/office/drawing/2014/main" id="{4278D10E-E7DD-42FE-8166-CBC9B7ACEDEA}"/>
              </a:ext>
            </a:extLst>
          </p:cNvPr>
          <p:cNvGrpSpPr/>
          <p:nvPr/>
        </p:nvGrpSpPr>
        <p:grpSpPr>
          <a:xfrm>
            <a:off x="179512" y="1547002"/>
            <a:ext cx="1809411" cy="853020"/>
            <a:chOff x="3379951" y="4927059"/>
            <a:chExt cx="2412547" cy="908538"/>
          </a:xfrm>
        </p:grpSpPr>
        <p:sp>
          <p:nvSpPr>
            <p:cNvPr id="17" name="íşlîḋé">
              <a:extLst>
                <a:ext uri="{FF2B5EF4-FFF2-40B4-BE49-F238E27FC236}">
                  <a16:creationId xmlns:a16="http://schemas.microsoft.com/office/drawing/2014/main" id="{7A119C76-013B-4B22-9E38-CFA3B11FB390}"/>
                </a:ext>
              </a:extLst>
            </p:cNvPr>
            <p:cNvSpPr>
              <a:spLocks/>
            </p:cNvSpPr>
            <p:nvPr/>
          </p:nvSpPr>
          <p:spPr bwMode="auto">
            <a:xfrm>
              <a:off x="3379951" y="5278198"/>
              <a:ext cx="2412547" cy="5573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0000" rIns="90000" anchor="t" anchorCtr="0">
              <a:normAutofit/>
            </a:bodyPr>
            <a:lstStyle/>
            <a:p>
              <a:pPr>
                <a:lnSpc>
                  <a:spcPct val="120000"/>
                </a:lnSpc>
                <a:spcBef>
                  <a:spcPct val="0"/>
                </a:spcBef>
              </a:pPr>
              <a:r>
                <a:rPr lang="en-US" altLang="zh-CN" sz="1000" dirty="0">
                  <a:solidFill>
                    <a:srgbClr val="4BACC6">
                      <a:lumMod val="50000"/>
                    </a:srgbClr>
                  </a:solidFill>
                  <a:latin typeface="造字工房刻宋（非商用）粗体" pitchFamily="50" charset="-122"/>
                  <a:ea typeface="造字工房刻宋（非商用）粗体" pitchFamily="50" charset="-122"/>
                </a:rPr>
                <a:t>Click here to add content, content to match the title. </a:t>
              </a:r>
              <a:endParaRPr lang="zh-CN" altLang="en-US" sz="1000" dirty="0">
                <a:solidFill>
                  <a:schemeClr val="accent5">
                    <a:lumMod val="50000"/>
                  </a:schemeClr>
                </a:solidFill>
                <a:latin typeface="造字工房刻宋（非商用）粗体" pitchFamily="50" charset="-122"/>
                <a:ea typeface="造字工房刻宋（非商用）粗体" pitchFamily="50" charset="-122"/>
              </a:endParaRPr>
            </a:p>
          </p:txBody>
        </p:sp>
        <p:sp>
          <p:nvSpPr>
            <p:cNvPr id="18" name="íṧḷîďè">
              <a:extLst>
                <a:ext uri="{FF2B5EF4-FFF2-40B4-BE49-F238E27FC236}">
                  <a16:creationId xmlns:a16="http://schemas.microsoft.com/office/drawing/2014/main" id="{D2383B87-DB8B-4B90-82E6-E4A7ECCD9883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3596587" y="4927059"/>
              <a:ext cx="2195910" cy="351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rIns="90000">
              <a:noAutofit/>
            </a:bodyPr>
            <a:lstStyle/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en-US" altLang="zh-CN" sz="1600" b="1" dirty="0">
                  <a:solidFill>
                    <a:schemeClr val="accent5">
                      <a:lumMod val="75000"/>
                    </a:schemeClr>
                  </a:solidFill>
                  <a:latin typeface="造字工房刻宋（非商用）粗体" pitchFamily="50" charset="-122"/>
                  <a:ea typeface="造字工房刻宋（非商用）粗体" pitchFamily="50" charset="-122"/>
                </a:rPr>
                <a:t>Add title text</a:t>
              </a:r>
              <a:endParaRPr lang="zh-CN" altLang="en-US" sz="1600" b="1" dirty="0">
                <a:solidFill>
                  <a:schemeClr val="accent5">
                    <a:lumMod val="75000"/>
                  </a:schemeClr>
                </a:solidFill>
                <a:latin typeface="造字工房刻宋（非商用）粗体" pitchFamily="50" charset="-122"/>
                <a:ea typeface="造字工房刻宋（非商用）粗体" pitchFamily="50" charset="-122"/>
              </a:endParaRPr>
            </a:p>
          </p:txBody>
        </p:sp>
      </p:grpSp>
      <p:grpSp>
        <p:nvGrpSpPr>
          <p:cNvPr id="11" name="iş1íḋè">
            <a:extLst>
              <a:ext uri="{FF2B5EF4-FFF2-40B4-BE49-F238E27FC236}">
                <a16:creationId xmlns:a16="http://schemas.microsoft.com/office/drawing/2014/main" id="{00E5780A-0FB5-4AAD-8D93-4C7C736397ED}"/>
              </a:ext>
            </a:extLst>
          </p:cNvPr>
          <p:cNvGrpSpPr/>
          <p:nvPr/>
        </p:nvGrpSpPr>
        <p:grpSpPr>
          <a:xfrm>
            <a:off x="3395097" y="3846020"/>
            <a:ext cx="1896983" cy="741954"/>
            <a:chOff x="3596587" y="4927059"/>
            <a:chExt cx="2529310" cy="908538"/>
          </a:xfrm>
        </p:grpSpPr>
        <p:sp>
          <p:nvSpPr>
            <p:cNvPr id="15" name="ïṥ1íḋe">
              <a:extLst>
                <a:ext uri="{FF2B5EF4-FFF2-40B4-BE49-F238E27FC236}">
                  <a16:creationId xmlns:a16="http://schemas.microsoft.com/office/drawing/2014/main" id="{E9D201C6-8456-4542-BD28-AD544BB2C79E}"/>
                </a:ext>
              </a:extLst>
            </p:cNvPr>
            <p:cNvSpPr>
              <a:spLocks/>
            </p:cNvSpPr>
            <p:nvPr/>
          </p:nvSpPr>
          <p:spPr bwMode="auto">
            <a:xfrm>
              <a:off x="3596587" y="5278198"/>
              <a:ext cx="2529310" cy="5573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0000" rIns="90000" anchor="t" anchorCtr="0">
              <a:normAutofit/>
            </a:bodyPr>
            <a:lstStyle/>
            <a:p>
              <a:pPr>
                <a:lnSpc>
                  <a:spcPct val="120000"/>
                </a:lnSpc>
                <a:spcBef>
                  <a:spcPct val="0"/>
                </a:spcBef>
              </a:pPr>
              <a:r>
                <a:rPr lang="en-US" altLang="zh-CN" sz="1000" dirty="0">
                  <a:solidFill>
                    <a:srgbClr val="4BACC6">
                      <a:lumMod val="50000"/>
                    </a:srgbClr>
                  </a:solidFill>
                  <a:latin typeface="造字工房刻宋（非商用）粗体" pitchFamily="50" charset="-122"/>
                  <a:ea typeface="造字工房刻宋（非商用）粗体" pitchFamily="50" charset="-122"/>
                </a:rPr>
                <a:t>Click here to add content, content to match the title. </a:t>
              </a:r>
              <a:endParaRPr lang="zh-CN" altLang="en-US" sz="1000" dirty="0">
                <a:latin typeface="造字工房刻宋（非商用）粗体" pitchFamily="50" charset="-122"/>
                <a:ea typeface="造字工房刻宋（非商用）粗体" pitchFamily="50" charset="-122"/>
              </a:endParaRPr>
            </a:p>
          </p:txBody>
        </p:sp>
        <p:sp>
          <p:nvSpPr>
            <p:cNvPr id="16" name="îṣ1îḍê">
              <a:extLst>
                <a:ext uri="{FF2B5EF4-FFF2-40B4-BE49-F238E27FC236}">
                  <a16:creationId xmlns:a16="http://schemas.microsoft.com/office/drawing/2014/main" id="{5710DA33-3E56-4354-93CC-F705A4256986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3596587" y="4927059"/>
              <a:ext cx="2195910" cy="351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rIns="90000">
              <a:noAutofit/>
            </a:bodyPr>
            <a:lstStyle/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zh-CN" sz="1600" b="1" dirty="0">
                  <a:solidFill>
                    <a:schemeClr val="accent5">
                      <a:lumMod val="75000"/>
                    </a:schemeClr>
                  </a:solidFill>
                  <a:latin typeface="造字工房刻宋（非商用）粗体" pitchFamily="50" charset="-122"/>
                  <a:ea typeface="造字工房刻宋（非商用）粗体" pitchFamily="50" charset="-122"/>
                </a:rPr>
                <a:t>Add title text</a:t>
              </a:r>
              <a:endParaRPr lang="zh-CN" altLang="en-US" sz="1600" b="1" dirty="0">
                <a:solidFill>
                  <a:schemeClr val="accent5">
                    <a:lumMod val="75000"/>
                  </a:schemeClr>
                </a:solidFill>
                <a:latin typeface="造字工房刻宋（非商用）粗体" pitchFamily="50" charset="-122"/>
                <a:ea typeface="造字工房刻宋（非商用）粗体" pitchFamily="50" charset="-122"/>
              </a:endParaRPr>
            </a:p>
          </p:txBody>
        </p:sp>
      </p:grpSp>
      <p:grpSp>
        <p:nvGrpSpPr>
          <p:cNvPr id="12" name="îSļïdè">
            <a:extLst>
              <a:ext uri="{FF2B5EF4-FFF2-40B4-BE49-F238E27FC236}">
                <a16:creationId xmlns:a16="http://schemas.microsoft.com/office/drawing/2014/main" id="{FFE9B902-B28A-4124-A17C-2697032D3097}"/>
              </a:ext>
            </a:extLst>
          </p:cNvPr>
          <p:cNvGrpSpPr/>
          <p:nvPr/>
        </p:nvGrpSpPr>
        <p:grpSpPr>
          <a:xfrm>
            <a:off x="6354198" y="3503768"/>
            <a:ext cx="1962218" cy="718552"/>
            <a:chOff x="3596587" y="4927059"/>
            <a:chExt cx="2616290" cy="958070"/>
          </a:xfrm>
        </p:grpSpPr>
        <p:sp>
          <p:nvSpPr>
            <p:cNvPr id="13" name="íSḻiḋè">
              <a:extLst>
                <a:ext uri="{FF2B5EF4-FFF2-40B4-BE49-F238E27FC236}">
                  <a16:creationId xmlns:a16="http://schemas.microsoft.com/office/drawing/2014/main" id="{1F24A03A-A521-4643-93FB-860BF7C4D75D}"/>
                </a:ext>
              </a:extLst>
            </p:cNvPr>
            <p:cNvSpPr>
              <a:spLocks/>
            </p:cNvSpPr>
            <p:nvPr/>
          </p:nvSpPr>
          <p:spPr bwMode="auto">
            <a:xfrm>
              <a:off x="3596587" y="5278198"/>
              <a:ext cx="2616290" cy="6069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0000" rIns="90000" anchor="t" anchorCtr="0">
              <a:normAutofit/>
            </a:bodyPr>
            <a:lstStyle/>
            <a:p>
              <a:pPr>
                <a:lnSpc>
                  <a:spcPct val="120000"/>
                </a:lnSpc>
                <a:spcBef>
                  <a:spcPct val="0"/>
                </a:spcBef>
              </a:pPr>
              <a:r>
                <a:rPr lang="en-US" altLang="zh-CN" sz="1000" dirty="0">
                  <a:solidFill>
                    <a:srgbClr val="4BACC6">
                      <a:lumMod val="50000"/>
                    </a:srgbClr>
                  </a:solidFill>
                  <a:latin typeface="造字工房刻宋（非商用）粗体" pitchFamily="50" charset="-122"/>
                  <a:ea typeface="造字工房刻宋（非商用）粗体" pitchFamily="50" charset="-122"/>
                </a:rPr>
                <a:t>Click here to add content, content to match the title. </a:t>
              </a:r>
              <a:endParaRPr lang="zh-CN" altLang="en-US" sz="1000" dirty="0">
                <a:solidFill>
                  <a:schemeClr val="accent5">
                    <a:lumMod val="50000"/>
                  </a:schemeClr>
                </a:solidFill>
                <a:latin typeface="造字工房刻宋（非商用）粗体" pitchFamily="50" charset="-122"/>
                <a:ea typeface="造字工房刻宋（非商用）粗体" pitchFamily="50" charset="-122"/>
              </a:endParaRPr>
            </a:p>
          </p:txBody>
        </p:sp>
        <p:sp>
          <p:nvSpPr>
            <p:cNvPr id="14" name="ïṥḻïdé">
              <a:extLst>
                <a:ext uri="{FF2B5EF4-FFF2-40B4-BE49-F238E27FC236}">
                  <a16:creationId xmlns:a16="http://schemas.microsoft.com/office/drawing/2014/main" id="{489D53F9-42C2-4DBA-ADAE-8EFF8F747C2B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3596587" y="4927059"/>
              <a:ext cx="2195910" cy="351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rIns="90000">
              <a:noAutofit/>
            </a:bodyPr>
            <a:lstStyle/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zh-CN" sz="1600" b="1" dirty="0">
                  <a:solidFill>
                    <a:schemeClr val="accent5">
                      <a:lumMod val="75000"/>
                    </a:schemeClr>
                  </a:solidFill>
                  <a:latin typeface="造字工房刻宋（非商用）粗体" pitchFamily="50" charset="-122"/>
                  <a:ea typeface="造字工房刻宋（非商用）粗体" pitchFamily="50" charset="-122"/>
                </a:rPr>
                <a:t>Add title text</a:t>
              </a:r>
              <a:endParaRPr lang="zh-CN" altLang="en-US" sz="1600" b="1" dirty="0">
                <a:solidFill>
                  <a:schemeClr val="accent5">
                    <a:lumMod val="75000"/>
                  </a:schemeClr>
                </a:solidFill>
                <a:latin typeface="造字工房刻宋（非商用）粗体" pitchFamily="50" charset="-122"/>
                <a:ea typeface="造字工房刻宋（非商用）粗体" pitchFamily="50" charset="-122"/>
              </a:endParaRPr>
            </a:p>
          </p:txBody>
        </p:sp>
      </p:grpSp>
      <p:pic>
        <p:nvPicPr>
          <p:cNvPr id="29" name="图片 28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23007" y="3266071"/>
            <a:ext cx="1343594" cy="1610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213252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84323" y="1461130"/>
            <a:ext cx="1343594" cy="1610828"/>
          </a:xfrm>
          <a:prstGeom prst="rect">
            <a:avLst/>
          </a:prstGeom>
        </p:spPr>
      </p:pic>
      <p:sp>
        <p:nvSpPr>
          <p:cNvPr id="5" name="圆角矩形 4"/>
          <p:cNvSpPr/>
          <p:nvPr/>
        </p:nvSpPr>
        <p:spPr>
          <a:xfrm>
            <a:off x="3684577" y="2020074"/>
            <a:ext cx="3672408" cy="576064"/>
          </a:xfrm>
          <a:prstGeom prst="roundRect">
            <a:avLst/>
          </a:prstGeom>
          <a:noFill/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菱形 9"/>
          <p:cNvSpPr/>
          <p:nvPr/>
        </p:nvSpPr>
        <p:spPr>
          <a:xfrm>
            <a:off x="2539143" y="1923678"/>
            <a:ext cx="593996" cy="685733"/>
          </a:xfrm>
          <a:prstGeom prst="diamond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>
                <a:latin typeface="造字工房刻宋（非商用）粗体" pitchFamily="50" charset="-122"/>
                <a:ea typeface="造字工房刻宋（非商用）粗体" pitchFamily="50" charset="-122"/>
              </a:rPr>
              <a:t>3</a:t>
            </a:r>
            <a:endParaRPr lang="zh-CN" altLang="en-US" sz="3200" dirty="0">
              <a:latin typeface="造字工房刻宋（非商用）粗体" pitchFamily="50" charset="-122"/>
              <a:ea typeface="造字工房刻宋（非商用）粗体" pitchFamily="50" charset="-122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11960" y="2048530"/>
            <a:ext cx="24195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latin typeface="造字工房刻宋（非商用）粗体" pitchFamily="50" charset="-122"/>
                <a:ea typeface="造字工房刻宋（非商用）粗体" pitchFamily="50" charset="-122"/>
              </a:rPr>
              <a:t>Add title text</a:t>
            </a:r>
            <a:endParaRPr lang="zh-CN" altLang="en-US" sz="2800" dirty="0">
              <a:latin typeface="造字工房刻宋（非商用）粗体" pitchFamily="50" charset="-122"/>
              <a:ea typeface="造字工房刻宋（非商用）粗体" pitchFamily="50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42132226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组合 30"/>
          <p:cNvGrpSpPr/>
          <p:nvPr/>
        </p:nvGrpSpPr>
        <p:grpSpPr>
          <a:xfrm>
            <a:off x="1187624" y="471021"/>
            <a:ext cx="7026327" cy="3529507"/>
            <a:chOff x="1187624" y="471021"/>
            <a:chExt cx="7026327" cy="3529507"/>
          </a:xfrm>
        </p:grpSpPr>
        <p:grpSp>
          <p:nvGrpSpPr>
            <p:cNvPr id="6" name="iṩľíďé"/>
            <p:cNvGrpSpPr/>
            <p:nvPr/>
          </p:nvGrpSpPr>
          <p:grpSpPr>
            <a:xfrm>
              <a:off x="5312819" y="629006"/>
              <a:ext cx="2123640" cy="734310"/>
              <a:chOff x="8409082" y="1518902"/>
              <a:chExt cx="2831520" cy="979079"/>
            </a:xfrm>
          </p:grpSpPr>
          <p:sp>
            <p:nvSpPr>
              <p:cNvPr id="28" name="íSľïḓè"/>
              <p:cNvSpPr txBox="1"/>
              <p:nvPr/>
            </p:nvSpPr>
            <p:spPr>
              <a:xfrm>
                <a:off x="8409082" y="1772973"/>
                <a:ext cx="2578029" cy="725008"/>
              </a:xfrm>
              <a:prstGeom prst="rect">
                <a:avLst/>
              </a:prstGeom>
              <a:noFill/>
            </p:spPr>
            <p:txBody>
              <a:bodyPr wrap="square" lIns="90000" tIns="46800" rIns="90000" bIns="46800" anchor="t">
                <a:normAutofit/>
              </a:bodyPr>
              <a:lstStyle/>
              <a:p>
                <a:pPr>
                  <a:lnSpc>
                    <a:spcPct val="120000"/>
                  </a:lnSpc>
                  <a:spcBef>
                    <a:spcPct val="0"/>
                  </a:spcBef>
                </a:pPr>
                <a:r>
                  <a:rPr lang="en-US" altLang="zh-CN" sz="1100" dirty="0">
                    <a:solidFill>
                      <a:srgbClr val="4BACC6">
                        <a:lumMod val="50000"/>
                      </a:srgbClr>
                    </a:solidFill>
                    <a:latin typeface="造字工房刻宋（非商用）粗体" pitchFamily="50" charset="-122"/>
                    <a:ea typeface="造字工房刻宋（非商用）粗体" pitchFamily="50" charset="-122"/>
                  </a:rPr>
                  <a:t>Click here to add content, content to match the title</a:t>
                </a:r>
                <a:endParaRPr lang="zh-CN" altLang="en-US" sz="1100" dirty="0">
                  <a:solidFill>
                    <a:schemeClr val="accent5">
                      <a:lumMod val="50000"/>
                    </a:schemeClr>
                  </a:solidFill>
                  <a:latin typeface="造字工房刻宋（非商用）粗体" pitchFamily="50" charset="-122"/>
                  <a:ea typeface="造字工房刻宋（非商用）粗体" pitchFamily="50" charset="-122"/>
                </a:endParaRPr>
              </a:p>
            </p:txBody>
          </p:sp>
          <p:sp>
            <p:nvSpPr>
              <p:cNvPr id="29" name="îśľïďe"/>
              <p:cNvSpPr/>
              <p:nvPr/>
            </p:nvSpPr>
            <p:spPr>
              <a:xfrm>
                <a:off x="8662573" y="1518902"/>
                <a:ext cx="2578029" cy="320994"/>
              </a:xfrm>
              <a:prstGeom prst="rect">
                <a:avLst/>
              </a:prstGeom>
            </p:spPr>
            <p:txBody>
              <a:bodyPr wrap="none" lIns="90000" tIns="46800" rIns="90000" bIns="46800" anchor="b">
                <a:noAutofit/>
              </a:bodyPr>
              <a:lstStyle/>
              <a:p>
                <a:pPr lvl="0" algn="r" defTabSz="914378">
                  <a:spcBef>
                    <a:spcPct val="0"/>
                  </a:spcBef>
                  <a:defRPr/>
                </a:pPr>
                <a:r>
                  <a:rPr lang="en-US" altLang="zh-CN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造字工房刻宋（非商用）粗体" pitchFamily="50" charset="-122"/>
                    <a:ea typeface="造字工房刻宋（非商用）粗体" pitchFamily="50" charset="-122"/>
                  </a:rPr>
                  <a:t>Add title text</a:t>
                </a:r>
                <a:endParaRPr lang="zh-CN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造字工房刻宋（非商用）粗体" pitchFamily="50" charset="-122"/>
                  <a:ea typeface="造字工房刻宋（非商用）粗体" pitchFamily="50" charset="-122"/>
                </a:endParaRPr>
              </a:p>
            </p:txBody>
          </p:sp>
        </p:grpSp>
        <p:grpSp>
          <p:nvGrpSpPr>
            <p:cNvPr id="7" name="îSľîḋé"/>
            <p:cNvGrpSpPr/>
            <p:nvPr/>
          </p:nvGrpSpPr>
          <p:grpSpPr>
            <a:xfrm>
              <a:off x="1187624" y="3216026"/>
              <a:ext cx="1933522" cy="784502"/>
              <a:chOff x="8662573" y="1518902"/>
              <a:chExt cx="2578029" cy="1046002"/>
            </a:xfrm>
          </p:grpSpPr>
          <p:sp>
            <p:nvSpPr>
              <p:cNvPr id="26" name="îŝliḓe"/>
              <p:cNvSpPr txBox="1"/>
              <p:nvPr/>
            </p:nvSpPr>
            <p:spPr>
              <a:xfrm>
                <a:off x="8662573" y="1839896"/>
                <a:ext cx="2578029" cy="725008"/>
              </a:xfrm>
              <a:prstGeom prst="rect">
                <a:avLst/>
              </a:prstGeom>
              <a:noFill/>
            </p:spPr>
            <p:txBody>
              <a:bodyPr wrap="square" lIns="90000" tIns="46800" rIns="90000" bIns="46800" anchor="t">
                <a:normAutofit/>
              </a:bodyPr>
              <a:lstStyle/>
              <a:p>
                <a:pPr>
                  <a:lnSpc>
                    <a:spcPct val="120000"/>
                  </a:lnSpc>
                  <a:spcBef>
                    <a:spcPct val="0"/>
                  </a:spcBef>
                </a:pPr>
                <a:r>
                  <a:rPr lang="en-US" altLang="zh-CN" sz="1100" dirty="0">
                    <a:solidFill>
                      <a:srgbClr val="4BACC6">
                        <a:lumMod val="50000"/>
                      </a:srgbClr>
                    </a:solidFill>
                    <a:latin typeface="造字工房刻宋（非商用）粗体" pitchFamily="50" charset="-122"/>
                    <a:ea typeface="造字工房刻宋（非商用）粗体" pitchFamily="50" charset="-122"/>
                  </a:rPr>
                  <a:t>Click here to add content, content to match the title</a:t>
                </a:r>
                <a:endParaRPr lang="zh-CN" altLang="en-US" sz="1100" dirty="0"/>
              </a:p>
            </p:txBody>
          </p:sp>
          <p:sp>
            <p:nvSpPr>
              <p:cNvPr id="27" name="îşliḓê"/>
              <p:cNvSpPr/>
              <p:nvPr/>
            </p:nvSpPr>
            <p:spPr>
              <a:xfrm>
                <a:off x="8662573" y="1518902"/>
                <a:ext cx="2578029" cy="320994"/>
              </a:xfrm>
              <a:prstGeom prst="rect">
                <a:avLst/>
              </a:prstGeom>
            </p:spPr>
            <p:txBody>
              <a:bodyPr wrap="none" lIns="90000" tIns="46800" rIns="90000" bIns="46800" anchor="b">
                <a:noAutofit/>
              </a:bodyPr>
              <a:lstStyle/>
              <a:p>
                <a:pPr lvl="0" algn="r" defTabSz="914378">
                  <a:spcBef>
                    <a:spcPct val="0"/>
                  </a:spcBef>
                  <a:defRPr/>
                </a:pPr>
                <a:r>
                  <a:rPr lang="en-US" altLang="zh-CN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造字工房刻宋（非商用）粗体" pitchFamily="50" charset="-122"/>
                    <a:ea typeface="造字工房刻宋（非商用）粗体" pitchFamily="50" charset="-122"/>
                  </a:rPr>
                  <a:t>Add title text</a:t>
                </a:r>
                <a:endParaRPr lang="zh-CN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造字工房刻宋（非商用）粗体" pitchFamily="50" charset="-122"/>
                  <a:ea typeface="造字工房刻宋（非商用）粗体" pitchFamily="50" charset="-122"/>
                </a:endParaRPr>
              </a:p>
            </p:txBody>
          </p:sp>
        </p:grpSp>
        <p:grpSp>
          <p:nvGrpSpPr>
            <p:cNvPr id="8" name="iṩ1íďé"/>
            <p:cNvGrpSpPr/>
            <p:nvPr/>
          </p:nvGrpSpPr>
          <p:grpSpPr>
            <a:xfrm>
              <a:off x="6280429" y="3064521"/>
              <a:ext cx="1933522" cy="784502"/>
              <a:chOff x="8662573" y="1518902"/>
              <a:chExt cx="2578029" cy="1046002"/>
            </a:xfrm>
          </p:grpSpPr>
          <p:sp>
            <p:nvSpPr>
              <p:cNvPr id="24" name="iṥlïḑê"/>
              <p:cNvSpPr txBox="1"/>
              <p:nvPr/>
            </p:nvSpPr>
            <p:spPr>
              <a:xfrm>
                <a:off x="8662573" y="1839896"/>
                <a:ext cx="2578029" cy="725008"/>
              </a:xfrm>
              <a:prstGeom prst="rect">
                <a:avLst/>
              </a:prstGeom>
              <a:noFill/>
            </p:spPr>
            <p:txBody>
              <a:bodyPr wrap="square" lIns="90000" tIns="46800" rIns="90000" bIns="46800" anchor="t">
                <a:normAutofit/>
              </a:bodyPr>
              <a:lstStyle/>
              <a:p>
                <a:pPr>
                  <a:lnSpc>
                    <a:spcPct val="120000"/>
                  </a:lnSpc>
                  <a:spcBef>
                    <a:spcPct val="0"/>
                  </a:spcBef>
                </a:pPr>
                <a:r>
                  <a:rPr lang="en-US" altLang="zh-CN" sz="1100" dirty="0">
                    <a:solidFill>
                      <a:srgbClr val="4BACC6">
                        <a:lumMod val="50000"/>
                      </a:srgbClr>
                    </a:solidFill>
                    <a:latin typeface="造字工房刻宋（非商用）粗体" pitchFamily="50" charset="-122"/>
                    <a:ea typeface="造字工房刻宋（非商用）粗体" pitchFamily="50" charset="-122"/>
                  </a:rPr>
                  <a:t>Click here to add content, content to match the title</a:t>
                </a:r>
                <a:endParaRPr lang="zh-CN" altLang="en-US" sz="1100" dirty="0">
                  <a:solidFill>
                    <a:schemeClr val="accent5">
                      <a:lumMod val="50000"/>
                    </a:schemeClr>
                  </a:solidFill>
                  <a:latin typeface="造字工房刻宋（非商用）粗体" pitchFamily="50" charset="-122"/>
                  <a:ea typeface="造字工房刻宋（非商用）粗体" pitchFamily="50" charset="-122"/>
                </a:endParaRPr>
              </a:p>
            </p:txBody>
          </p:sp>
          <p:sp>
            <p:nvSpPr>
              <p:cNvPr id="25" name="í$1ide"/>
              <p:cNvSpPr/>
              <p:nvPr/>
            </p:nvSpPr>
            <p:spPr>
              <a:xfrm>
                <a:off x="8662573" y="1518902"/>
                <a:ext cx="2578029" cy="320994"/>
              </a:xfrm>
              <a:prstGeom prst="rect">
                <a:avLst/>
              </a:prstGeom>
            </p:spPr>
            <p:txBody>
              <a:bodyPr wrap="none" lIns="90000" tIns="46800" rIns="90000" bIns="46800" anchor="b">
                <a:noAutofit/>
              </a:bodyPr>
              <a:lstStyle/>
              <a:p>
                <a:pPr lvl="0" algn="r" defTabSz="914378">
                  <a:spcBef>
                    <a:spcPct val="0"/>
                  </a:spcBef>
                  <a:defRPr/>
                </a:pPr>
                <a:r>
                  <a:rPr lang="en-US" altLang="zh-CN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造字工房刻宋（非商用）粗体" pitchFamily="50" charset="-122"/>
                    <a:ea typeface="造字工房刻宋（非商用）粗体" pitchFamily="50" charset="-122"/>
                  </a:rPr>
                  <a:t>Add title text</a:t>
                </a:r>
                <a:endParaRPr lang="zh-CN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造字工房刻宋（非商用）粗体" pitchFamily="50" charset="-122"/>
                  <a:ea typeface="造字工房刻宋（非商用）粗体" pitchFamily="50" charset="-122"/>
                </a:endParaRPr>
              </a:p>
            </p:txBody>
          </p:sp>
        </p:grpSp>
        <p:grpSp>
          <p:nvGrpSpPr>
            <p:cNvPr id="9" name="isḻïḑe"/>
            <p:cNvGrpSpPr/>
            <p:nvPr/>
          </p:nvGrpSpPr>
          <p:grpSpPr>
            <a:xfrm>
              <a:off x="1187624" y="471021"/>
              <a:ext cx="1933522" cy="784502"/>
              <a:chOff x="8662573" y="1518902"/>
              <a:chExt cx="2578029" cy="1046002"/>
            </a:xfrm>
          </p:grpSpPr>
          <p:sp>
            <p:nvSpPr>
              <p:cNvPr id="22" name="ïŝliḋê"/>
              <p:cNvSpPr txBox="1"/>
              <p:nvPr/>
            </p:nvSpPr>
            <p:spPr>
              <a:xfrm>
                <a:off x="8662573" y="1839896"/>
                <a:ext cx="2578029" cy="725008"/>
              </a:xfrm>
              <a:prstGeom prst="rect">
                <a:avLst/>
              </a:prstGeom>
              <a:noFill/>
            </p:spPr>
            <p:txBody>
              <a:bodyPr wrap="square" lIns="90000" tIns="46800" rIns="90000" bIns="46800" anchor="t">
                <a:normAutofit/>
              </a:bodyPr>
              <a:lstStyle/>
              <a:p>
                <a:pPr>
                  <a:lnSpc>
                    <a:spcPct val="120000"/>
                  </a:lnSpc>
                  <a:spcBef>
                    <a:spcPct val="0"/>
                  </a:spcBef>
                </a:pPr>
                <a:r>
                  <a:rPr lang="en-US" altLang="zh-CN" sz="1100" dirty="0">
                    <a:solidFill>
                      <a:srgbClr val="4BACC6">
                        <a:lumMod val="50000"/>
                      </a:srgbClr>
                    </a:solidFill>
                    <a:latin typeface="造字工房刻宋（非商用）粗体" pitchFamily="50" charset="-122"/>
                    <a:ea typeface="造字工房刻宋（非商用）粗体" pitchFamily="50" charset="-122"/>
                  </a:rPr>
                  <a:t>Click here to add content, content to match the title</a:t>
                </a:r>
                <a:endParaRPr lang="zh-CN" altLang="en-US" sz="1100" dirty="0">
                  <a:solidFill>
                    <a:schemeClr val="accent5">
                      <a:lumMod val="50000"/>
                    </a:schemeClr>
                  </a:solidFill>
                  <a:latin typeface="造字工房刻宋（非商用）粗体" pitchFamily="50" charset="-122"/>
                  <a:ea typeface="造字工房刻宋（非商用）粗体" pitchFamily="50" charset="-122"/>
                </a:endParaRPr>
              </a:p>
            </p:txBody>
          </p:sp>
          <p:sp>
            <p:nvSpPr>
              <p:cNvPr id="23" name="iṧ1iḋe"/>
              <p:cNvSpPr/>
              <p:nvPr/>
            </p:nvSpPr>
            <p:spPr>
              <a:xfrm>
                <a:off x="8662573" y="1518902"/>
                <a:ext cx="2578029" cy="320994"/>
              </a:xfrm>
              <a:prstGeom prst="rect">
                <a:avLst/>
              </a:prstGeom>
            </p:spPr>
            <p:txBody>
              <a:bodyPr wrap="none" lIns="90000" tIns="46800" rIns="90000" bIns="46800" anchor="b">
                <a:noAutofit/>
              </a:bodyPr>
              <a:lstStyle/>
              <a:p>
                <a:pPr lvl="0" algn="r" defTabSz="914378">
                  <a:spcBef>
                    <a:spcPct val="0"/>
                  </a:spcBef>
                  <a:defRPr/>
                </a:pPr>
                <a:r>
                  <a:rPr lang="en-US" altLang="zh-CN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造字工房刻宋（非商用）粗体" pitchFamily="50" charset="-122"/>
                    <a:ea typeface="造字工房刻宋（非商用）粗体" pitchFamily="50" charset="-122"/>
                  </a:rPr>
                  <a:t>Add title text</a:t>
                </a:r>
                <a:endParaRPr lang="zh-CN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造字工房刻宋（非商用）粗体" pitchFamily="50" charset="-122"/>
                  <a:ea typeface="造字工房刻宋（非商用）粗体" pitchFamily="50" charset="-122"/>
                </a:endParaRPr>
              </a:p>
            </p:txBody>
          </p:sp>
        </p:grpSp>
        <p:grpSp>
          <p:nvGrpSpPr>
            <p:cNvPr id="2" name="组合 1"/>
            <p:cNvGrpSpPr/>
            <p:nvPr/>
          </p:nvGrpSpPr>
          <p:grpSpPr>
            <a:xfrm>
              <a:off x="2951820" y="832633"/>
              <a:ext cx="4761763" cy="3167895"/>
              <a:chOff x="2951820" y="832633"/>
              <a:chExt cx="4761763" cy="3167895"/>
            </a:xfrm>
          </p:grpSpPr>
          <p:sp>
            <p:nvSpPr>
              <p:cNvPr id="4" name="îSľiďé"/>
              <p:cNvSpPr/>
              <p:nvPr/>
            </p:nvSpPr>
            <p:spPr>
              <a:xfrm rot="2700000">
                <a:off x="3620382" y="1663609"/>
                <a:ext cx="2034074" cy="1664255"/>
              </a:xfrm>
              <a:prstGeom prst="rect">
                <a:avLst/>
              </a:prstGeom>
              <a:grpFill/>
              <a:ln w="952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" name="ïṣľïďe"/>
              <p:cNvSpPr/>
              <p:nvPr/>
            </p:nvSpPr>
            <p:spPr>
              <a:xfrm>
                <a:off x="2951820" y="832633"/>
                <a:ext cx="4761763" cy="3167895"/>
              </a:xfrm>
              <a:custGeom>
                <a:avLst/>
                <a:gdLst>
                  <a:gd name="connsiteX0" fmla="*/ 5310554 w 8440615"/>
                  <a:gd name="connsiteY0" fmla="*/ 2579077 h 5615354"/>
                  <a:gd name="connsiteX1" fmla="*/ 2731477 w 8440615"/>
                  <a:gd name="connsiteY1" fmla="*/ 0 h 5615354"/>
                  <a:gd name="connsiteX2" fmla="*/ 0 w 8440615"/>
                  <a:gd name="connsiteY2" fmla="*/ 2731477 h 5615354"/>
                  <a:gd name="connsiteX3" fmla="*/ 2883877 w 8440615"/>
                  <a:gd name="connsiteY3" fmla="*/ 5615354 h 5615354"/>
                  <a:gd name="connsiteX4" fmla="*/ 8440615 w 8440615"/>
                  <a:gd name="connsiteY4" fmla="*/ 58616 h 5615354"/>
                  <a:gd name="connsiteX0" fmla="*/ 5310554 w 8440615"/>
                  <a:gd name="connsiteY0" fmla="*/ 2579077 h 5615354"/>
                  <a:gd name="connsiteX1" fmla="*/ 4190920 w 8440615"/>
                  <a:gd name="connsiteY1" fmla="*/ 1436871 h 5615354"/>
                  <a:gd name="connsiteX2" fmla="*/ 2731477 w 8440615"/>
                  <a:gd name="connsiteY2" fmla="*/ 0 h 5615354"/>
                  <a:gd name="connsiteX3" fmla="*/ 0 w 8440615"/>
                  <a:gd name="connsiteY3" fmla="*/ 2731477 h 5615354"/>
                  <a:gd name="connsiteX4" fmla="*/ 2883877 w 8440615"/>
                  <a:gd name="connsiteY4" fmla="*/ 5615354 h 5615354"/>
                  <a:gd name="connsiteX5" fmla="*/ 8440615 w 8440615"/>
                  <a:gd name="connsiteY5" fmla="*/ 58616 h 5615354"/>
                  <a:gd name="connsiteX0" fmla="*/ 4190920 w 8440615"/>
                  <a:gd name="connsiteY0" fmla="*/ 1436871 h 5615354"/>
                  <a:gd name="connsiteX1" fmla="*/ 2731477 w 8440615"/>
                  <a:gd name="connsiteY1" fmla="*/ 0 h 5615354"/>
                  <a:gd name="connsiteX2" fmla="*/ 0 w 8440615"/>
                  <a:gd name="connsiteY2" fmla="*/ 2731477 h 5615354"/>
                  <a:gd name="connsiteX3" fmla="*/ 2883877 w 8440615"/>
                  <a:gd name="connsiteY3" fmla="*/ 5615354 h 5615354"/>
                  <a:gd name="connsiteX4" fmla="*/ 8440615 w 8440615"/>
                  <a:gd name="connsiteY4" fmla="*/ 58616 h 56153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440615" h="5615354">
                    <a:moveTo>
                      <a:pt x="4190920" y="1436871"/>
                    </a:moveTo>
                    <a:lnTo>
                      <a:pt x="2731477" y="0"/>
                    </a:lnTo>
                    <a:lnTo>
                      <a:pt x="0" y="2731477"/>
                    </a:lnTo>
                    <a:lnTo>
                      <a:pt x="2883877" y="5615354"/>
                    </a:lnTo>
                    <a:lnTo>
                      <a:pt x="8440615" y="58616"/>
                    </a:lnTo>
                  </a:path>
                </a:pathLst>
              </a:custGeom>
              <a:noFill/>
              <a:ln w="76200" cap="rnd">
                <a:solidFill>
                  <a:schemeClr val="accent5">
                    <a:lumMod val="50000"/>
                  </a:schemeClr>
                </a:solidFill>
                <a:round/>
                <a:tailEnd type="stealt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grpSp>
            <p:nvGrpSpPr>
              <p:cNvPr id="10" name="îšľîḍê"/>
              <p:cNvGrpSpPr/>
              <p:nvPr/>
            </p:nvGrpSpPr>
            <p:grpSpPr>
              <a:xfrm>
                <a:off x="5058054" y="1387491"/>
                <a:ext cx="378540" cy="378540"/>
                <a:chOff x="5675954" y="2249137"/>
                <a:chExt cx="648072" cy="648072"/>
              </a:xfrm>
            </p:grpSpPr>
            <p:sp>
              <p:nvSpPr>
                <p:cNvPr id="20" name="iŝḷiḋê"/>
                <p:cNvSpPr/>
                <p:nvPr/>
              </p:nvSpPr>
              <p:spPr>
                <a:xfrm>
                  <a:off x="5675954" y="2249137"/>
                  <a:ext cx="648072" cy="648072"/>
                </a:xfrm>
                <a:prstGeom prst="ellipse">
                  <a:avLst/>
                </a:prstGeom>
                <a:solidFill>
                  <a:schemeClr val="accent5">
                    <a:lumMod val="75000"/>
                  </a:schemeClr>
                </a:solidFill>
                <a:ln w="381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21" name="ïslîḓè"/>
                <p:cNvSpPr>
                  <a:spLocks/>
                </p:cNvSpPr>
                <p:nvPr/>
              </p:nvSpPr>
              <p:spPr bwMode="auto">
                <a:xfrm>
                  <a:off x="5809844" y="2390028"/>
                  <a:ext cx="380293" cy="366291"/>
                </a:xfrm>
                <a:custGeom>
                  <a:avLst/>
                  <a:gdLst>
                    <a:gd name="connsiteX0" fmla="*/ 297615 w 597921"/>
                    <a:gd name="connsiteY0" fmla="*/ 96957 h 598324"/>
                    <a:gd name="connsiteX1" fmla="*/ 323434 w 597921"/>
                    <a:gd name="connsiteY1" fmla="*/ 122740 h 598324"/>
                    <a:gd name="connsiteX2" fmla="*/ 323434 w 597921"/>
                    <a:gd name="connsiteY2" fmla="*/ 289852 h 598324"/>
                    <a:gd name="connsiteX3" fmla="*/ 462572 w 597921"/>
                    <a:gd name="connsiteY3" fmla="*/ 289852 h 598324"/>
                    <a:gd name="connsiteX4" fmla="*/ 487913 w 597921"/>
                    <a:gd name="connsiteY4" fmla="*/ 315157 h 598324"/>
                    <a:gd name="connsiteX5" fmla="*/ 462572 w 597921"/>
                    <a:gd name="connsiteY5" fmla="*/ 340463 h 598324"/>
                    <a:gd name="connsiteX6" fmla="*/ 297615 w 597921"/>
                    <a:gd name="connsiteY6" fmla="*/ 340463 h 598324"/>
                    <a:gd name="connsiteX7" fmla="*/ 272274 w 597921"/>
                    <a:gd name="connsiteY7" fmla="*/ 315157 h 598324"/>
                    <a:gd name="connsiteX8" fmla="*/ 272274 w 597921"/>
                    <a:gd name="connsiteY8" fmla="*/ 122740 h 598324"/>
                    <a:gd name="connsiteX9" fmla="*/ 297615 w 597921"/>
                    <a:gd name="connsiteY9" fmla="*/ 96957 h 598324"/>
                    <a:gd name="connsiteX10" fmla="*/ 298127 w 597921"/>
                    <a:gd name="connsiteY10" fmla="*/ 0 h 598324"/>
                    <a:gd name="connsiteX11" fmla="*/ 597921 w 597921"/>
                    <a:gd name="connsiteY11" fmla="*/ 299401 h 598324"/>
                    <a:gd name="connsiteX12" fmla="*/ 298127 w 597921"/>
                    <a:gd name="connsiteY12" fmla="*/ 598324 h 598324"/>
                    <a:gd name="connsiteX13" fmla="*/ 35150 w 597921"/>
                    <a:gd name="connsiteY13" fmla="*/ 442177 h 598324"/>
                    <a:gd name="connsiteX14" fmla="*/ 34194 w 597921"/>
                    <a:gd name="connsiteY14" fmla="*/ 432149 h 598324"/>
                    <a:gd name="connsiteX15" fmla="*/ 40410 w 597921"/>
                    <a:gd name="connsiteY15" fmla="*/ 424509 h 598324"/>
                    <a:gd name="connsiteX16" fmla="*/ 74836 w 597921"/>
                    <a:gd name="connsiteY16" fmla="*/ 407796 h 598324"/>
                    <a:gd name="connsiteX17" fmla="*/ 91571 w 597921"/>
                    <a:gd name="connsiteY17" fmla="*/ 413049 h 598324"/>
                    <a:gd name="connsiteX18" fmla="*/ 298127 w 597921"/>
                    <a:gd name="connsiteY18" fmla="*/ 534815 h 598324"/>
                    <a:gd name="connsiteX19" fmla="*/ 534328 w 597921"/>
                    <a:gd name="connsiteY19" fmla="*/ 299401 h 598324"/>
                    <a:gd name="connsiteX20" fmla="*/ 298127 w 597921"/>
                    <a:gd name="connsiteY20" fmla="*/ 63509 h 598324"/>
                    <a:gd name="connsiteX21" fmla="*/ 145123 w 597921"/>
                    <a:gd name="connsiteY21" fmla="*/ 120333 h 598324"/>
                    <a:gd name="connsiteX22" fmla="*/ 200587 w 597921"/>
                    <a:gd name="connsiteY22" fmla="*/ 142299 h 598324"/>
                    <a:gd name="connsiteX23" fmla="*/ 208237 w 597921"/>
                    <a:gd name="connsiteY23" fmla="*/ 152327 h 598324"/>
                    <a:gd name="connsiteX24" fmla="*/ 203456 w 597921"/>
                    <a:gd name="connsiteY24" fmla="*/ 164265 h 598324"/>
                    <a:gd name="connsiteX25" fmla="*/ 48060 w 597921"/>
                    <a:gd name="connsiteY25" fmla="*/ 285553 h 598324"/>
                    <a:gd name="connsiteX26" fmla="*/ 35150 w 597921"/>
                    <a:gd name="connsiteY26" fmla="*/ 287463 h 598324"/>
                    <a:gd name="connsiteX27" fmla="*/ 27500 w 597921"/>
                    <a:gd name="connsiteY27" fmla="*/ 277435 h 598324"/>
                    <a:gd name="connsiteX28" fmla="*/ 246 w 597921"/>
                    <a:gd name="connsiteY28" fmla="*/ 82132 h 598324"/>
                    <a:gd name="connsiteX29" fmla="*/ 4550 w 597921"/>
                    <a:gd name="connsiteY29" fmla="*/ 70194 h 598324"/>
                    <a:gd name="connsiteX30" fmla="*/ 17459 w 597921"/>
                    <a:gd name="connsiteY30" fmla="*/ 68762 h 598324"/>
                    <a:gd name="connsiteX31" fmla="*/ 80574 w 597921"/>
                    <a:gd name="connsiteY31" fmla="*/ 94070 h 598324"/>
                    <a:gd name="connsiteX32" fmla="*/ 298127 w 597921"/>
                    <a:gd name="connsiteY32" fmla="*/ 0 h 59832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</a:cxnLst>
                  <a:rect l="l" t="t" r="r" b="b"/>
                  <a:pathLst>
                    <a:path w="597921" h="598324">
                      <a:moveTo>
                        <a:pt x="297615" y="96957"/>
                      </a:moveTo>
                      <a:cubicBezTo>
                        <a:pt x="311959" y="96957"/>
                        <a:pt x="323434" y="108416"/>
                        <a:pt x="323434" y="122740"/>
                      </a:cubicBezTo>
                      <a:lnTo>
                        <a:pt x="323434" y="289852"/>
                      </a:lnTo>
                      <a:lnTo>
                        <a:pt x="462572" y="289852"/>
                      </a:lnTo>
                      <a:cubicBezTo>
                        <a:pt x="476438" y="289852"/>
                        <a:pt x="487913" y="301311"/>
                        <a:pt x="487913" y="315157"/>
                      </a:cubicBezTo>
                      <a:cubicBezTo>
                        <a:pt x="487913" y="329004"/>
                        <a:pt x="476438" y="340463"/>
                        <a:pt x="462572" y="340463"/>
                      </a:cubicBezTo>
                      <a:lnTo>
                        <a:pt x="297615" y="340463"/>
                      </a:lnTo>
                      <a:cubicBezTo>
                        <a:pt x="283749" y="340463"/>
                        <a:pt x="272274" y="329004"/>
                        <a:pt x="272274" y="315157"/>
                      </a:cubicBezTo>
                      <a:lnTo>
                        <a:pt x="272274" y="122740"/>
                      </a:lnTo>
                      <a:cubicBezTo>
                        <a:pt x="272274" y="108416"/>
                        <a:pt x="283749" y="96957"/>
                        <a:pt x="297615" y="96957"/>
                      </a:cubicBezTo>
                      <a:close/>
                      <a:moveTo>
                        <a:pt x="298127" y="0"/>
                      </a:moveTo>
                      <a:cubicBezTo>
                        <a:pt x="463564" y="0"/>
                        <a:pt x="597921" y="134181"/>
                        <a:pt x="597921" y="299401"/>
                      </a:cubicBezTo>
                      <a:cubicBezTo>
                        <a:pt x="597921" y="464143"/>
                        <a:pt x="463564" y="598324"/>
                        <a:pt x="298127" y="598324"/>
                      </a:cubicBezTo>
                      <a:cubicBezTo>
                        <a:pt x="188155" y="598324"/>
                        <a:pt x="87268" y="538635"/>
                        <a:pt x="35150" y="442177"/>
                      </a:cubicBezTo>
                      <a:cubicBezTo>
                        <a:pt x="33238" y="438835"/>
                        <a:pt x="32760" y="435492"/>
                        <a:pt x="34194" y="432149"/>
                      </a:cubicBezTo>
                      <a:cubicBezTo>
                        <a:pt x="35150" y="428807"/>
                        <a:pt x="37541" y="425942"/>
                        <a:pt x="40410" y="424509"/>
                      </a:cubicBezTo>
                      <a:lnTo>
                        <a:pt x="74836" y="407796"/>
                      </a:lnTo>
                      <a:cubicBezTo>
                        <a:pt x="81052" y="404931"/>
                        <a:pt x="88702" y="407319"/>
                        <a:pt x="91571" y="413049"/>
                      </a:cubicBezTo>
                      <a:cubicBezTo>
                        <a:pt x="133169" y="488018"/>
                        <a:pt x="212540" y="534815"/>
                        <a:pt x="298127" y="534815"/>
                      </a:cubicBezTo>
                      <a:cubicBezTo>
                        <a:pt x="428181" y="534815"/>
                        <a:pt x="534328" y="429284"/>
                        <a:pt x="534328" y="299401"/>
                      </a:cubicBezTo>
                      <a:cubicBezTo>
                        <a:pt x="534328" y="169517"/>
                        <a:pt x="428181" y="63509"/>
                        <a:pt x="298127" y="63509"/>
                      </a:cubicBezTo>
                      <a:cubicBezTo>
                        <a:pt x="242185" y="63509"/>
                        <a:pt x="187677" y="83565"/>
                        <a:pt x="145123" y="120333"/>
                      </a:cubicBezTo>
                      <a:lnTo>
                        <a:pt x="200587" y="142299"/>
                      </a:lnTo>
                      <a:cubicBezTo>
                        <a:pt x="204890" y="144209"/>
                        <a:pt x="207759" y="148029"/>
                        <a:pt x="208237" y="152327"/>
                      </a:cubicBezTo>
                      <a:cubicBezTo>
                        <a:pt x="208715" y="157102"/>
                        <a:pt x="207281" y="161399"/>
                        <a:pt x="203456" y="164265"/>
                      </a:cubicBezTo>
                      <a:lnTo>
                        <a:pt x="48060" y="285553"/>
                      </a:lnTo>
                      <a:cubicBezTo>
                        <a:pt x="44235" y="288418"/>
                        <a:pt x="39454" y="289373"/>
                        <a:pt x="35150" y="287463"/>
                      </a:cubicBezTo>
                      <a:cubicBezTo>
                        <a:pt x="31325" y="285553"/>
                        <a:pt x="27978" y="281733"/>
                        <a:pt x="27500" y="277435"/>
                      </a:cubicBezTo>
                      <a:lnTo>
                        <a:pt x="246" y="82132"/>
                      </a:lnTo>
                      <a:cubicBezTo>
                        <a:pt x="-710" y="77835"/>
                        <a:pt x="1203" y="73060"/>
                        <a:pt x="4550" y="70194"/>
                      </a:cubicBezTo>
                      <a:cubicBezTo>
                        <a:pt x="8375" y="67807"/>
                        <a:pt x="13156" y="66852"/>
                        <a:pt x="17459" y="68762"/>
                      </a:cubicBezTo>
                      <a:lnTo>
                        <a:pt x="80574" y="94070"/>
                      </a:lnTo>
                      <a:cubicBezTo>
                        <a:pt x="137472" y="33426"/>
                        <a:pt x="214931" y="0"/>
                        <a:pt x="298127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</p:grpSp>
          <p:grpSp>
            <p:nvGrpSpPr>
              <p:cNvPr id="11" name="iSḷiḋé"/>
              <p:cNvGrpSpPr/>
              <p:nvPr/>
            </p:nvGrpSpPr>
            <p:grpSpPr>
              <a:xfrm>
                <a:off x="3517228" y="1427487"/>
                <a:ext cx="378540" cy="378540"/>
                <a:chOff x="4792557" y="2249137"/>
                <a:chExt cx="648072" cy="648072"/>
              </a:xfrm>
            </p:grpSpPr>
            <p:sp>
              <p:nvSpPr>
                <p:cNvPr id="18" name="iṣḷîḍé"/>
                <p:cNvSpPr/>
                <p:nvPr/>
              </p:nvSpPr>
              <p:spPr>
                <a:xfrm>
                  <a:off x="4792557" y="2249137"/>
                  <a:ext cx="648072" cy="648072"/>
                </a:xfrm>
                <a:prstGeom prst="ellipse">
                  <a:avLst/>
                </a:prstGeom>
                <a:solidFill>
                  <a:schemeClr val="accent5">
                    <a:lumMod val="75000"/>
                  </a:schemeClr>
                </a:solidFill>
                <a:ln w="381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19" name="iŝļiḋe"/>
                <p:cNvSpPr>
                  <a:spLocks/>
                </p:cNvSpPr>
                <p:nvPr/>
              </p:nvSpPr>
              <p:spPr bwMode="auto">
                <a:xfrm>
                  <a:off x="4926447" y="2390028"/>
                  <a:ext cx="380293" cy="366291"/>
                </a:xfrm>
                <a:custGeom>
                  <a:avLst/>
                  <a:gdLst>
                    <a:gd name="T0" fmla="*/ 4096 w 6827"/>
                    <a:gd name="T1" fmla="*/ 4551 h 6827"/>
                    <a:gd name="T2" fmla="*/ 6258 w 6827"/>
                    <a:gd name="T3" fmla="*/ 4096 h 6827"/>
                    <a:gd name="T4" fmla="*/ 2348 w 6827"/>
                    <a:gd name="T5" fmla="*/ 4911 h 6827"/>
                    <a:gd name="T6" fmla="*/ 569 w 6827"/>
                    <a:gd name="T7" fmla="*/ 4551 h 6827"/>
                    <a:gd name="T8" fmla="*/ 569 w 6827"/>
                    <a:gd name="T9" fmla="*/ 3982 h 6827"/>
                    <a:gd name="T10" fmla="*/ 1707 w 6827"/>
                    <a:gd name="T11" fmla="*/ 2503 h 6827"/>
                    <a:gd name="T12" fmla="*/ 3868 w 6827"/>
                    <a:gd name="T13" fmla="*/ 2731 h 6827"/>
                    <a:gd name="T14" fmla="*/ 5827 w 6827"/>
                    <a:gd name="T15" fmla="*/ 2004 h 6827"/>
                    <a:gd name="T16" fmla="*/ 6258 w 6827"/>
                    <a:gd name="T17" fmla="*/ 1820 h 6827"/>
                    <a:gd name="T18" fmla="*/ 4779 w 6827"/>
                    <a:gd name="T19" fmla="*/ 0 h 6827"/>
                    <a:gd name="T20" fmla="*/ 2854 w 6827"/>
                    <a:gd name="T21" fmla="*/ 2381 h 6827"/>
                    <a:gd name="T22" fmla="*/ 1239 w 6827"/>
                    <a:gd name="T23" fmla="*/ 2257 h 6827"/>
                    <a:gd name="T24" fmla="*/ 569 w 6827"/>
                    <a:gd name="T25" fmla="*/ 2844 h 6827"/>
                    <a:gd name="T26" fmla="*/ 569 w 6827"/>
                    <a:gd name="T27" fmla="*/ 2276 h 6827"/>
                    <a:gd name="T28" fmla="*/ 569 w 6827"/>
                    <a:gd name="T29" fmla="*/ 1707 h 6827"/>
                    <a:gd name="T30" fmla="*/ 569 w 6827"/>
                    <a:gd name="T31" fmla="*/ 1138 h 6827"/>
                    <a:gd name="T32" fmla="*/ 569 w 6827"/>
                    <a:gd name="T33" fmla="*/ 569 h 6827"/>
                    <a:gd name="T34" fmla="*/ 341 w 6827"/>
                    <a:gd name="T35" fmla="*/ 0 h 6827"/>
                    <a:gd name="T36" fmla="*/ 114 w 6827"/>
                    <a:gd name="T37" fmla="*/ 569 h 6827"/>
                    <a:gd name="T38" fmla="*/ 114 w 6827"/>
                    <a:gd name="T39" fmla="*/ 1138 h 6827"/>
                    <a:gd name="T40" fmla="*/ 114 w 6827"/>
                    <a:gd name="T41" fmla="*/ 1707 h 6827"/>
                    <a:gd name="T42" fmla="*/ 114 w 6827"/>
                    <a:gd name="T43" fmla="*/ 2276 h 6827"/>
                    <a:gd name="T44" fmla="*/ 114 w 6827"/>
                    <a:gd name="T45" fmla="*/ 2844 h 6827"/>
                    <a:gd name="T46" fmla="*/ 114 w 6827"/>
                    <a:gd name="T47" fmla="*/ 3413 h 6827"/>
                    <a:gd name="T48" fmla="*/ 114 w 6827"/>
                    <a:gd name="T49" fmla="*/ 3982 h 6827"/>
                    <a:gd name="T50" fmla="*/ 114 w 6827"/>
                    <a:gd name="T51" fmla="*/ 4551 h 6827"/>
                    <a:gd name="T52" fmla="*/ 114 w 6827"/>
                    <a:gd name="T53" fmla="*/ 5120 h 6827"/>
                    <a:gd name="T54" fmla="*/ 114 w 6827"/>
                    <a:gd name="T55" fmla="*/ 5689 h 6827"/>
                    <a:gd name="T56" fmla="*/ 114 w 6827"/>
                    <a:gd name="T57" fmla="*/ 6258 h 6827"/>
                    <a:gd name="T58" fmla="*/ 683 w 6827"/>
                    <a:gd name="T59" fmla="*/ 6713 h 6827"/>
                    <a:gd name="T60" fmla="*/ 1252 w 6827"/>
                    <a:gd name="T61" fmla="*/ 6713 h 6827"/>
                    <a:gd name="T62" fmla="*/ 1820 w 6827"/>
                    <a:gd name="T63" fmla="*/ 6713 h 6827"/>
                    <a:gd name="T64" fmla="*/ 2389 w 6827"/>
                    <a:gd name="T65" fmla="*/ 6713 h 6827"/>
                    <a:gd name="T66" fmla="*/ 2958 w 6827"/>
                    <a:gd name="T67" fmla="*/ 6713 h 6827"/>
                    <a:gd name="T68" fmla="*/ 3527 w 6827"/>
                    <a:gd name="T69" fmla="*/ 6713 h 6827"/>
                    <a:gd name="T70" fmla="*/ 4096 w 6827"/>
                    <a:gd name="T71" fmla="*/ 6713 h 6827"/>
                    <a:gd name="T72" fmla="*/ 4665 w 6827"/>
                    <a:gd name="T73" fmla="*/ 6713 h 6827"/>
                    <a:gd name="T74" fmla="*/ 5234 w 6827"/>
                    <a:gd name="T75" fmla="*/ 6713 h 6827"/>
                    <a:gd name="T76" fmla="*/ 5803 w 6827"/>
                    <a:gd name="T77" fmla="*/ 6713 h 6827"/>
                    <a:gd name="T78" fmla="*/ 6371 w 6827"/>
                    <a:gd name="T79" fmla="*/ 6713 h 6827"/>
                    <a:gd name="T80" fmla="*/ 6827 w 6827"/>
                    <a:gd name="T81" fmla="*/ 6485 h 6827"/>
                    <a:gd name="T82" fmla="*/ 6371 w 6827"/>
                    <a:gd name="T83" fmla="*/ 6258 h 6827"/>
                    <a:gd name="T84" fmla="*/ 5803 w 6827"/>
                    <a:gd name="T85" fmla="*/ 6258 h 6827"/>
                    <a:gd name="T86" fmla="*/ 5234 w 6827"/>
                    <a:gd name="T87" fmla="*/ 6258 h 6827"/>
                    <a:gd name="T88" fmla="*/ 4665 w 6827"/>
                    <a:gd name="T89" fmla="*/ 6258 h 6827"/>
                    <a:gd name="T90" fmla="*/ 4096 w 6827"/>
                    <a:gd name="T91" fmla="*/ 6258 h 6827"/>
                    <a:gd name="T92" fmla="*/ 3527 w 6827"/>
                    <a:gd name="T93" fmla="*/ 6258 h 6827"/>
                    <a:gd name="T94" fmla="*/ 2958 w 6827"/>
                    <a:gd name="T95" fmla="*/ 6258 h 6827"/>
                    <a:gd name="T96" fmla="*/ 2389 w 6827"/>
                    <a:gd name="T97" fmla="*/ 6258 h 6827"/>
                    <a:gd name="T98" fmla="*/ 1820 w 6827"/>
                    <a:gd name="T99" fmla="*/ 6258 h 6827"/>
                    <a:gd name="T100" fmla="*/ 1252 w 6827"/>
                    <a:gd name="T101" fmla="*/ 6258 h 6827"/>
                    <a:gd name="T102" fmla="*/ 683 w 6827"/>
                    <a:gd name="T103" fmla="*/ 6258 h 68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6827" h="6827">
                      <a:moveTo>
                        <a:pt x="1263" y="5234"/>
                      </a:moveTo>
                      <a:cubicBezTo>
                        <a:pt x="1316" y="5493"/>
                        <a:pt x="1546" y="5689"/>
                        <a:pt x="1820" y="5689"/>
                      </a:cubicBezTo>
                      <a:cubicBezTo>
                        <a:pt x="2114" y="5689"/>
                        <a:pt x="2354" y="5464"/>
                        <a:pt x="2383" y="5178"/>
                      </a:cubicBezTo>
                      <a:lnTo>
                        <a:pt x="3568" y="4191"/>
                      </a:lnTo>
                      <a:cubicBezTo>
                        <a:pt x="3652" y="4401"/>
                        <a:pt x="3856" y="4551"/>
                        <a:pt x="4096" y="4551"/>
                      </a:cubicBezTo>
                      <a:cubicBezTo>
                        <a:pt x="4348" y="4551"/>
                        <a:pt x="4560" y="4385"/>
                        <a:pt x="4635" y="4157"/>
                      </a:cubicBezTo>
                      <a:lnTo>
                        <a:pt x="5696" y="4736"/>
                      </a:lnTo>
                      <a:cubicBezTo>
                        <a:pt x="5732" y="5016"/>
                        <a:pt x="5969" y="5234"/>
                        <a:pt x="6258" y="5234"/>
                      </a:cubicBezTo>
                      <a:cubicBezTo>
                        <a:pt x="6571" y="5234"/>
                        <a:pt x="6827" y="4979"/>
                        <a:pt x="6827" y="4665"/>
                      </a:cubicBezTo>
                      <a:cubicBezTo>
                        <a:pt x="6827" y="4351"/>
                        <a:pt x="6571" y="4096"/>
                        <a:pt x="6258" y="4096"/>
                      </a:cubicBezTo>
                      <a:cubicBezTo>
                        <a:pt x="6006" y="4096"/>
                        <a:pt x="5794" y="4262"/>
                        <a:pt x="5719" y="4490"/>
                      </a:cubicBezTo>
                      <a:lnTo>
                        <a:pt x="4658" y="3911"/>
                      </a:lnTo>
                      <a:cubicBezTo>
                        <a:pt x="4622" y="3631"/>
                        <a:pt x="4385" y="3413"/>
                        <a:pt x="4096" y="3413"/>
                      </a:cubicBezTo>
                      <a:cubicBezTo>
                        <a:pt x="3802" y="3413"/>
                        <a:pt x="3563" y="3638"/>
                        <a:pt x="3533" y="3924"/>
                      </a:cubicBezTo>
                      <a:lnTo>
                        <a:pt x="2348" y="4911"/>
                      </a:lnTo>
                      <a:cubicBezTo>
                        <a:pt x="2265" y="4701"/>
                        <a:pt x="2060" y="4551"/>
                        <a:pt x="1820" y="4551"/>
                      </a:cubicBezTo>
                      <a:cubicBezTo>
                        <a:pt x="1546" y="4551"/>
                        <a:pt x="1316" y="4747"/>
                        <a:pt x="1263" y="5006"/>
                      </a:cubicBezTo>
                      <a:lnTo>
                        <a:pt x="455" y="5006"/>
                      </a:lnTo>
                      <a:lnTo>
                        <a:pt x="455" y="4551"/>
                      </a:lnTo>
                      <a:lnTo>
                        <a:pt x="569" y="4551"/>
                      </a:lnTo>
                      <a:cubicBezTo>
                        <a:pt x="632" y="4551"/>
                        <a:pt x="683" y="4500"/>
                        <a:pt x="683" y="4437"/>
                      </a:cubicBezTo>
                      <a:cubicBezTo>
                        <a:pt x="683" y="4374"/>
                        <a:pt x="632" y="4324"/>
                        <a:pt x="569" y="4324"/>
                      </a:cubicBezTo>
                      <a:lnTo>
                        <a:pt x="455" y="4324"/>
                      </a:lnTo>
                      <a:lnTo>
                        <a:pt x="455" y="3982"/>
                      </a:lnTo>
                      <a:lnTo>
                        <a:pt x="569" y="3982"/>
                      </a:lnTo>
                      <a:cubicBezTo>
                        <a:pt x="632" y="3982"/>
                        <a:pt x="683" y="3931"/>
                        <a:pt x="683" y="3868"/>
                      </a:cubicBezTo>
                      <a:cubicBezTo>
                        <a:pt x="683" y="3806"/>
                        <a:pt x="632" y="3755"/>
                        <a:pt x="569" y="3755"/>
                      </a:cubicBezTo>
                      <a:lnTo>
                        <a:pt x="480" y="3755"/>
                      </a:lnTo>
                      <a:lnTo>
                        <a:pt x="1407" y="2416"/>
                      </a:lnTo>
                      <a:cubicBezTo>
                        <a:pt x="1494" y="2470"/>
                        <a:pt x="1596" y="2503"/>
                        <a:pt x="1707" y="2503"/>
                      </a:cubicBezTo>
                      <a:cubicBezTo>
                        <a:pt x="1888" y="2503"/>
                        <a:pt x="2048" y="2416"/>
                        <a:pt x="2152" y="2284"/>
                      </a:cubicBezTo>
                      <a:lnTo>
                        <a:pt x="2752" y="2584"/>
                      </a:lnTo>
                      <a:cubicBezTo>
                        <a:pt x="2740" y="2631"/>
                        <a:pt x="2731" y="2680"/>
                        <a:pt x="2731" y="2731"/>
                      </a:cubicBezTo>
                      <a:cubicBezTo>
                        <a:pt x="2731" y="3044"/>
                        <a:pt x="2986" y="3300"/>
                        <a:pt x="3300" y="3300"/>
                      </a:cubicBezTo>
                      <a:cubicBezTo>
                        <a:pt x="3613" y="3300"/>
                        <a:pt x="3868" y="3044"/>
                        <a:pt x="3868" y="2731"/>
                      </a:cubicBezTo>
                      <a:cubicBezTo>
                        <a:pt x="3868" y="2608"/>
                        <a:pt x="3829" y="2496"/>
                        <a:pt x="3763" y="2403"/>
                      </a:cubicBezTo>
                      <a:lnTo>
                        <a:pt x="4488" y="1055"/>
                      </a:lnTo>
                      <a:cubicBezTo>
                        <a:pt x="4574" y="1107"/>
                        <a:pt x="4672" y="1138"/>
                        <a:pt x="4779" y="1138"/>
                      </a:cubicBezTo>
                      <a:cubicBezTo>
                        <a:pt x="4891" y="1138"/>
                        <a:pt x="4995" y="1104"/>
                        <a:pt x="5083" y="1048"/>
                      </a:cubicBezTo>
                      <a:lnTo>
                        <a:pt x="5827" y="2004"/>
                      </a:lnTo>
                      <a:cubicBezTo>
                        <a:pt x="5829" y="2007"/>
                        <a:pt x="5833" y="2009"/>
                        <a:pt x="5836" y="2011"/>
                      </a:cubicBezTo>
                      <a:cubicBezTo>
                        <a:pt x="5745" y="2112"/>
                        <a:pt x="5689" y="2244"/>
                        <a:pt x="5689" y="2389"/>
                      </a:cubicBezTo>
                      <a:cubicBezTo>
                        <a:pt x="5689" y="2703"/>
                        <a:pt x="5944" y="2958"/>
                        <a:pt x="6258" y="2958"/>
                      </a:cubicBezTo>
                      <a:cubicBezTo>
                        <a:pt x="6571" y="2958"/>
                        <a:pt x="6827" y="2703"/>
                        <a:pt x="6827" y="2389"/>
                      </a:cubicBezTo>
                      <a:cubicBezTo>
                        <a:pt x="6827" y="2076"/>
                        <a:pt x="6571" y="1820"/>
                        <a:pt x="6258" y="1820"/>
                      </a:cubicBezTo>
                      <a:cubicBezTo>
                        <a:pt x="6170" y="1820"/>
                        <a:pt x="6087" y="1842"/>
                        <a:pt x="6013" y="1878"/>
                      </a:cubicBezTo>
                      <a:cubicBezTo>
                        <a:pt x="6010" y="1874"/>
                        <a:pt x="6010" y="1869"/>
                        <a:pt x="6006" y="1864"/>
                      </a:cubicBezTo>
                      <a:lnTo>
                        <a:pt x="5248" y="890"/>
                      </a:lnTo>
                      <a:cubicBezTo>
                        <a:pt x="5311" y="798"/>
                        <a:pt x="5348" y="688"/>
                        <a:pt x="5348" y="569"/>
                      </a:cubicBezTo>
                      <a:cubicBezTo>
                        <a:pt x="5348" y="255"/>
                        <a:pt x="5092" y="0"/>
                        <a:pt x="4779" y="0"/>
                      </a:cubicBezTo>
                      <a:cubicBezTo>
                        <a:pt x="4465" y="0"/>
                        <a:pt x="4210" y="255"/>
                        <a:pt x="4210" y="569"/>
                      </a:cubicBezTo>
                      <a:cubicBezTo>
                        <a:pt x="4210" y="691"/>
                        <a:pt x="4249" y="804"/>
                        <a:pt x="4315" y="897"/>
                      </a:cubicBezTo>
                      <a:lnTo>
                        <a:pt x="3590" y="2244"/>
                      </a:lnTo>
                      <a:cubicBezTo>
                        <a:pt x="3505" y="2193"/>
                        <a:pt x="3406" y="2162"/>
                        <a:pt x="3300" y="2162"/>
                      </a:cubicBezTo>
                      <a:cubicBezTo>
                        <a:pt x="3118" y="2162"/>
                        <a:pt x="2959" y="2248"/>
                        <a:pt x="2854" y="2381"/>
                      </a:cubicBezTo>
                      <a:lnTo>
                        <a:pt x="2254" y="2081"/>
                      </a:lnTo>
                      <a:cubicBezTo>
                        <a:pt x="2267" y="2034"/>
                        <a:pt x="2276" y="1985"/>
                        <a:pt x="2276" y="1934"/>
                      </a:cubicBezTo>
                      <a:cubicBezTo>
                        <a:pt x="2276" y="1621"/>
                        <a:pt x="2020" y="1365"/>
                        <a:pt x="1707" y="1365"/>
                      </a:cubicBezTo>
                      <a:cubicBezTo>
                        <a:pt x="1393" y="1365"/>
                        <a:pt x="1138" y="1621"/>
                        <a:pt x="1138" y="1934"/>
                      </a:cubicBezTo>
                      <a:cubicBezTo>
                        <a:pt x="1138" y="2054"/>
                        <a:pt x="1176" y="2166"/>
                        <a:pt x="1239" y="2257"/>
                      </a:cubicBezTo>
                      <a:lnTo>
                        <a:pt x="593" y="3191"/>
                      </a:lnTo>
                      <a:cubicBezTo>
                        <a:pt x="585" y="3189"/>
                        <a:pt x="578" y="3186"/>
                        <a:pt x="569" y="3186"/>
                      </a:cubicBezTo>
                      <a:lnTo>
                        <a:pt x="455" y="3186"/>
                      </a:lnTo>
                      <a:lnTo>
                        <a:pt x="455" y="2844"/>
                      </a:lnTo>
                      <a:lnTo>
                        <a:pt x="569" y="2844"/>
                      </a:lnTo>
                      <a:cubicBezTo>
                        <a:pt x="632" y="2844"/>
                        <a:pt x="683" y="2794"/>
                        <a:pt x="683" y="2731"/>
                      </a:cubicBezTo>
                      <a:cubicBezTo>
                        <a:pt x="683" y="2668"/>
                        <a:pt x="632" y="2617"/>
                        <a:pt x="569" y="2617"/>
                      </a:cubicBezTo>
                      <a:lnTo>
                        <a:pt x="455" y="2617"/>
                      </a:lnTo>
                      <a:lnTo>
                        <a:pt x="455" y="2276"/>
                      </a:lnTo>
                      <a:lnTo>
                        <a:pt x="569" y="2276"/>
                      </a:lnTo>
                      <a:cubicBezTo>
                        <a:pt x="632" y="2276"/>
                        <a:pt x="683" y="2225"/>
                        <a:pt x="683" y="2162"/>
                      </a:cubicBezTo>
                      <a:cubicBezTo>
                        <a:pt x="683" y="2099"/>
                        <a:pt x="632" y="2048"/>
                        <a:pt x="569" y="2048"/>
                      </a:cubicBezTo>
                      <a:lnTo>
                        <a:pt x="455" y="2048"/>
                      </a:lnTo>
                      <a:lnTo>
                        <a:pt x="455" y="1707"/>
                      </a:lnTo>
                      <a:lnTo>
                        <a:pt x="569" y="1707"/>
                      </a:lnTo>
                      <a:cubicBezTo>
                        <a:pt x="632" y="1707"/>
                        <a:pt x="683" y="1656"/>
                        <a:pt x="683" y="1593"/>
                      </a:cubicBezTo>
                      <a:cubicBezTo>
                        <a:pt x="683" y="1530"/>
                        <a:pt x="632" y="1479"/>
                        <a:pt x="569" y="1479"/>
                      </a:cubicBezTo>
                      <a:lnTo>
                        <a:pt x="455" y="1479"/>
                      </a:lnTo>
                      <a:lnTo>
                        <a:pt x="455" y="1138"/>
                      </a:lnTo>
                      <a:lnTo>
                        <a:pt x="569" y="1138"/>
                      </a:lnTo>
                      <a:cubicBezTo>
                        <a:pt x="632" y="1138"/>
                        <a:pt x="683" y="1087"/>
                        <a:pt x="683" y="1024"/>
                      </a:cubicBezTo>
                      <a:cubicBezTo>
                        <a:pt x="683" y="961"/>
                        <a:pt x="632" y="910"/>
                        <a:pt x="569" y="910"/>
                      </a:cubicBezTo>
                      <a:lnTo>
                        <a:pt x="455" y="910"/>
                      </a:lnTo>
                      <a:lnTo>
                        <a:pt x="455" y="569"/>
                      </a:lnTo>
                      <a:lnTo>
                        <a:pt x="569" y="569"/>
                      </a:lnTo>
                      <a:cubicBezTo>
                        <a:pt x="632" y="569"/>
                        <a:pt x="683" y="518"/>
                        <a:pt x="683" y="455"/>
                      </a:cubicBezTo>
                      <a:cubicBezTo>
                        <a:pt x="683" y="392"/>
                        <a:pt x="632" y="341"/>
                        <a:pt x="569" y="341"/>
                      </a:cubicBezTo>
                      <a:lnTo>
                        <a:pt x="455" y="341"/>
                      </a:lnTo>
                      <a:lnTo>
                        <a:pt x="455" y="114"/>
                      </a:lnTo>
                      <a:cubicBezTo>
                        <a:pt x="455" y="51"/>
                        <a:pt x="404" y="0"/>
                        <a:pt x="341" y="0"/>
                      </a:cubicBezTo>
                      <a:cubicBezTo>
                        <a:pt x="278" y="0"/>
                        <a:pt x="228" y="51"/>
                        <a:pt x="228" y="114"/>
                      </a:cubicBezTo>
                      <a:lnTo>
                        <a:pt x="228" y="341"/>
                      </a:lnTo>
                      <a:lnTo>
                        <a:pt x="114" y="341"/>
                      </a:lnTo>
                      <a:cubicBezTo>
                        <a:pt x="51" y="341"/>
                        <a:pt x="0" y="392"/>
                        <a:pt x="0" y="455"/>
                      </a:cubicBezTo>
                      <a:cubicBezTo>
                        <a:pt x="0" y="518"/>
                        <a:pt x="51" y="569"/>
                        <a:pt x="114" y="569"/>
                      </a:cubicBezTo>
                      <a:lnTo>
                        <a:pt x="228" y="569"/>
                      </a:lnTo>
                      <a:lnTo>
                        <a:pt x="228" y="910"/>
                      </a:lnTo>
                      <a:lnTo>
                        <a:pt x="114" y="910"/>
                      </a:lnTo>
                      <a:cubicBezTo>
                        <a:pt x="51" y="910"/>
                        <a:pt x="0" y="961"/>
                        <a:pt x="0" y="1024"/>
                      </a:cubicBezTo>
                      <a:cubicBezTo>
                        <a:pt x="0" y="1087"/>
                        <a:pt x="51" y="1138"/>
                        <a:pt x="114" y="1138"/>
                      </a:cubicBezTo>
                      <a:lnTo>
                        <a:pt x="228" y="1138"/>
                      </a:lnTo>
                      <a:lnTo>
                        <a:pt x="228" y="1479"/>
                      </a:lnTo>
                      <a:lnTo>
                        <a:pt x="114" y="1479"/>
                      </a:lnTo>
                      <a:cubicBezTo>
                        <a:pt x="51" y="1479"/>
                        <a:pt x="0" y="1530"/>
                        <a:pt x="0" y="1593"/>
                      </a:cubicBezTo>
                      <a:cubicBezTo>
                        <a:pt x="0" y="1656"/>
                        <a:pt x="51" y="1707"/>
                        <a:pt x="114" y="1707"/>
                      </a:cubicBezTo>
                      <a:lnTo>
                        <a:pt x="228" y="1707"/>
                      </a:lnTo>
                      <a:lnTo>
                        <a:pt x="228" y="2048"/>
                      </a:lnTo>
                      <a:lnTo>
                        <a:pt x="114" y="2048"/>
                      </a:lnTo>
                      <a:cubicBezTo>
                        <a:pt x="51" y="2048"/>
                        <a:pt x="0" y="2099"/>
                        <a:pt x="0" y="2162"/>
                      </a:cubicBezTo>
                      <a:cubicBezTo>
                        <a:pt x="0" y="2225"/>
                        <a:pt x="51" y="2276"/>
                        <a:pt x="114" y="2276"/>
                      </a:cubicBezTo>
                      <a:lnTo>
                        <a:pt x="228" y="2276"/>
                      </a:lnTo>
                      <a:lnTo>
                        <a:pt x="228" y="2617"/>
                      </a:lnTo>
                      <a:lnTo>
                        <a:pt x="114" y="2617"/>
                      </a:lnTo>
                      <a:cubicBezTo>
                        <a:pt x="51" y="2617"/>
                        <a:pt x="0" y="2668"/>
                        <a:pt x="0" y="2731"/>
                      </a:cubicBezTo>
                      <a:cubicBezTo>
                        <a:pt x="0" y="2794"/>
                        <a:pt x="51" y="2844"/>
                        <a:pt x="114" y="2844"/>
                      </a:cubicBezTo>
                      <a:lnTo>
                        <a:pt x="228" y="2844"/>
                      </a:lnTo>
                      <a:lnTo>
                        <a:pt x="228" y="3186"/>
                      </a:lnTo>
                      <a:lnTo>
                        <a:pt x="114" y="3186"/>
                      </a:lnTo>
                      <a:cubicBezTo>
                        <a:pt x="51" y="3186"/>
                        <a:pt x="0" y="3237"/>
                        <a:pt x="0" y="3300"/>
                      </a:cubicBezTo>
                      <a:cubicBezTo>
                        <a:pt x="0" y="3362"/>
                        <a:pt x="51" y="3413"/>
                        <a:pt x="114" y="3413"/>
                      </a:cubicBezTo>
                      <a:lnTo>
                        <a:pt x="228" y="3413"/>
                      </a:lnTo>
                      <a:lnTo>
                        <a:pt x="228" y="3755"/>
                      </a:lnTo>
                      <a:lnTo>
                        <a:pt x="114" y="3755"/>
                      </a:lnTo>
                      <a:cubicBezTo>
                        <a:pt x="51" y="3755"/>
                        <a:pt x="0" y="3806"/>
                        <a:pt x="0" y="3868"/>
                      </a:cubicBezTo>
                      <a:cubicBezTo>
                        <a:pt x="0" y="3931"/>
                        <a:pt x="51" y="3982"/>
                        <a:pt x="114" y="3982"/>
                      </a:cubicBezTo>
                      <a:lnTo>
                        <a:pt x="228" y="3982"/>
                      </a:lnTo>
                      <a:lnTo>
                        <a:pt x="228" y="4324"/>
                      </a:lnTo>
                      <a:lnTo>
                        <a:pt x="114" y="4324"/>
                      </a:lnTo>
                      <a:cubicBezTo>
                        <a:pt x="51" y="4324"/>
                        <a:pt x="0" y="4374"/>
                        <a:pt x="0" y="4437"/>
                      </a:cubicBezTo>
                      <a:cubicBezTo>
                        <a:pt x="0" y="4500"/>
                        <a:pt x="51" y="4551"/>
                        <a:pt x="114" y="4551"/>
                      </a:cubicBezTo>
                      <a:lnTo>
                        <a:pt x="228" y="4551"/>
                      </a:lnTo>
                      <a:lnTo>
                        <a:pt x="228" y="4892"/>
                      </a:lnTo>
                      <a:lnTo>
                        <a:pt x="114" y="4892"/>
                      </a:lnTo>
                      <a:cubicBezTo>
                        <a:pt x="51" y="4892"/>
                        <a:pt x="0" y="4943"/>
                        <a:pt x="0" y="5006"/>
                      </a:cubicBezTo>
                      <a:cubicBezTo>
                        <a:pt x="0" y="5069"/>
                        <a:pt x="51" y="5120"/>
                        <a:pt x="114" y="5120"/>
                      </a:cubicBezTo>
                      <a:lnTo>
                        <a:pt x="228" y="5120"/>
                      </a:lnTo>
                      <a:lnTo>
                        <a:pt x="228" y="5461"/>
                      </a:lnTo>
                      <a:lnTo>
                        <a:pt x="114" y="5461"/>
                      </a:lnTo>
                      <a:cubicBezTo>
                        <a:pt x="51" y="5461"/>
                        <a:pt x="0" y="5512"/>
                        <a:pt x="0" y="5575"/>
                      </a:cubicBezTo>
                      <a:cubicBezTo>
                        <a:pt x="0" y="5638"/>
                        <a:pt x="51" y="5689"/>
                        <a:pt x="114" y="5689"/>
                      </a:cubicBezTo>
                      <a:lnTo>
                        <a:pt x="228" y="5689"/>
                      </a:lnTo>
                      <a:lnTo>
                        <a:pt x="228" y="6030"/>
                      </a:lnTo>
                      <a:lnTo>
                        <a:pt x="114" y="6030"/>
                      </a:lnTo>
                      <a:cubicBezTo>
                        <a:pt x="51" y="6030"/>
                        <a:pt x="0" y="6081"/>
                        <a:pt x="0" y="6144"/>
                      </a:cubicBezTo>
                      <a:cubicBezTo>
                        <a:pt x="0" y="6207"/>
                        <a:pt x="51" y="6258"/>
                        <a:pt x="114" y="6258"/>
                      </a:cubicBezTo>
                      <a:lnTo>
                        <a:pt x="228" y="6258"/>
                      </a:lnTo>
                      <a:lnTo>
                        <a:pt x="228" y="6485"/>
                      </a:lnTo>
                      <a:cubicBezTo>
                        <a:pt x="228" y="6548"/>
                        <a:pt x="278" y="6599"/>
                        <a:pt x="341" y="6599"/>
                      </a:cubicBezTo>
                      <a:lnTo>
                        <a:pt x="683" y="6599"/>
                      </a:lnTo>
                      <a:lnTo>
                        <a:pt x="683" y="6713"/>
                      </a:lnTo>
                      <a:cubicBezTo>
                        <a:pt x="683" y="6776"/>
                        <a:pt x="734" y="6827"/>
                        <a:pt x="796" y="6827"/>
                      </a:cubicBezTo>
                      <a:cubicBezTo>
                        <a:pt x="859" y="6827"/>
                        <a:pt x="910" y="6776"/>
                        <a:pt x="910" y="6713"/>
                      </a:cubicBezTo>
                      <a:lnTo>
                        <a:pt x="910" y="6599"/>
                      </a:lnTo>
                      <a:lnTo>
                        <a:pt x="1252" y="6599"/>
                      </a:lnTo>
                      <a:lnTo>
                        <a:pt x="1252" y="6713"/>
                      </a:lnTo>
                      <a:cubicBezTo>
                        <a:pt x="1252" y="6776"/>
                        <a:pt x="1302" y="6827"/>
                        <a:pt x="1365" y="6827"/>
                      </a:cubicBezTo>
                      <a:cubicBezTo>
                        <a:pt x="1428" y="6827"/>
                        <a:pt x="1479" y="6776"/>
                        <a:pt x="1479" y="6713"/>
                      </a:cubicBezTo>
                      <a:lnTo>
                        <a:pt x="1479" y="6599"/>
                      </a:lnTo>
                      <a:lnTo>
                        <a:pt x="1820" y="6599"/>
                      </a:lnTo>
                      <a:lnTo>
                        <a:pt x="1820" y="6713"/>
                      </a:lnTo>
                      <a:cubicBezTo>
                        <a:pt x="1820" y="6776"/>
                        <a:pt x="1871" y="6827"/>
                        <a:pt x="1934" y="6827"/>
                      </a:cubicBezTo>
                      <a:cubicBezTo>
                        <a:pt x="1997" y="6827"/>
                        <a:pt x="2048" y="6776"/>
                        <a:pt x="2048" y="6713"/>
                      </a:cubicBezTo>
                      <a:lnTo>
                        <a:pt x="2048" y="6599"/>
                      </a:lnTo>
                      <a:lnTo>
                        <a:pt x="2389" y="6599"/>
                      </a:lnTo>
                      <a:lnTo>
                        <a:pt x="2389" y="6713"/>
                      </a:lnTo>
                      <a:cubicBezTo>
                        <a:pt x="2389" y="6776"/>
                        <a:pt x="2440" y="6827"/>
                        <a:pt x="2503" y="6827"/>
                      </a:cubicBezTo>
                      <a:cubicBezTo>
                        <a:pt x="2566" y="6827"/>
                        <a:pt x="2617" y="6776"/>
                        <a:pt x="2617" y="6713"/>
                      </a:cubicBezTo>
                      <a:lnTo>
                        <a:pt x="2617" y="6599"/>
                      </a:lnTo>
                      <a:lnTo>
                        <a:pt x="2958" y="6599"/>
                      </a:lnTo>
                      <a:lnTo>
                        <a:pt x="2958" y="6713"/>
                      </a:lnTo>
                      <a:cubicBezTo>
                        <a:pt x="2958" y="6776"/>
                        <a:pt x="3009" y="6827"/>
                        <a:pt x="3072" y="6827"/>
                      </a:cubicBezTo>
                      <a:cubicBezTo>
                        <a:pt x="3135" y="6827"/>
                        <a:pt x="3186" y="6776"/>
                        <a:pt x="3186" y="6713"/>
                      </a:cubicBezTo>
                      <a:lnTo>
                        <a:pt x="3186" y="6599"/>
                      </a:lnTo>
                      <a:lnTo>
                        <a:pt x="3527" y="6599"/>
                      </a:lnTo>
                      <a:lnTo>
                        <a:pt x="3527" y="6713"/>
                      </a:lnTo>
                      <a:cubicBezTo>
                        <a:pt x="3527" y="6776"/>
                        <a:pt x="3578" y="6827"/>
                        <a:pt x="3641" y="6827"/>
                      </a:cubicBezTo>
                      <a:cubicBezTo>
                        <a:pt x="3704" y="6827"/>
                        <a:pt x="3755" y="6776"/>
                        <a:pt x="3755" y="6713"/>
                      </a:cubicBezTo>
                      <a:lnTo>
                        <a:pt x="3755" y="6599"/>
                      </a:lnTo>
                      <a:lnTo>
                        <a:pt x="4096" y="6599"/>
                      </a:lnTo>
                      <a:lnTo>
                        <a:pt x="4096" y="6713"/>
                      </a:lnTo>
                      <a:cubicBezTo>
                        <a:pt x="4096" y="6776"/>
                        <a:pt x="4147" y="6827"/>
                        <a:pt x="4210" y="6827"/>
                      </a:cubicBezTo>
                      <a:cubicBezTo>
                        <a:pt x="4273" y="6827"/>
                        <a:pt x="4323" y="6776"/>
                        <a:pt x="4323" y="6713"/>
                      </a:cubicBezTo>
                      <a:lnTo>
                        <a:pt x="4323" y="6599"/>
                      </a:lnTo>
                      <a:lnTo>
                        <a:pt x="4665" y="6599"/>
                      </a:lnTo>
                      <a:lnTo>
                        <a:pt x="4665" y="6713"/>
                      </a:lnTo>
                      <a:cubicBezTo>
                        <a:pt x="4665" y="6776"/>
                        <a:pt x="4716" y="6827"/>
                        <a:pt x="4779" y="6827"/>
                      </a:cubicBezTo>
                      <a:cubicBezTo>
                        <a:pt x="4842" y="6827"/>
                        <a:pt x="4892" y="6776"/>
                        <a:pt x="4892" y="6713"/>
                      </a:cubicBezTo>
                      <a:lnTo>
                        <a:pt x="4892" y="6599"/>
                      </a:lnTo>
                      <a:lnTo>
                        <a:pt x="5234" y="6599"/>
                      </a:lnTo>
                      <a:lnTo>
                        <a:pt x="5234" y="6713"/>
                      </a:lnTo>
                      <a:cubicBezTo>
                        <a:pt x="5234" y="6776"/>
                        <a:pt x="5285" y="6827"/>
                        <a:pt x="5347" y="6827"/>
                      </a:cubicBezTo>
                      <a:cubicBezTo>
                        <a:pt x="5410" y="6827"/>
                        <a:pt x="5461" y="6776"/>
                        <a:pt x="5461" y="6713"/>
                      </a:cubicBezTo>
                      <a:lnTo>
                        <a:pt x="5461" y="6599"/>
                      </a:lnTo>
                      <a:lnTo>
                        <a:pt x="5803" y="6599"/>
                      </a:lnTo>
                      <a:lnTo>
                        <a:pt x="5803" y="6713"/>
                      </a:lnTo>
                      <a:cubicBezTo>
                        <a:pt x="5803" y="6776"/>
                        <a:pt x="5853" y="6827"/>
                        <a:pt x="5916" y="6827"/>
                      </a:cubicBezTo>
                      <a:cubicBezTo>
                        <a:pt x="5979" y="6827"/>
                        <a:pt x="6030" y="6776"/>
                        <a:pt x="6030" y="6713"/>
                      </a:cubicBezTo>
                      <a:lnTo>
                        <a:pt x="6030" y="6599"/>
                      </a:lnTo>
                      <a:lnTo>
                        <a:pt x="6371" y="6599"/>
                      </a:lnTo>
                      <a:lnTo>
                        <a:pt x="6371" y="6713"/>
                      </a:lnTo>
                      <a:cubicBezTo>
                        <a:pt x="6371" y="6776"/>
                        <a:pt x="6422" y="6827"/>
                        <a:pt x="6485" y="6827"/>
                      </a:cubicBezTo>
                      <a:cubicBezTo>
                        <a:pt x="6548" y="6827"/>
                        <a:pt x="6599" y="6776"/>
                        <a:pt x="6599" y="6713"/>
                      </a:cubicBezTo>
                      <a:lnTo>
                        <a:pt x="6599" y="6599"/>
                      </a:lnTo>
                      <a:lnTo>
                        <a:pt x="6713" y="6599"/>
                      </a:lnTo>
                      <a:cubicBezTo>
                        <a:pt x="6776" y="6599"/>
                        <a:pt x="6827" y="6548"/>
                        <a:pt x="6827" y="6485"/>
                      </a:cubicBezTo>
                      <a:cubicBezTo>
                        <a:pt x="6827" y="6422"/>
                        <a:pt x="6776" y="6372"/>
                        <a:pt x="6713" y="6372"/>
                      </a:cubicBezTo>
                      <a:lnTo>
                        <a:pt x="6599" y="6372"/>
                      </a:lnTo>
                      <a:lnTo>
                        <a:pt x="6599" y="6258"/>
                      </a:lnTo>
                      <a:cubicBezTo>
                        <a:pt x="6599" y="6195"/>
                        <a:pt x="6548" y="6144"/>
                        <a:pt x="6485" y="6144"/>
                      </a:cubicBezTo>
                      <a:cubicBezTo>
                        <a:pt x="6422" y="6144"/>
                        <a:pt x="6371" y="6195"/>
                        <a:pt x="6371" y="6258"/>
                      </a:cubicBezTo>
                      <a:lnTo>
                        <a:pt x="6371" y="6372"/>
                      </a:lnTo>
                      <a:lnTo>
                        <a:pt x="6030" y="6372"/>
                      </a:lnTo>
                      <a:lnTo>
                        <a:pt x="6030" y="6258"/>
                      </a:lnTo>
                      <a:cubicBezTo>
                        <a:pt x="6030" y="6195"/>
                        <a:pt x="5979" y="6144"/>
                        <a:pt x="5916" y="6144"/>
                      </a:cubicBezTo>
                      <a:cubicBezTo>
                        <a:pt x="5853" y="6144"/>
                        <a:pt x="5803" y="6195"/>
                        <a:pt x="5803" y="6258"/>
                      </a:cubicBezTo>
                      <a:lnTo>
                        <a:pt x="5803" y="6372"/>
                      </a:lnTo>
                      <a:lnTo>
                        <a:pt x="5461" y="6372"/>
                      </a:lnTo>
                      <a:lnTo>
                        <a:pt x="5461" y="6258"/>
                      </a:lnTo>
                      <a:cubicBezTo>
                        <a:pt x="5461" y="6195"/>
                        <a:pt x="5410" y="6144"/>
                        <a:pt x="5347" y="6144"/>
                      </a:cubicBezTo>
                      <a:cubicBezTo>
                        <a:pt x="5285" y="6144"/>
                        <a:pt x="5234" y="6195"/>
                        <a:pt x="5234" y="6258"/>
                      </a:cubicBezTo>
                      <a:lnTo>
                        <a:pt x="5234" y="6372"/>
                      </a:lnTo>
                      <a:lnTo>
                        <a:pt x="4892" y="6372"/>
                      </a:lnTo>
                      <a:lnTo>
                        <a:pt x="4892" y="6258"/>
                      </a:lnTo>
                      <a:cubicBezTo>
                        <a:pt x="4892" y="6195"/>
                        <a:pt x="4842" y="6144"/>
                        <a:pt x="4779" y="6144"/>
                      </a:cubicBezTo>
                      <a:cubicBezTo>
                        <a:pt x="4716" y="6144"/>
                        <a:pt x="4665" y="6195"/>
                        <a:pt x="4665" y="6258"/>
                      </a:cubicBezTo>
                      <a:lnTo>
                        <a:pt x="4665" y="6372"/>
                      </a:lnTo>
                      <a:lnTo>
                        <a:pt x="4323" y="6372"/>
                      </a:lnTo>
                      <a:lnTo>
                        <a:pt x="4323" y="6258"/>
                      </a:lnTo>
                      <a:cubicBezTo>
                        <a:pt x="4323" y="6195"/>
                        <a:pt x="4273" y="6144"/>
                        <a:pt x="4210" y="6144"/>
                      </a:cubicBezTo>
                      <a:cubicBezTo>
                        <a:pt x="4147" y="6144"/>
                        <a:pt x="4096" y="6195"/>
                        <a:pt x="4096" y="6258"/>
                      </a:cubicBezTo>
                      <a:lnTo>
                        <a:pt x="4096" y="6372"/>
                      </a:lnTo>
                      <a:lnTo>
                        <a:pt x="3755" y="6372"/>
                      </a:lnTo>
                      <a:lnTo>
                        <a:pt x="3755" y="6258"/>
                      </a:lnTo>
                      <a:cubicBezTo>
                        <a:pt x="3755" y="6195"/>
                        <a:pt x="3704" y="6144"/>
                        <a:pt x="3641" y="6144"/>
                      </a:cubicBezTo>
                      <a:cubicBezTo>
                        <a:pt x="3578" y="6144"/>
                        <a:pt x="3527" y="6195"/>
                        <a:pt x="3527" y="6258"/>
                      </a:cubicBezTo>
                      <a:lnTo>
                        <a:pt x="3527" y="6372"/>
                      </a:lnTo>
                      <a:lnTo>
                        <a:pt x="3186" y="6372"/>
                      </a:lnTo>
                      <a:lnTo>
                        <a:pt x="3186" y="6258"/>
                      </a:lnTo>
                      <a:cubicBezTo>
                        <a:pt x="3186" y="6195"/>
                        <a:pt x="3135" y="6144"/>
                        <a:pt x="3072" y="6144"/>
                      </a:cubicBezTo>
                      <a:cubicBezTo>
                        <a:pt x="3009" y="6144"/>
                        <a:pt x="2958" y="6195"/>
                        <a:pt x="2958" y="6258"/>
                      </a:cubicBezTo>
                      <a:lnTo>
                        <a:pt x="2958" y="6372"/>
                      </a:lnTo>
                      <a:lnTo>
                        <a:pt x="2617" y="6372"/>
                      </a:lnTo>
                      <a:lnTo>
                        <a:pt x="2617" y="6258"/>
                      </a:lnTo>
                      <a:cubicBezTo>
                        <a:pt x="2617" y="6195"/>
                        <a:pt x="2566" y="6144"/>
                        <a:pt x="2503" y="6144"/>
                      </a:cubicBezTo>
                      <a:cubicBezTo>
                        <a:pt x="2440" y="6144"/>
                        <a:pt x="2389" y="6195"/>
                        <a:pt x="2389" y="6258"/>
                      </a:cubicBezTo>
                      <a:lnTo>
                        <a:pt x="2389" y="6372"/>
                      </a:lnTo>
                      <a:lnTo>
                        <a:pt x="2048" y="6372"/>
                      </a:lnTo>
                      <a:lnTo>
                        <a:pt x="2048" y="6258"/>
                      </a:lnTo>
                      <a:cubicBezTo>
                        <a:pt x="2048" y="6195"/>
                        <a:pt x="1997" y="6144"/>
                        <a:pt x="1934" y="6144"/>
                      </a:cubicBezTo>
                      <a:cubicBezTo>
                        <a:pt x="1871" y="6144"/>
                        <a:pt x="1820" y="6195"/>
                        <a:pt x="1820" y="6258"/>
                      </a:cubicBezTo>
                      <a:lnTo>
                        <a:pt x="1820" y="6372"/>
                      </a:lnTo>
                      <a:lnTo>
                        <a:pt x="1479" y="6372"/>
                      </a:lnTo>
                      <a:lnTo>
                        <a:pt x="1479" y="6258"/>
                      </a:lnTo>
                      <a:cubicBezTo>
                        <a:pt x="1479" y="6195"/>
                        <a:pt x="1428" y="6144"/>
                        <a:pt x="1365" y="6144"/>
                      </a:cubicBezTo>
                      <a:cubicBezTo>
                        <a:pt x="1302" y="6144"/>
                        <a:pt x="1252" y="6195"/>
                        <a:pt x="1252" y="6258"/>
                      </a:cubicBezTo>
                      <a:lnTo>
                        <a:pt x="1252" y="6372"/>
                      </a:lnTo>
                      <a:lnTo>
                        <a:pt x="910" y="6372"/>
                      </a:lnTo>
                      <a:lnTo>
                        <a:pt x="910" y="6258"/>
                      </a:lnTo>
                      <a:cubicBezTo>
                        <a:pt x="910" y="6195"/>
                        <a:pt x="859" y="6144"/>
                        <a:pt x="796" y="6144"/>
                      </a:cubicBezTo>
                      <a:cubicBezTo>
                        <a:pt x="734" y="6144"/>
                        <a:pt x="683" y="6195"/>
                        <a:pt x="683" y="6258"/>
                      </a:cubicBezTo>
                      <a:lnTo>
                        <a:pt x="683" y="6372"/>
                      </a:lnTo>
                      <a:lnTo>
                        <a:pt x="455" y="6372"/>
                      </a:lnTo>
                      <a:lnTo>
                        <a:pt x="455" y="5234"/>
                      </a:lnTo>
                      <a:lnTo>
                        <a:pt x="1263" y="5234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</p:grpSp>
          <p:grpSp>
            <p:nvGrpSpPr>
              <p:cNvPr id="12" name="îsḻîḑé"/>
              <p:cNvGrpSpPr/>
              <p:nvPr/>
            </p:nvGrpSpPr>
            <p:grpSpPr>
              <a:xfrm>
                <a:off x="3619025" y="3059824"/>
                <a:ext cx="378540" cy="378540"/>
                <a:chOff x="3909160" y="2249137"/>
                <a:chExt cx="648072" cy="648072"/>
              </a:xfrm>
            </p:grpSpPr>
            <p:sp>
              <p:nvSpPr>
                <p:cNvPr id="16" name="ïṥḷídê"/>
                <p:cNvSpPr/>
                <p:nvPr/>
              </p:nvSpPr>
              <p:spPr>
                <a:xfrm>
                  <a:off x="3909160" y="2249137"/>
                  <a:ext cx="648072" cy="648072"/>
                </a:xfrm>
                <a:prstGeom prst="ellipse">
                  <a:avLst/>
                </a:prstGeom>
                <a:solidFill>
                  <a:schemeClr val="accent5">
                    <a:lumMod val="75000"/>
                  </a:schemeClr>
                </a:solidFill>
                <a:ln w="381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17" name="îşliḓê"/>
                <p:cNvSpPr>
                  <a:spLocks/>
                </p:cNvSpPr>
                <p:nvPr/>
              </p:nvSpPr>
              <p:spPr bwMode="auto">
                <a:xfrm>
                  <a:off x="4043050" y="2390028"/>
                  <a:ext cx="380293" cy="366291"/>
                </a:xfrm>
                <a:custGeom>
                  <a:avLst/>
                  <a:gdLst>
                    <a:gd name="T0" fmla="*/ 3413 w 6827"/>
                    <a:gd name="T1" fmla="*/ 0 h 5912"/>
                    <a:gd name="T2" fmla="*/ 0 w 6827"/>
                    <a:gd name="T3" fmla="*/ 5912 h 5912"/>
                    <a:gd name="T4" fmla="*/ 6827 w 6827"/>
                    <a:gd name="T5" fmla="*/ 5912 h 5912"/>
                    <a:gd name="T6" fmla="*/ 3413 w 6827"/>
                    <a:gd name="T7" fmla="*/ 0 h 5912"/>
                    <a:gd name="T8" fmla="*/ 3413 w 6827"/>
                    <a:gd name="T9" fmla="*/ 972 h 5912"/>
                    <a:gd name="T10" fmla="*/ 4489 w 6827"/>
                    <a:gd name="T11" fmla="*/ 2835 h 5912"/>
                    <a:gd name="T12" fmla="*/ 2338 w 6827"/>
                    <a:gd name="T13" fmla="*/ 2835 h 5912"/>
                    <a:gd name="T14" fmla="*/ 3413 w 6827"/>
                    <a:gd name="T15" fmla="*/ 972 h 5912"/>
                    <a:gd name="T16" fmla="*/ 842 w 6827"/>
                    <a:gd name="T17" fmla="*/ 5426 h 5912"/>
                    <a:gd name="T18" fmla="*/ 1917 w 6827"/>
                    <a:gd name="T19" fmla="*/ 3564 h 5912"/>
                    <a:gd name="T20" fmla="*/ 2993 w 6827"/>
                    <a:gd name="T21" fmla="*/ 5426 h 5912"/>
                    <a:gd name="T22" fmla="*/ 842 w 6827"/>
                    <a:gd name="T23" fmla="*/ 5426 h 5912"/>
                    <a:gd name="T24" fmla="*/ 2338 w 6827"/>
                    <a:gd name="T25" fmla="*/ 3321 h 5912"/>
                    <a:gd name="T26" fmla="*/ 4489 w 6827"/>
                    <a:gd name="T27" fmla="*/ 3321 h 5912"/>
                    <a:gd name="T28" fmla="*/ 3413 w 6827"/>
                    <a:gd name="T29" fmla="*/ 5183 h 5912"/>
                    <a:gd name="T30" fmla="*/ 2338 w 6827"/>
                    <a:gd name="T31" fmla="*/ 3321 h 5912"/>
                    <a:gd name="T32" fmla="*/ 4910 w 6827"/>
                    <a:gd name="T33" fmla="*/ 3564 h 5912"/>
                    <a:gd name="T34" fmla="*/ 5985 w 6827"/>
                    <a:gd name="T35" fmla="*/ 5426 h 5912"/>
                    <a:gd name="T36" fmla="*/ 3834 w 6827"/>
                    <a:gd name="T37" fmla="*/ 5426 h 5912"/>
                    <a:gd name="T38" fmla="*/ 4910 w 6827"/>
                    <a:gd name="T39" fmla="*/ 3564 h 59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l="0" t="0" r="r" b="b"/>
                  <a:pathLst>
                    <a:path w="6827" h="5912">
                      <a:moveTo>
                        <a:pt x="3413" y="0"/>
                      </a:moveTo>
                      <a:lnTo>
                        <a:pt x="0" y="5912"/>
                      </a:lnTo>
                      <a:lnTo>
                        <a:pt x="6827" y="5912"/>
                      </a:lnTo>
                      <a:lnTo>
                        <a:pt x="3413" y="0"/>
                      </a:lnTo>
                      <a:close/>
                      <a:moveTo>
                        <a:pt x="3413" y="972"/>
                      </a:moveTo>
                      <a:lnTo>
                        <a:pt x="4489" y="2835"/>
                      </a:lnTo>
                      <a:lnTo>
                        <a:pt x="2338" y="2835"/>
                      </a:lnTo>
                      <a:lnTo>
                        <a:pt x="3413" y="972"/>
                      </a:lnTo>
                      <a:close/>
                      <a:moveTo>
                        <a:pt x="842" y="5426"/>
                      </a:moveTo>
                      <a:lnTo>
                        <a:pt x="1917" y="3564"/>
                      </a:lnTo>
                      <a:lnTo>
                        <a:pt x="2993" y="5426"/>
                      </a:lnTo>
                      <a:lnTo>
                        <a:pt x="842" y="5426"/>
                      </a:lnTo>
                      <a:close/>
                      <a:moveTo>
                        <a:pt x="2338" y="3321"/>
                      </a:moveTo>
                      <a:lnTo>
                        <a:pt x="4489" y="3321"/>
                      </a:lnTo>
                      <a:lnTo>
                        <a:pt x="3413" y="5183"/>
                      </a:lnTo>
                      <a:lnTo>
                        <a:pt x="2338" y="3321"/>
                      </a:lnTo>
                      <a:close/>
                      <a:moveTo>
                        <a:pt x="4910" y="3564"/>
                      </a:moveTo>
                      <a:lnTo>
                        <a:pt x="5985" y="5426"/>
                      </a:lnTo>
                      <a:lnTo>
                        <a:pt x="3834" y="5426"/>
                      </a:lnTo>
                      <a:lnTo>
                        <a:pt x="4910" y="3564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</p:grpSp>
          <p:grpSp>
            <p:nvGrpSpPr>
              <p:cNvPr id="13" name="íśḻídê"/>
              <p:cNvGrpSpPr/>
              <p:nvPr/>
            </p:nvGrpSpPr>
            <p:grpSpPr>
              <a:xfrm>
                <a:off x="6091159" y="2091105"/>
                <a:ext cx="378540" cy="378540"/>
                <a:chOff x="6559351" y="2249137"/>
                <a:chExt cx="648072" cy="648072"/>
              </a:xfrm>
            </p:grpSpPr>
            <p:sp>
              <p:nvSpPr>
                <p:cNvPr id="14" name="iś1íḋê"/>
                <p:cNvSpPr/>
                <p:nvPr/>
              </p:nvSpPr>
              <p:spPr>
                <a:xfrm>
                  <a:off x="6559351" y="2249137"/>
                  <a:ext cx="648072" cy="648072"/>
                </a:xfrm>
                <a:prstGeom prst="ellipse">
                  <a:avLst/>
                </a:prstGeom>
                <a:solidFill>
                  <a:schemeClr val="accent5">
                    <a:lumMod val="75000"/>
                  </a:schemeClr>
                </a:solidFill>
                <a:ln w="381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15" name="ïṡ1ïďé"/>
                <p:cNvSpPr>
                  <a:spLocks/>
                </p:cNvSpPr>
                <p:nvPr/>
              </p:nvSpPr>
              <p:spPr bwMode="auto">
                <a:xfrm>
                  <a:off x="6693241" y="2390028"/>
                  <a:ext cx="380293" cy="366291"/>
                </a:xfrm>
                <a:custGeom>
                  <a:avLst/>
                  <a:gdLst>
                    <a:gd name="connsiteX0" fmla="*/ 0 w 582235"/>
                    <a:gd name="connsiteY0" fmla="*/ 404481 h 606722"/>
                    <a:gd name="connsiteX1" fmla="*/ 101261 w 582235"/>
                    <a:gd name="connsiteY1" fmla="*/ 404481 h 606722"/>
                    <a:gd name="connsiteX2" fmla="*/ 101261 w 582235"/>
                    <a:gd name="connsiteY2" fmla="*/ 606722 h 606722"/>
                    <a:gd name="connsiteX3" fmla="*/ 0 w 582235"/>
                    <a:gd name="connsiteY3" fmla="*/ 606722 h 606722"/>
                    <a:gd name="connsiteX4" fmla="*/ 151927 w 582235"/>
                    <a:gd name="connsiteY4" fmla="*/ 328623 h 606722"/>
                    <a:gd name="connsiteX5" fmla="*/ 253188 w 582235"/>
                    <a:gd name="connsiteY5" fmla="*/ 328623 h 606722"/>
                    <a:gd name="connsiteX6" fmla="*/ 253188 w 582235"/>
                    <a:gd name="connsiteY6" fmla="*/ 606722 h 606722"/>
                    <a:gd name="connsiteX7" fmla="*/ 151927 w 582235"/>
                    <a:gd name="connsiteY7" fmla="*/ 606722 h 606722"/>
                    <a:gd name="connsiteX8" fmla="*/ 303855 w 582235"/>
                    <a:gd name="connsiteY8" fmla="*/ 252766 h 606722"/>
                    <a:gd name="connsiteX9" fmla="*/ 405046 w 582235"/>
                    <a:gd name="connsiteY9" fmla="*/ 252766 h 606722"/>
                    <a:gd name="connsiteX10" fmla="*/ 405046 w 582235"/>
                    <a:gd name="connsiteY10" fmla="*/ 606722 h 606722"/>
                    <a:gd name="connsiteX11" fmla="*/ 303855 w 582235"/>
                    <a:gd name="connsiteY11" fmla="*/ 606722 h 606722"/>
                    <a:gd name="connsiteX12" fmla="*/ 455711 w 582235"/>
                    <a:gd name="connsiteY12" fmla="*/ 202241 h 606722"/>
                    <a:gd name="connsiteX13" fmla="*/ 556972 w 582235"/>
                    <a:gd name="connsiteY13" fmla="*/ 202241 h 606722"/>
                    <a:gd name="connsiteX14" fmla="*/ 556972 w 582235"/>
                    <a:gd name="connsiteY14" fmla="*/ 606722 h 606722"/>
                    <a:gd name="connsiteX15" fmla="*/ 455711 w 582235"/>
                    <a:gd name="connsiteY15" fmla="*/ 606722 h 606722"/>
                    <a:gd name="connsiteX16" fmla="*/ 455697 w 582235"/>
                    <a:gd name="connsiteY16" fmla="*/ 0 h 606722"/>
                    <a:gd name="connsiteX17" fmla="*/ 556785 w 582235"/>
                    <a:gd name="connsiteY17" fmla="*/ 0 h 606722"/>
                    <a:gd name="connsiteX18" fmla="*/ 556874 w 582235"/>
                    <a:gd name="connsiteY18" fmla="*/ 0 h 606722"/>
                    <a:gd name="connsiteX19" fmla="*/ 556963 w 582235"/>
                    <a:gd name="connsiteY19" fmla="*/ 0 h 606722"/>
                    <a:gd name="connsiteX20" fmla="*/ 557675 w 582235"/>
                    <a:gd name="connsiteY20" fmla="*/ 0 h 606722"/>
                    <a:gd name="connsiteX21" fmla="*/ 559366 w 582235"/>
                    <a:gd name="connsiteY21" fmla="*/ 89 h 606722"/>
                    <a:gd name="connsiteX22" fmla="*/ 560611 w 582235"/>
                    <a:gd name="connsiteY22" fmla="*/ 267 h 606722"/>
                    <a:gd name="connsiteX23" fmla="*/ 561857 w 582235"/>
                    <a:gd name="connsiteY23" fmla="*/ 444 h 606722"/>
                    <a:gd name="connsiteX24" fmla="*/ 563192 w 582235"/>
                    <a:gd name="connsiteY24" fmla="*/ 800 h 606722"/>
                    <a:gd name="connsiteX25" fmla="*/ 564171 w 582235"/>
                    <a:gd name="connsiteY25" fmla="*/ 1067 h 606722"/>
                    <a:gd name="connsiteX26" fmla="*/ 565506 w 582235"/>
                    <a:gd name="connsiteY26" fmla="*/ 1511 h 606722"/>
                    <a:gd name="connsiteX27" fmla="*/ 566574 w 582235"/>
                    <a:gd name="connsiteY27" fmla="*/ 1867 h 606722"/>
                    <a:gd name="connsiteX28" fmla="*/ 567730 w 582235"/>
                    <a:gd name="connsiteY28" fmla="*/ 2400 h 606722"/>
                    <a:gd name="connsiteX29" fmla="*/ 568798 w 582235"/>
                    <a:gd name="connsiteY29" fmla="*/ 2933 h 606722"/>
                    <a:gd name="connsiteX30" fmla="*/ 569777 w 582235"/>
                    <a:gd name="connsiteY30" fmla="*/ 3467 h 606722"/>
                    <a:gd name="connsiteX31" fmla="*/ 570934 w 582235"/>
                    <a:gd name="connsiteY31" fmla="*/ 4178 h 606722"/>
                    <a:gd name="connsiteX32" fmla="*/ 571824 w 582235"/>
                    <a:gd name="connsiteY32" fmla="*/ 4800 h 606722"/>
                    <a:gd name="connsiteX33" fmla="*/ 572891 w 582235"/>
                    <a:gd name="connsiteY33" fmla="*/ 5689 h 606722"/>
                    <a:gd name="connsiteX34" fmla="*/ 573781 w 582235"/>
                    <a:gd name="connsiteY34" fmla="*/ 6489 h 606722"/>
                    <a:gd name="connsiteX35" fmla="*/ 574760 w 582235"/>
                    <a:gd name="connsiteY35" fmla="*/ 7289 h 606722"/>
                    <a:gd name="connsiteX36" fmla="*/ 575917 w 582235"/>
                    <a:gd name="connsiteY36" fmla="*/ 8533 h 606722"/>
                    <a:gd name="connsiteX37" fmla="*/ 576451 w 582235"/>
                    <a:gd name="connsiteY37" fmla="*/ 9066 h 606722"/>
                    <a:gd name="connsiteX38" fmla="*/ 576451 w 582235"/>
                    <a:gd name="connsiteY38" fmla="*/ 9155 h 606722"/>
                    <a:gd name="connsiteX39" fmla="*/ 577964 w 582235"/>
                    <a:gd name="connsiteY39" fmla="*/ 11200 h 606722"/>
                    <a:gd name="connsiteX40" fmla="*/ 578053 w 582235"/>
                    <a:gd name="connsiteY40" fmla="*/ 11289 h 606722"/>
                    <a:gd name="connsiteX41" fmla="*/ 579209 w 582235"/>
                    <a:gd name="connsiteY41" fmla="*/ 13244 h 606722"/>
                    <a:gd name="connsiteX42" fmla="*/ 579743 w 582235"/>
                    <a:gd name="connsiteY42" fmla="*/ 14222 h 606722"/>
                    <a:gd name="connsiteX43" fmla="*/ 580277 w 582235"/>
                    <a:gd name="connsiteY43" fmla="*/ 15555 h 606722"/>
                    <a:gd name="connsiteX44" fmla="*/ 580722 w 582235"/>
                    <a:gd name="connsiteY44" fmla="*/ 16711 h 606722"/>
                    <a:gd name="connsiteX45" fmla="*/ 581167 w 582235"/>
                    <a:gd name="connsiteY45" fmla="*/ 17866 h 606722"/>
                    <a:gd name="connsiteX46" fmla="*/ 581523 w 582235"/>
                    <a:gd name="connsiteY46" fmla="*/ 19199 h 606722"/>
                    <a:gd name="connsiteX47" fmla="*/ 581790 w 582235"/>
                    <a:gd name="connsiteY47" fmla="*/ 20266 h 606722"/>
                    <a:gd name="connsiteX48" fmla="*/ 582146 w 582235"/>
                    <a:gd name="connsiteY48" fmla="*/ 22488 h 606722"/>
                    <a:gd name="connsiteX49" fmla="*/ 582146 w 582235"/>
                    <a:gd name="connsiteY49" fmla="*/ 22666 h 606722"/>
                    <a:gd name="connsiteX50" fmla="*/ 582235 w 582235"/>
                    <a:gd name="connsiteY50" fmla="*/ 25244 h 606722"/>
                    <a:gd name="connsiteX51" fmla="*/ 582235 w 582235"/>
                    <a:gd name="connsiteY51" fmla="*/ 126396 h 606722"/>
                    <a:gd name="connsiteX52" fmla="*/ 556963 w 582235"/>
                    <a:gd name="connsiteY52" fmla="*/ 151728 h 606722"/>
                    <a:gd name="connsiteX53" fmla="*/ 531691 w 582235"/>
                    <a:gd name="connsiteY53" fmla="*/ 126396 h 606722"/>
                    <a:gd name="connsiteX54" fmla="*/ 531691 w 582235"/>
                    <a:gd name="connsiteY54" fmla="*/ 79286 h 606722"/>
                    <a:gd name="connsiteX55" fmla="*/ 421260 w 582235"/>
                    <a:gd name="connsiteY55" fmla="*/ 171106 h 606722"/>
                    <a:gd name="connsiteX56" fmla="*/ 385666 w 582235"/>
                    <a:gd name="connsiteY56" fmla="*/ 167906 h 606722"/>
                    <a:gd name="connsiteX57" fmla="*/ 388869 w 582235"/>
                    <a:gd name="connsiteY57" fmla="*/ 132262 h 606722"/>
                    <a:gd name="connsiteX58" fmla="*/ 487020 w 582235"/>
                    <a:gd name="connsiteY58" fmla="*/ 50576 h 606722"/>
                    <a:gd name="connsiteX59" fmla="*/ 455697 w 582235"/>
                    <a:gd name="connsiteY59" fmla="*/ 50576 h 606722"/>
                    <a:gd name="connsiteX60" fmla="*/ 430425 w 582235"/>
                    <a:gd name="connsiteY60" fmla="*/ 25244 h 606722"/>
                    <a:gd name="connsiteX61" fmla="*/ 455697 w 582235"/>
                    <a:gd name="connsiteY61" fmla="*/ 0 h 6067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</a:cxnLst>
                  <a:rect l="l" t="t" r="r" b="b"/>
                  <a:pathLst>
                    <a:path w="582235" h="606722">
                      <a:moveTo>
                        <a:pt x="0" y="404481"/>
                      </a:moveTo>
                      <a:lnTo>
                        <a:pt x="101261" y="404481"/>
                      </a:lnTo>
                      <a:lnTo>
                        <a:pt x="101261" y="606722"/>
                      </a:lnTo>
                      <a:lnTo>
                        <a:pt x="0" y="606722"/>
                      </a:lnTo>
                      <a:close/>
                      <a:moveTo>
                        <a:pt x="151927" y="328623"/>
                      </a:moveTo>
                      <a:lnTo>
                        <a:pt x="253188" y="328623"/>
                      </a:lnTo>
                      <a:lnTo>
                        <a:pt x="253188" y="606722"/>
                      </a:lnTo>
                      <a:lnTo>
                        <a:pt x="151927" y="606722"/>
                      </a:lnTo>
                      <a:close/>
                      <a:moveTo>
                        <a:pt x="303855" y="252766"/>
                      </a:moveTo>
                      <a:lnTo>
                        <a:pt x="405046" y="252766"/>
                      </a:lnTo>
                      <a:lnTo>
                        <a:pt x="405046" y="606722"/>
                      </a:lnTo>
                      <a:lnTo>
                        <a:pt x="303855" y="606722"/>
                      </a:lnTo>
                      <a:close/>
                      <a:moveTo>
                        <a:pt x="455711" y="202241"/>
                      </a:moveTo>
                      <a:lnTo>
                        <a:pt x="556972" y="202241"/>
                      </a:lnTo>
                      <a:lnTo>
                        <a:pt x="556972" y="606722"/>
                      </a:lnTo>
                      <a:lnTo>
                        <a:pt x="455711" y="606722"/>
                      </a:lnTo>
                      <a:close/>
                      <a:moveTo>
                        <a:pt x="455697" y="0"/>
                      </a:moveTo>
                      <a:lnTo>
                        <a:pt x="556785" y="0"/>
                      </a:lnTo>
                      <a:lnTo>
                        <a:pt x="556874" y="0"/>
                      </a:lnTo>
                      <a:lnTo>
                        <a:pt x="556963" y="0"/>
                      </a:lnTo>
                      <a:cubicBezTo>
                        <a:pt x="557230" y="0"/>
                        <a:pt x="557408" y="0"/>
                        <a:pt x="557675" y="0"/>
                      </a:cubicBezTo>
                      <a:cubicBezTo>
                        <a:pt x="558298" y="89"/>
                        <a:pt x="558832" y="89"/>
                        <a:pt x="559366" y="89"/>
                      </a:cubicBezTo>
                      <a:cubicBezTo>
                        <a:pt x="559811" y="178"/>
                        <a:pt x="560256" y="267"/>
                        <a:pt x="560611" y="267"/>
                      </a:cubicBezTo>
                      <a:cubicBezTo>
                        <a:pt x="561056" y="356"/>
                        <a:pt x="561412" y="444"/>
                        <a:pt x="561857" y="444"/>
                      </a:cubicBezTo>
                      <a:cubicBezTo>
                        <a:pt x="562302" y="533"/>
                        <a:pt x="562747" y="711"/>
                        <a:pt x="563192" y="800"/>
                      </a:cubicBezTo>
                      <a:cubicBezTo>
                        <a:pt x="563548" y="889"/>
                        <a:pt x="563904" y="978"/>
                        <a:pt x="564171" y="1067"/>
                      </a:cubicBezTo>
                      <a:cubicBezTo>
                        <a:pt x="564616" y="1156"/>
                        <a:pt x="565061" y="1333"/>
                        <a:pt x="565506" y="1511"/>
                      </a:cubicBezTo>
                      <a:cubicBezTo>
                        <a:pt x="565862" y="1600"/>
                        <a:pt x="566218" y="1778"/>
                        <a:pt x="566574" y="1867"/>
                      </a:cubicBezTo>
                      <a:cubicBezTo>
                        <a:pt x="566929" y="2044"/>
                        <a:pt x="567285" y="2222"/>
                        <a:pt x="567730" y="2400"/>
                      </a:cubicBezTo>
                      <a:cubicBezTo>
                        <a:pt x="568086" y="2578"/>
                        <a:pt x="568442" y="2755"/>
                        <a:pt x="568798" y="2933"/>
                      </a:cubicBezTo>
                      <a:cubicBezTo>
                        <a:pt x="569154" y="3111"/>
                        <a:pt x="569421" y="3289"/>
                        <a:pt x="569777" y="3467"/>
                      </a:cubicBezTo>
                      <a:cubicBezTo>
                        <a:pt x="570133" y="3733"/>
                        <a:pt x="570578" y="4000"/>
                        <a:pt x="570934" y="4178"/>
                      </a:cubicBezTo>
                      <a:cubicBezTo>
                        <a:pt x="571201" y="4444"/>
                        <a:pt x="571557" y="4622"/>
                        <a:pt x="571824" y="4800"/>
                      </a:cubicBezTo>
                      <a:cubicBezTo>
                        <a:pt x="572180" y="5155"/>
                        <a:pt x="572536" y="5422"/>
                        <a:pt x="572891" y="5689"/>
                      </a:cubicBezTo>
                      <a:cubicBezTo>
                        <a:pt x="573247" y="5955"/>
                        <a:pt x="573514" y="6222"/>
                        <a:pt x="573781" y="6489"/>
                      </a:cubicBezTo>
                      <a:cubicBezTo>
                        <a:pt x="574137" y="6755"/>
                        <a:pt x="574493" y="7022"/>
                        <a:pt x="574760" y="7289"/>
                      </a:cubicBezTo>
                      <a:cubicBezTo>
                        <a:pt x="575205" y="7733"/>
                        <a:pt x="575561" y="8178"/>
                        <a:pt x="575917" y="8533"/>
                      </a:cubicBezTo>
                      <a:cubicBezTo>
                        <a:pt x="576095" y="8711"/>
                        <a:pt x="576273" y="8889"/>
                        <a:pt x="576451" y="9066"/>
                      </a:cubicBezTo>
                      <a:cubicBezTo>
                        <a:pt x="576451" y="9155"/>
                        <a:pt x="576451" y="9155"/>
                        <a:pt x="576451" y="9155"/>
                      </a:cubicBezTo>
                      <a:cubicBezTo>
                        <a:pt x="576985" y="9777"/>
                        <a:pt x="577519" y="10489"/>
                        <a:pt x="577964" y="11200"/>
                      </a:cubicBezTo>
                      <a:cubicBezTo>
                        <a:pt x="577964" y="11200"/>
                        <a:pt x="578053" y="11289"/>
                        <a:pt x="578053" y="11289"/>
                      </a:cubicBezTo>
                      <a:cubicBezTo>
                        <a:pt x="578498" y="12000"/>
                        <a:pt x="578854" y="12622"/>
                        <a:pt x="579209" y="13244"/>
                      </a:cubicBezTo>
                      <a:cubicBezTo>
                        <a:pt x="579387" y="13600"/>
                        <a:pt x="579565" y="13955"/>
                        <a:pt x="579743" y="14222"/>
                      </a:cubicBezTo>
                      <a:cubicBezTo>
                        <a:pt x="579921" y="14666"/>
                        <a:pt x="580099" y="15111"/>
                        <a:pt x="580277" y="15555"/>
                      </a:cubicBezTo>
                      <a:cubicBezTo>
                        <a:pt x="580455" y="15911"/>
                        <a:pt x="580633" y="16266"/>
                        <a:pt x="580722" y="16711"/>
                      </a:cubicBezTo>
                      <a:cubicBezTo>
                        <a:pt x="580900" y="17066"/>
                        <a:pt x="581078" y="17422"/>
                        <a:pt x="581167" y="17866"/>
                      </a:cubicBezTo>
                      <a:cubicBezTo>
                        <a:pt x="581256" y="18311"/>
                        <a:pt x="581434" y="18755"/>
                        <a:pt x="581523" y="19199"/>
                      </a:cubicBezTo>
                      <a:cubicBezTo>
                        <a:pt x="581612" y="19555"/>
                        <a:pt x="581701" y="19910"/>
                        <a:pt x="581790" y="20266"/>
                      </a:cubicBezTo>
                      <a:cubicBezTo>
                        <a:pt x="581879" y="20977"/>
                        <a:pt x="582057" y="21777"/>
                        <a:pt x="582146" y="22488"/>
                      </a:cubicBezTo>
                      <a:cubicBezTo>
                        <a:pt x="582146" y="22577"/>
                        <a:pt x="582146" y="22666"/>
                        <a:pt x="582146" y="22666"/>
                      </a:cubicBezTo>
                      <a:cubicBezTo>
                        <a:pt x="582235" y="23555"/>
                        <a:pt x="582235" y="24355"/>
                        <a:pt x="582235" y="25244"/>
                      </a:cubicBezTo>
                      <a:lnTo>
                        <a:pt x="582235" y="126396"/>
                      </a:lnTo>
                      <a:cubicBezTo>
                        <a:pt x="582235" y="140351"/>
                        <a:pt x="570934" y="151728"/>
                        <a:pt x="556963" y="151728"/>
                      </a:cubicBezTo>
                      <a:cubicBezTo>
                        <a:pt x="542992" y="151728"/>
                        <a:pt x="531691" y="140351"/>
                        <a:pt x="531691" y="126396"/>
                      </a:cubicBezTo>
                      <a:lnTo>
                        <a:pt x="531691" y="79286"/>
                      </a:lnTo>
                      <a:lnTo>
                        <a:pt x="421260" y="171106"/>
                      </a:lnTo>
                      <a:cubicBezTo>
                        <a:pt x="410582" y="180083"/>
                        <a:pt x="394564" y="178572"/>
                        <a:pt x="385666" y="167906"/>
                      </a:cubicBezTo>
                      <a:cubicBezTo>
                        <a:pt x="376678" y="157150"/>
                        <a:pt x="378191" y="141240"/>
                        <a:pt x="388869" y="132262"/>
                      </a:cubicBezTo>
                      <a:lnTo>
                        <a:pt x="487020" y="50576"/>
                      </a:lnTo>
                      <a:lnTo>
                        <a:pt x="455697" y="50576"/>
                      </a:lnTo>
                      <a:cubicBezTo>
                        <a:pt x="441727" y="50576"/>
                        <a:pt x="430425" y="39288"/>
                        <a:pt x="430425" y="25244"/>
                      </a:cubicBezTo>
                      <a:cubicBezTo>
                        <a:pt x="430425" y="11289"/>
                        <a:pt x="441727" y="0"/>
                        <a:pt x="455697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txBody>
                <a:bodyPr anchor="ctr"/>
                <a:lstStyle/>
                <a:p>
                  <a:pPr algn="ctr"/>
                  <a:endParaRPr/>
                </a:p>
              </p:txBody>
            </p:sp>
          </p:grpSp>
        </p:grpSp>
      </p:grpSp>
      <p:pic>
        <p:nvPicPr>
          <p:cNvPr id="30" name="图片 29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25898" y="3483882"/>
            <a:ext cx="1343594" cy="1610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86983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ïSlíḋè">
            <a:extLst>
              <a:ext uri="{FF2B5EF4-FFF2-40B4-BE49-F238E27FC236}">
                <a16:creationId xmlns:a16="http://schemas.microsoft.com/office/drawing/2014/main" id="{FDF669EB-7D9F-4FD4-BBC5-BA448BC8D8C3}"/>
              </a:ext>
            </a:extLst>
          </p:cNvPr>
          <p:cNvSpPr/>
          <p:nvPr/>
        </p:nvSpPr>
        <p:spPr>
          <a:xfrm>
            <a:off x="502443" y="853165"/>
            <a:ext cx="8137922" cy="0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zh-CN" altLang="en-US"/>
          </a:p>
        </p:txBody>
      </p:sp>
      <p:sp>
        <p:nvSpPr>
          <p:cNvPr id="5" name="iŝ1ídé">
            <a:extLst>
              <a:ext uri="{FF2B5EF4-FFF2-40B4-BE49-F238E27FC236}">
                <a16:creationId xmlns:a16="http://schemas.microsoft.com/office/drawing/2014/main" id="{8EFCA4B2-4632-4E0D-A32A-E6BFF5FCEAAE}"/>
              </a:ext>
            </a:extLst>
          </p:cNvPr>
          <p:cNvSpPr/>
          <p:nvPr/>
        </p:nvSpPr>
        <p:spPr>
          <a:xfrm>
            <a:off x="755700" y="1007994"/>
            <a:ext cx="1627584" cy="3754554"/>
          </a:xfrm>
          <a:custGeom>
            <a:avLst/>
            <a:gdLst>
              <a:gd name="connsiteX0" fmla="*/ 0 w 2170112"/>
              <a:gd name="connsiteY0" fmla="*/ 0 h 5418667"/>
              <a:gd name="connsiteX1" fmla="*/ 2170112 w 2170112"/>
              <a:gd name="connsiteY1" fmla="*/ 0 h 5418667"/>
              <a:gd name="connsiteX2" fmla="*/ 2170112 w 2170112"/>
              <a:gd name="connsiteY2" fmla="*/ 5418667 h 5418667"/>
              <a:gd name="connsiteX3" fmla="*/ 0 w 2170112"/>
              <a:gd name="connsiteY3" fmla="*/ 5418667 h 5418667"/>
              <a:gd name="connsiteX4" fmla="*/ 0 w 2170112"/>
              <a:gd name="connsiteY4" fmla="*/ 0 h 5418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70112" h="5418667">
                <a:moveTo>
                  <a:pt x="0" y="0"/>
                </a:moveTo>
                <a:lnTo>
                  <a:pt x="2170112" y="0"/>
                </a:lnTo>
                <a:lnTo>
                  <a:pt x="2170112" y="5418667"/>
                </a:lnTo>
                <a:lnTo>
                  <a:pt x="0" y="541866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none" lIns="90000" tIns="46800" rIns="90000" bIns="46800" numCol="1" spcCol="1270" anchor="t" anchorCtr="0">
            <a:noAutofit/>
          </a:bodyPr>
          <a:lstStyle/>
          <a:p>
            <a:pPr algn="r"/>
            <a:r>
              <a:rPr lang="en-US" altLang="zh-CN" sz="2400" dirty="0">
                <a:solidFill>
                  <a:schemeClr val="tx1"/>
                </a:solidFill>
                <a:latin typeface="造字工房刻宋（非商用）粗体" pitchFamily="50" charset="-122"/>
                <a:ea typeface="造字工房刻宋（非商用）粗体" pitchFamily="50" charset="-122"/>
              </a:rPr>
              <a:t>Add title text</a:t>
            </a:r>
          </a:p>
        </p:txBody>
      </p:sp>
      <p:sp>
        <p:nvSpPr>
          <p:cNvPr id="6" name="islîḋê">
            <a:extLst>
              <a:ext uri="{FF2B5EF4-FFF2-40B4-BE49-F238E27FC236}">
                <a16:creationId xmlns:a16="http://schemas.microsoft.com/office/drawing/2014/main" id="{2088D78F-E263-407F-AE8E-DD58E2990393}"/>
              </a:ext>
            </a:extLst>
          </p:cNvPr>
          <p:cNvSpPr/>
          <p:nvPr/>
        </p:nvSpPr>
        <p:spPr>
          <a:xfrm>
            <a:off x="2850750" y="2105780"/>
            <a:ext cx="5789614" cy="0"/>
          </a:xfrm>
          <a:prstGeom prst="line">
            <a:avLst/>
          </a:prstGeom>
          <a:ln w="31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tint val="5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zh-CN" altLang="en-US"/>
          </a:p>
        </p:txBody>
      </p:sp>
      <p:sp>
        <p:nvSpPr>
          <p:cNvPr id="7" name="ïŝliḍé">
            <a:extLst>
              <a:ext uri="{FF2B5EF4-FFF2-40B4-BE49-F238E27FC236}">
                <a16:creationId xmlns:a16="http://schemas.microsoft.com/office/drawing/2014/main" id="{EBB01105-31EF-4AB8-9FD5-2611D0D12ED7}"/>
              </a:ext>
            </a:extLst>
          </p:cNvPr>
          <p:cNvSpPr/>
          <p:nvPr/>
        </p:nvSpPr>
        <p:spPr>
          <a:xfrm>
            <a:off x="2850750" y="3358395"/>
            <a:ext cx="5789614" cy="0"/>
          </a:xfrm>
          <a:prstGeom prst="line">
            <a:avLst/>
          </a:prstGeom>
          <a:ln w="31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tint val="5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zh-CN" altLang="en-US"/>
          </a:p>
        </p:txBody>
      </p:sp>
      <p:sp>
        <p:nvSpPr>
          <p:cNvPr id="8" name="ïŝļíďé">
            <a:extLst>
              <a:ext uri="{FF2B5EF4-FFF2-40B4-BE49-F238E27FC236}">
                <a16:creationId xmlns:a16="http://schemas.microsoft.com/office/drawing/2014/main" id="{E61C8F30-698A-461C-8F05-FC6EDFBA0378}"/>
              </a:ext>
            </a:extLst>
          </p:cNvPr>
          <p:cNvSpPr/>
          <p:nvPr/>
        </p:nvSpPr>
        <p:spPr>
          <a:xfrm>
            <a:off x="2850750" y="4611010"/>
            <a:ext cx="5789614" cy="0"/>
          </a:xfrm>
          <a:prstGeom prst="line">
            <a:avLst/>
          </a:prstGeom>
          <a:ln w="31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tint val="5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zh-CN" altLang="en-US"/>
          </a:p>
        </p:txBody>
      </p:sp>
      <p:grpSp>
        <p:nvGrpSpPr>
          <p:cNvPr id="9" name="ïṡ1íḋê">
            <a:extLst>
              <a:ext uri="{FF2B5EF4-FFF2-40B4-BE49-F238E27FC236}">
                <a16:creationId xmlns:a16="http://schemas.microsoft.com/office/drawing/2014/main" id="{1A28C14D-5A9F-40A3-A69C-307DF887224C}"/>
              </a:ext>
            </a:extLst>
          </p:cNvPr>
          <p:cNvGrpSpPr/>
          <p:nvPr/>
        </p:nvGrpSpPr>
        <p:grpSpPr>
          <a:xfrm>
            <a:off x="2850750" y="1037305"/>
            <a:ext cx="5789615" cy="911249"/>
            <a:chOff x="3801000" y="1383074"/>
            <a:chExt cx="7719487" cy="1214999"/>
          </a:xfrm>
        </p:grpSpPr>
        <p:sp>
          <p:nvSpPr>
            <p:cNvPr id="18" name="i$ḷíḑè">
              <a:extLst>
                <a:ext uri="{FF2B5EF4-FFF2-40B4-BE49-F238E27FC236}">
                  <a16:creationId xmlns:a16="http://schemas.microsoft.com/office/drawing/2014/main" id="{50C9A2EA-6A7C-4375-BC21-F443ECFD27C1}"/>
                </a:ext>
              </a:extLst>
            </p:cNvPr>
            <p:cNvSpPr/>
            <p:nvPr/>
          </p:nvSpPr>
          <p:spPr bwMode="auto">
            <a:xfrm>
              <a:off x="3801000" y="1383074"/>
              <a:ext cx="1215000" cy="1214999"/>
            </a:xfrm>
            <a:prstGeom prst="ellipse">
              <a:avLst/>
            </a:prstGeom>
            <a:gradFill>
              <a:gsLst>
                <a:gs pos="0">
                  <a:schemeClr val="accent5">
                    <a:lumMod val="50000"/>
                  </a:schemeClr>
                </a:gs>
                <a:gs pos="100000">
                  <a:schemeClr val="accent1">
                    <a:tint val="44500"/>
                    <a:satMod val="160000"/>
                  </a:schemeClr>
                </a:gs>
                <a:gs pos="100000">
                  <a:schemeClr val="accent5">
                    <a:lumMod val="75000"/>
                  </a:schemeClr>
                </a:gs>
              </a:gsLst>
              <a:lin ang="5400000" scaled="0"/>
            </a:gradFill>
            <a:ln w="76200" cap="flat" cmpd="sng" algn="ctr">
              <a:solidFill>
                <a:schemeClr val="bg1"/>
              </a:solidFill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en-US" dirty="0">
                <a:solidFill>
                  <a:schemeClr val="lt1"/>
                </a:solidFill>
              </a:endParaRPr>
            </a:p>
          </p:txBody>
        </p:sp>
        <p:sp>
          <p:nvSpPr>
            <p:cNvPr id="19" name="îṧ1îdè">
              <a:extLst>
                <a:ext uri="{FF2B5EF4-FFF2-40B4-BE49-F238E27FC236}">
                  <a16:creationId xmlns:a16="http://schemas.microsoft.com/office/drawing/2014/main" id="{BE421305-52B4-4735-A58C-70EC592FEC28}"/>
                </a:ext>
              </a:extLst>
            </p:cNvPr>
            <p:cNvSpPr/>
            <p:nvPr/>
          </p:nvSpPr>
          <p:spPr bwMode="auto">
            <a:xfrm>
              <a:off x="5286000" y="1894358"/>
              <a:ext cx="6234486" cy="605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0000" tIns="46800" rIns="90000" bIns="46800" anchor="t" anchorCtr="0">
              <a:noAutofit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>
                <a:lnSpc>
                  <a:spcPct val="140000"/>
                </a:lnSpc>
              </a:pPr>
              <a:r>
                <a:rPr lang="en-US" altLang="zh-CN" sz="1100" dirty="0">
                  <a:solidFill>
                    <a:schemeClr val="accent5">
                      <a:lumMod val="75000"/>
                    </a:schemeClr>
                  </a:solidFill>
                  <a:latin typeface="造字工房刻宋（非商用）粗体" pitchFamily="50" charset="-122"/>
                  <a:ea typeface="造字工房刻宋（非商用）粗体" pitchFamily="50" charset="-122"/>
                </a:rPr>
                <a:t>Click here to add content, content to match the title. </a:t>
              </a:r>
            </a:p>
            <a:p>
              <a:pPr>
                <a:lnSpc>
                  <a:spcPct val="140000"/>
                </a:lnSpc>
              </a:pPr>
              <a:endParaRPr lang="en-US" altLang="zh-CN" sz="1100" dirty="0">
                <a:solidFill>
                  <a:schemeClr val="accent5">
                    <a:lumMod val="75000"/>
                  </a:schemeClr>
                </a:solidFill>
                <a:latin typeface="造字工房刻宋（非商用）粗体" pitchFamily="50" charset="-122"/>
                <a:ea typeface="造字工房刻宋（非商用）粗体" pitchFamily="50" charset="-122"/>
              </a:endParaRPr>
            </a:p>
          </p:txBody>
        </p:sp>
        <p:sp>
          <p:nvSpPr>
            <p:cNvPr id="20" name="í$ļîdé">
              <a:extLst>
                <a:ext uri="{FF2B5EF4-FFF2-40B4-BE49-F238E27FC236}">
                  <a16:creationId xmlns:a16="http://schemas.microsoft.com/office/drawing/2014/main" id="{8E2FB5C9-AB46-4B5D-8B36-AD820A445E68}"/>
                </a:ext>
              </a:extLst>
            </p:cNvPr>
            <p:cNvSpPr txBox="1"/>
            <p:nvPr/>
          </p:nvSpPr>
          <p:spPr bwMode="auto">
            <a:xfrm>
              <a:off x="5286001" y="1481478"/>
              <a:ext cx="6234486" cy="412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normAutofit fontScale="92500" lnSpcReduction="20000"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r>
                <a:rPr lang="en-US" altLang="zh-CN" dirty="0">
                  <a:latin typeface="造字工房刻宋（非商用）粗体" pitchFamily="50" charset="-122"/>
                  <a:ea typeface="造字工房刻宋（非商用）粗体" pitchFamily="50" charset="-122"/>
                </a:rPr>
                <a:t>Add title text</a:t>
              </a:r>
            </a:p>
          </p:txBody>
        </p:sp>
      </p:grpSp>
      <p:grpSp>
        <p:nvGrpSpPr>
          <p:cNvPr id="10" name="ïşľîḓè">
            <a:extLst>
              <a:ext uri="{FF2B5EF4-FFF2-40B4-BE49-F238E27FC236}">
                <a16:creationId xmlns:a16="http://schemas.microsoft.com/office/drawing/2014/main" id="{C8C30B16-F196-48E5-9974-8E891C709A04}"/>
              </a:ext>
            </a:extLst>
          </p:cNvPr>
          <p:cNvGrpSpPr/>
          <p:nvPr/>
        </p:nvGrpSpPr>
        <p:grpSpPr>
          <a:xfrm>
            <a:off x="2850750" y="2274817"/>
            <a:ext cx="5789615" cy="911249"/>
            <a:chOff x="3801000" y="1383074"/>
            <a:chExt cx="7719487" cy="1214999"/>
          </a:xfrm>
        </p:grpSpPr>
        <p:sp>
          <p:nvSpPr>
            <p:cNvPr id="15" name="iŝḷîdè">
              <a:extLst>
                <a:ext uri="{FF2B5EF4-FFF2-40B4-BE49-F238E27FC236}">
                  <a16:creationId xmlns:a16="http://schemas.microsoft.com/office/drawing/2014/main" id="{768C5F95-73CF-4F73-9ECD-41F077012190}"/>
                </a:ext>
              </a:extLst>
            </p:cNvPr>
            <p:cNvSpPr/>
            <p:nvPr/>
          </p:nvSpPr>
          <p:spPr bwMode="auto">
            <a:xfrm>
              <a:off x="3801000" y="1383074"/>
              <a:ext cx="1215000" cy="1214999"/>
            </a:xfrm>
            <a:prstGeom prst="ellipse">
              <a:avLst/>
            </a:prstGeom>
            <a:gradFill>
              <a:gsLst>
                <a:gs pos="0">
                  <a:schemeClr val="accent5">
                    <a:lumMod val="50000"/>
                  </a:schemeClr>
                </a:gs>
                <a:gs pos="100000">
                  <a:schemeClr val="accent1">
                    <a:tint val="44500"/>
                    <a:satMod val="160000"/>
                  </a:schemeClr>
                </a:gs>
                <a:gs pos="100000">
                  <a:schemeClr val="accent5">
                    <a:lumMod val="75000"/>
                  </a:schemeClr>
                </a:gs>
              </a:gsLst>
              <a:lin ang="5400000" scaled="0"/>
            </a:gradFill>
            <a:ln w="76200" cap="flat" cmpd="sng" algn="ctr">
              <a:solidFill>
                <a:schemeClr val="bg1"/>
              </a:solidFill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en-US" dirty="0">
                <a:solidFill>
                  <a:schemeClr val="lt1"/>
                </a:solidFill>
              </a:endParaRPr>
            </a:p>
          </p:txBody>
        </p:sp>
        <p:sp>
          <p:nvSpPr>
            <p:cNvPr id="16" name="íŝļîḋè">
              <a:extLst>
                <a:ext uri="{FF2B5EF4-FFF2-40B4-BE49-F238E27FC236}">
                  <a16:creationId xmlns:a16="http://schemas.microsoft.com/office/drawing/2014/main" id="{A51F6099-9B59-45C9-9410-83E0D030F228}"/>
                </a:ext>
              </a:extLst>
            </p:cNvPr>
            <p:cNvSpPr/>
            <p:nvPr/>
          </p:nvSpPr>
          <p:spPr bwMode="auto">
            <a:xfrm>
              <a:off x="5286000" y="1894358"/>
              <a:ext cx="6234486" cy="605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0000" tIns="46800" rIns="90000" bIns="46800" anchor="t" anchorCtr="0">
              <a:noAutofit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>
                <a:lnSpc>
                  <a:spcPct val="140000"/>
                </a:lnSpc>
              </a:pPr>
              <a:r>
                <a:rPr lang="en-US" altLang="zh-CN" sz="1000" dirty="0">
                  <a:solidFill>
                    <a:schemeClr val="accent5">
                      <a:lumMod val="75000"/>
                    </a:schemeClr>
                  </a:solidFill>
                  <a:latin typeface="造字工房刻宋（非商用）粗体" pitchFamily="50" charset="-122"/>
                  <a:ea typeface="造字工房刻宋（非商用）粗体" pitchFamily="50" charset="-122"/>
                </a:rPr>
                <a:t>Click here to add content, content to match the title. </a:t>
              </a:r>
            </a:p>
          </p:txBody>
        </p:sp>
        <p:sp>
          <p:nvSpPr>
            <p:cNvPr id="17" name="ïṣḷîḋê">
              <a:extLst>
                <a:ext uri="{FF2B5EF4-FFF2-40B4-BE49-F238E27FC236}">
                  <a16:creationId xmlns:a16="http://schemas.microsoft.com/office/drawing/2014/main" id="{28FA133A-1773-4961-8463-6764BFDB901A}"/>
                </a:ext>
              </a:extLst>
            </p:cNvPr>
            <p:cNvSpPr txBox="1"/>
            <p:nvPr/>
          </p:nvSpPr>
          <p:spPr bwMode="auto">
            <a:xfrm>
              <a:off x="5286001" y="1481478"/>
              <a:ext cx="6234486" cy="412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normAutofit fontScale="92500" lnSpcReduction="20000"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r>
                <a:rPr lang="en-US" altLang="zh-CN" dirty="0">
                  <a:latin typeface="造字工房刻宋（非商用）粗体" pitchFamily="50" charset="-122"/>
                  <a:ea typeface="造字工房刻宋（非商用）粗体" pitchFamily="50" charset="-122"/>
                </a:rPr>
                <a:t>Add title text</a:t>
              </a:r>
            </a:p>
          </p:txBody>
        </p:sp>
      </p:grpSp>
      <p:grpSp>
        <p:nvGrpSpPr>
          <p:cNvPr id="11" name="îṧḻîḓè">
            <a:extLst>
              <a:ext uri="{FF2B5EF4-FFF2-40B4-BE49-F238E27FC236}">
                <a16:creationId xmlns:a16="http://schemas.microsoft.com/office/drawing/2014/main" id="{CEF7F1A9-9091-405C-A037-322B1BA224AC}"/>
              </a:ext>
            </a:extLst>
          </p:cNvPr>
          <p:cNvGrpSpPr/>
          <p:nvPr/>
        </p:nvGrpSpPr>
        <p:grpSpPr>
          <a:xfrm>
            <a:off x="2850750" y="3512329"/>
            <a:ext cx="5789614" cy="911249"/>
            <a:chOff x="3801000" y="1383074"/>
            <a:chExt cx="7719486" cy="1214999"/>
          </a:xfrm>
        </p:grpSpPr>
        <p:sp>
          <p:nvSpPr>
            <p:cNvPr id="12" name="ïṧľïďé">
              <a:extLst>
                <a:ext uri="{FF2B5EF4-FFF2-40B4-BE49-F238E27FC236}">
                  <a16:creationId xmlns:a16="http://schemas.microsoft.com/office/drawing/2014/main" id="{EEEF312C-99F1-4BDA-B88F-CC0DB25E2319}"/>
                </a:ext>
              </a:extLst>
            </p:cNvPr>
            <p:cNvSpPr/>
            <p:nvPr/>
          </p:nvSpPr>
          <p:spPr bwMode="auto">
            <a:xfrm>
              <a:off x="3801000" y="1383074"/>
              <a:ext cx="1215000" cy="1214999"/>
            </a:xfrm>
            <a:prstGeom prst="ellipse">
              <a:avLst/>
            </a:prstGeom>
            <a:gradFill>
              <a:gsLst>
                <a:gs pos="0">
                  <a:schemeClr val="accent5">
                    <a:lumMod val="50000"/>
                  </a:schemeClr>
                </a:gs>
                <a:gs pos="100000">
                  <a:schemeClr val="accent1">
                    <a:tint val="44500"/>
                    <a:satMod val="160000"/>
                  </a:schemeClr>
                </a:gs>
                <a:gs pos="100000">
                  <a:schemeClr val="accent5">
                    <a:lumMod val="75000"/>
                  </a:schemeClr>
                </a:gs>
              </a:gsLst>
              <a:lin ang="5400000" scaled="0"/>
            </a:gradFill>
            <a:ln w="76200" cap="flat" cmpd="sng" algn="ctr">
              <a:solidFill>
                <a:schemeClr val="bg1"/>
              </a:solidFill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en-US" dirty="0">
                <a:solidFill>
                  <a:schemeClr val="lt1"/>
                </a:solidFill>
              </a:endParaRPr>
            </a:p>
          </p:txBody>
        </p:sp>
        <p:sp>
          <p:nvSpPr>
            <p:cNvPr id="13" name="îṡḷïďe">
              <a:extLst>
                <a:ext uri="{FF2B5EF4-FFF2-40B4-BE49-F238E27FC236}">
                  <a16:creationId xmlns:a16="http://schemas.microsoft.com/office/drawing/2014/main" id="{E05F1A73-EF5E-458E-BD09-9CA2900EFE03}"/>
                </a:ext>
              </a:extLst>
            </p:cNvPr>
            <p:cNvSpPr/>
            <p:nvPr/>
          </p:nvSpPr>
          <p:spPr bwMode="auto">
            <a:xfrm>
              <a:off x="5286000" y="1894358"/>
              <a:ext cx="6234486" cy="605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0000" tIns="46800" rIns="90000" bIns="46800" anchor="t" anchorCtr="0">
              <a:noAutofit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>
                <a:lnSpc>
                  <a:spcPct val="140000"/>
                </a:lnSpc>
              </a:pPr>
              <a:r>
                <a:rPr lang="en-US" altLang="zh-CN" sz="1000" dirty="0">
                  <a:solidFill>
                    <a:schemeClr val="accent5">
                      <a:lumMod val="75000"/>
                    </a:schemeClr>
                  </a:solidFill>
                  <a:latin typeface="造字工房刻宋（非商用）粗体" pitchFamily="50" charset="-122"/>
                  <a:ea typeface="造字工房刻宋（非商用）粗体" pitchFamily="50" charset="-122"/>
                </a:rPr>
                <a:t>Click here to add content, content to match the title. </a:t>
              </a:r>
            </a:p>
          </p:txBody>
        </p:sp>
        <p:sp>
          <p:nvSpPr>
            <p:cNvPr id="14" name="ïśḷïḍè">
              <a:extLst>
                <a:ext uri="{FF2B5EF4-FFF2-40B4-BE49-F238E27FC236}">
                  <a16:creationId xmlns:a16="http://schemas.microsoft.com/office/drawing/2014/main" id="{B041C2E3-BDEE-47A9-B158-7066EAACB187}"/>
                </a:ext>
              </a:extLst>
            </p:cNvPr>
            <p:cNvSpPr txBox="1"/>
            <p:nvPr/>
          </p:nvSpPr>
          <p:spPr bwMode="auto">
            <a:xfrm>
              <a:off x="5286000" y="1481478"/>
              <a:ext cx="6234486" cy="412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normAutofit fontScale="92500" lnSpcReduction="20000"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r>
                <a:rPr lang="en-US" altLang="zh-CN" dirty="0">
                  <a:latin typeface="造字工房刻宋（非商用）粗体" pitchFamily="50" charset="-122"/>
                  <a:ea typeface="造字工房刻宋（非商用）粗体" pitchFamily="50" charset="-122"/>
                </a:rPr>
                <a:t>Add title text</a:t>
              </a:r>
            </a:p>
          </p:txBody>
        </p:sp>
      </p:grpSp>
      <p:pic>
        <p:nvPicPr>
          <p:cNvPr id="21" name="图片 20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25898" y="3483882"/>
            <a:ext cx="1343594" cy="1610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062282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矩形 61"/>
          <p:cNvSpPr/>
          <p:nvPr/>
        </p:nvSpPr>
        <p:spPr>
          <a:xfrm>
            <a:off x="476290" y="4443958"/>
            <a:ext cx="77513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CN" sz="100" dirty="0">
                <a:solidFill>
                  <a:schemeClr val="bg1">
                    <a:lumMod val="95000"/>
                  </a:schemeClr>
                </a:solidFill>
              </a:rPr>
              <a:t>PPT</a:t>
            </a:r>
            <a:r>
              <a:rPr lang="zh-CN" altLang="en-US" sz="100" dirty="0">
                <a:solidFill>
                  <a:schemeClr val="bg1">
                    <a:lumMod val="95000"/>
                  </a:schemeClr>
                </a:solidFill>
              </a:rPr>
              <a:t>模板下载：</a:t>
            </a:r>
            <a:r>
              <a:rPr lang="en-US" altLang="zh-CN" sz="100" dirty="0">
                <a:solidFill>
                  <a:schemeClr val="bg1">
                    <a:lumMod val="95000"/>
                  </a:schemeClr>
                </a:solidFill>
              </a:rPr>
              <a:t>www.freeppt7.com/moban/     </a:t>
            </a:r>
            <a:r>
              <a:rPr lang="zh-CN" altLang="en-US" sz="100" dirty="0">
                <a:solidFill>
                  <a:schemeClr val="bg1">
                    <a:lumMod val="95000"/>
                  </a:schemeClr>
                </a:solidFill>
              </a:rPr>
              <a:t>行业</a:t>
            </a:r>
            <a:r>
              <a:rPr lang="en-US" altLang="zh-CN" sz="100" dirty="0">
                <a:solidFill>
                  <a:schemeClr val="bg1">
                    <a:lumMod val="95000"/>
                  </a:schemeClr>
                </a:solidFill>
              </a:rPr>
              <a:t>PPT</a:t>
            </a:r>
            <a:r>
              <a:rPr lang="zh-CN" altLang="en-US" sz="100" dirty="0">
                <a:solidFill>
                  <a:schemeClr val="bg1">
                    <a:lumMod val="95000"/>
                  </a:schemeClr>
                </a:solidFill>
              </a:rPr>
              <a:t>模板：</a:t>
            </a:r>
            <a:r>
              <a:rPr lang="en-US" altLang="zh-CN" sz="100" dirty="0">
                <a:solidFill>
                  <a:schemeClr val="bg1">
                    <a:lumMod val="95000"/>
                  </a:schemeClr>
                </a:solidFill>
              </a:rPr>
              <a:t>www.freeppt7.com/hangye/ </a:t>
            </a:r>
          </a:p>
          <a:p>
            <a:pPr lvl="0"/>
            <a:r>
              <a:rPr lang="zh-CN" altLang="en-US" sz="100" dirty="0">
                <a:solidFill>
                  <a:schemeClr val="bg1">
                    <a:lumMod val="95000"/>
                  </a:schemeClr>
                </a:solidFill>
              </a:rPr>
              <a:t>节日</a:t>
            </a:r>
            <a:r>
              <a:rPr lang="en-US" altLang="zh-CN" sz="100" dirty="0">
                <a:solidFill>
                  <a:schemeClr val="bg1">
                    <a:lumMod val="95000"/>
                  </a:schemeClr>
                </a:solidFill>
              </a:rPr>
              <a:t>PPT</a:t>
            </a:r>
            <a:r>
              <a:rPr lang="zh-CN" altLang="en-US" sz="100" dirty="0">
                <a:solidFill>
                  <a:schemeClr val="bg1">
                    <a:lumMod val="95000"/>
                  </a:schemeClr>
                </a:solidFill>
              </a:rPr>
              <a:t>模板：</a:t>
            </a:r>
            <a:r>
              <a:rPr lang="en-US" altLang="zh-CN" sz="100" dirty="0">
                <a:solidFill>
                  <a:schemeClr val="bg1">
                    <a:lumMod val="95000"/>
                  </a:schemeClr>
                </a:solidFill>
              </a:rPr>
              <a:t>www.freeppt7.com/jieri/           PPT</a:t>
            </a:r>
            <a:r>
              <a:rPr lang="zh-CN" altLang="en-US" sz="100" dirty="0">
                <a:solidFill>
                  <a:schemeClr val="bg1">
                    <a:lumMod val="95000"/>
                  </a:schemeClr>
                </a:solidFill>
              </a:rPr>
              <a:t>素材下载：</a:t>
            </a:r>
            <a:r>
              <a:rPr lang="en-US" altLang="zh-CN" sz="100" dirty="0">
                <a:solidFill>
                  <a:schemeClr val="bg1">
                    <a:lumMod val="95000"/>
                  </a:schemeClr>
                </a:solidFill>
              </a:rPr>
              <a:t>www.freeppt7.com/sucai/</a:t>
            </a:r>
          </a:p>
          <a:p>
            <a:pPr lvl="0"/>
            <a:r>
              <a:rPr lang="en-US" altLang="zh-CN" sz="100" dirty="0">
                <a:solidFill>
                  <a:schemeClr val="bg1">
                    <a:lumMod val="95000"/>
                  </a:schemeClr>
                </a:solidFill>
              </a:rPr>
              <a:t>PPT</a:t>
            </a:r>
            <a:r>
              <a:rPr lang="zh-CN" altLang="en-US" sz="100" dirty="0">
                <a:solidFill>
                  <a:schemeClr val="bg1">
                    <a:lumMod val="95000"/>
                  </a:schemeClr>
                </a:solidFill>
              </a:rPr>
              <a:t>背景图片：</a:t>
            </a:r>
            <a:r>
              <a:rPr lang="en-US" altLang="zh-CN" sz="100" dirty="0">
                <a:solidFill>
                  <a:schemeClr val="bg1">
                    <a:lumMod val="95000"/>
                  </a:schemeClr>
                </a:solidFill>
              </a:rPr>
              <a:t>www.freeppt7.com/beijing/      PPT</a:t>
            </a:r>
            <a:r>
              <a:rPr lang="zh-CN" altLang="en-US" sz="100" dirty="0">
                <a:solidFill>
                  <a:schemeClr val="bg1">
                    <a:lumMod val="95000"/>
                  </a:schemeClr>
                </a:solidFill>
              </a:rPr>
              <a:t>图表下载：</a:t>
            </a:r>
            <a:r>
              <a:rPr lang="en-US" altLang="zh-CN" sz="100" dirty="0">
                <a:solidFill>
                  <a:schemeClr val="bg1">
                    <a:lumMod val="95000"/>
                  </a:schemeClr>
                </a:solidFill>
              </a:rPr>
              <a:t>www.freeppt7.com/tubiao/      </a:t>
            </a:r>
          </a:p>
          <a:p>
            <a:pPr lvl="0"/>
            <a:r>
              <a:rPr lang="zh-CN" altLang="en-US" sz="100" dirty="0">
                <a:solidFill>
                  <a:schemeClr val="bg1">
                    <a:lumMod val="95000"/>
                  </a:schemeClr>
                </a:solidFill>
              </a:rPr>
              <a:t>优秀</a:t>
            </a:r>
            <a:r>
              <a:rPr lang="en-US" altLang="zh-CN" sz="100" dirty="0">
                <a:solidFill>
                  <a:schemeClr val="bg1">
                    <a:lumMod val="95000"/>
                  </a:schemeClr>
                </a:solidFill>
              </a:rPr>
              <a:t>PPT</a:t>
            </a:r>
            <a:r>
              <a:rPr lang="zh-CN" altLang="en-US" sz="100" dirty="0">
                <a:solidFill>
                  <a:schemeClr val="bg1">
                    <a:lumMod val="95000"/>
                  </a:schemeClr>
                </a:solidFill>
              </a:rPr>
              <a:t>下载：</a:t>
            </a:r>
            <a:r>
              <a:rPr lang="en-US" altLang="zh-CN" sz="100" dirty="0">
                <a:solidFill>
                  <a:schemeClr val="bg1">
                    <a:lumMod val="95000"/>
                  </a:schemeClr>
                </a:solidFill>
              </a:rPr>
              <a:t>www.freeppt7.com/xiazai/        PPT</a:t>
            </a:r>
            <a:r>
              <a:rPr lang="zh-CN" altLang="en-US" sz="100" dirty="0">
                <a:solidFill>
                  <a:schemeClr val="bg1">
                    <a:lumMod val="95000"/>
                  </a:schemeClr>
                </a:solidFill>
              </a:rPr>
              <a:t>教程： </a:t>
            </a:r>
            <a:r>
              <a:rPr lang="en-US" altLang="zh-CN" sz="100" dirty="0">
                <a:solidFill>
                  <a:schemeClr val="bg1">
                    <a:lumMod val="95000"/>
                  </a:schemeClr>
                </a:solidFill>
              </a:rPr>
              <a:t>www.freeppt7.com/powerpoint/      </a:t>
            </a:r>
          </a:p>
          <a:p>
            <a:pPr lvl="0"/>
            <a:r>
              <a:rPr lang="en-US" altLang="zh-CN" sz="100" dirty="0">
                <a:solidFill>
                  <a:schemeClr val="bg1">
                    <a:lumMod val="95000"/>
                  </a:schemeClr>
                </a:solidFill>
              </a:rPr>
              <a:t>Word</a:t>
            </a:r>
            <a:r>
              <a:rPr lang="zh-CN" altLang="en-US" sz="100" dirty="0">
                <a:solidFill>
                  <a:schemeClr val="bg1">
                    <a:lumMod val="95000"/>
                  </a:schemeClr>
                </a:solidFill>
              </a:rPr>
              <a:t>教程： </a:t>
            </a:r>
            <a:r>
              <a:rPr lang="en-US" altLang="zh-CN" sz="100" dirty="0">
                <a:solidFill>
                  <a:schemeClr val="bg1">
                    <a:lumMod val="95000"/>
                  </a:schemeClr>
                </a:solidFill>
              </a:rPr>
              <a:t>www.freeppt7.com/word/              Excel</a:t>
            </a:r>
            <a:r>
              <a:rPr lang="zh-CN" altLang="en-US" sz="100" dirty="0">
                <a:solidFill>
                  <a:schemeClr val="bg1">
                    <a:lumMod val="95000"/>
                  </a:schemeClr>
                </a:solidFill>
              </a:rPr>
              <a:t>教程：</a:t>
            </a:r>
            <a:r>
              <a:rPr lang="en-US" altLang="zh-CN" sz="100" dirty="0">
                <a:solidFill>
                  <a:schemeClr val="bg1">
                    <a:lumMod val="95000"/>
                  </a:schemeClr>
                </a:solidFill>
              </a:rPr>
              <a:t>www.freeppt7.com/excel/  </a:t>
            </a:r>
          </a:p>
          <a:p>
            <a:pPr lvl="0"/>
            <a:r>
              <a:rPr lang="zh-CN" altLang="en-US" sz="100" dirty="0">
                <a:solidFill>
                  <a:schemeClr val="bg1">
                    <a:lumMod val="95000"/>
                  </a:schemeClr>
                </a:solidFill>
              </a:rPr>
              <a:t>资料下载：</a:t>
            </a:r>
            <a:r>
              <a:rPr lang="en-US" altLang="zh-CN" sz="100" dirty="0">
                <a:solidFill>
                  <a:schemeClr val="bg1">
                    <a:lumMod val="95000"/>
                  </a:schemeClr>
                </a:solidFill>
              </a:rPr>
              <a:t>www.freeppt7.com/ziliao/                PPT</a:t>
            </a:r>
            <a:r>
              <a:rPr lang="zh-CN" altLang="en-US" sz="100" dirty="0">
                <a:solidFill>
                  <a:schemeClr val="bg1">
                    <a:lumMod val="95000"/>
                  </a:schemeClr>
                </a:solidFill>
              </a:rPr>
              <a:t>课件下载：</a:t>
            </a:r>
            <a:r>
              <a:rPr lang="en-US" altLang="zh-CN" sz="100" dirty="0">
                <a:solidFill>
                  <a:schemeClr val="bg1">
                    <a:lumMod val="95000"/>
                  </a:schemeClr>
                </a:solidFill>
              </a:rPr>
              <a:t>www.freeppt7.com/kejian/ </a:t>
            </a:r>
          </a:p>
          <a:p>
            <a:pPr lvl="0"/>
            <a:r>
              <a:rPr lang="zh-CN" altLang="en-US" sz="100" dirty="0">
                <a:solidFill>
                  <a:schemeClr val="bg1">
                    <a:lumMod val="95000"/>
                  </a:schemeClr>
                </a:solidFill>
              </a:rPr>
              <a:t>范文下载：</a:t>
            </a:r>
            <a:r>
              <a:rPr lang="en-US" altLang="zh-CN" sz="100" dirty="0">
                <a:solidFill>
                  <a:schemeClr val="bg1">
                    <a:lumMod val="95000"/>
                  </a:schemeClr>
                </a:solidFill>
              </a:rPr>
              <a:t>www.freeppt7.com/fanwen/             </a:t>
            </a:r>
            <a:r>
              <a:rPr lang="zh-CN" altLang="en-US" sz="100" dirty="0">
                <a:solidFill>
                  <a:schemeClr val="bg1">
                    <a:lumMod val="95000"/>
                  </a:schemeClr>
                </a:solidFill>
              </a:rPr>
              <a:t>试卷下载：</a:t>
            </a:r>
            <a:r>
              <a:rPr lang="en-US" altLang="zh-CN" sz="100" dirty="0">
                <a:solidFill>
                  <a:schemeClr val="bg1">
                    <a:lumMod val="95000"/>
                  </a:schemeClr>
                </a:solidFill>
              </a:rPr>
              <a:t>www.freeppt7.com/shiti/  </a:t>
            </a:r>
          </a:p>
          <a:p>
            <a:pPr lvl="0"/>
            <a:r>
              <a:rPr lang="zh-CN" altLang="en-US" sz="100" dirty="0">
                <a:solidFill>
                  <a:schemeClr val="bg1">
                    <a:lumMod val="95000"/>
                  </a:schemeClr>
                </a:solidFill>
              </a:rPr>
              <a:t>教案下载：</a:t>
            </a:r>
            <a:r>
              <a:rPr lang="en-US" altLang="zh-CN" sz="100" dirty="0">
                <a:solidFill>
                  <a:schemeClr val="bg1">
                    <a:lumMod val="95000"/>
                  </a:schemeClr>
                </a:solidFill>
              </a:rPr>
              <a:t>www.freeppt7.com/jiaoan/        </a:t>
            </a:r>
          </a:p>
          <a:p>
            <a:pPr lvl="0"/>
            <a:r>
              <a:rPr lang="zh-CN" altLang="en-US" sz="100" dirty="0">
                <a:solidFill>
                  <a:schemeClr val="bg1">
                    <a:lumMod val="95000"/>
                  </a:schemeClr>
                </a:solidFill>
              </a:rPr>
              <a:t>字体下载：</a:t>
            </a:r>
            <a:r>
              <a:rPr lang="en-US" altLang="zh-CN" sz="100" dirty="0">
                <a:solidFill>
                  <a:schemeClr val="bg1">
                    <a:lumMod val="95000"/>
                  </a:schemeClr>
                </a:solidFill>
              </a:rPr>
              <a:t>www.freeppt7.com/ziti/</a:t>
            </a:r>
          </a:p>
          <a:p>
            <a:pPr lvl="0"/>
            <a:r>
              <a:rPr lang="en-US" altLang="zh-CN" sz="100" dirty="0">
                <a:solidFill>
                  <a:schemeClr val="bg1">
                    <a:lumMod val="95000"/>
                  </a:schemeClr>
                </a:solidFill>
              </a:rPr>
              <a:t> </a:t>
            </a:r>
            <a:endParaRPr lang="zh-CN" altLang="en-US" sz="100" dirty="0">
              <a:solidFill>
                <a:schemeClr val="bg1">
                  <a:lumMod val="95000"/>
                </a:schemeClr>
              </a:solidFill>
            </a:endParaRPr>
          </a:p>
        </p:txBody>
      </p:sp>
      <p:grpSp>
        <p:nvGrpSpPr>
          <p:cNvPr id="3" name="0fa18ad7-bea0-4fa6-ab90-32c11e91706f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/>
          <p:cNvGrpSpPr>
            <a:grpSpLocks noChangeAspect="1"/>
          </p:cNvGrpSpPr>
          <p:nvPr>
            <p:custDataLst>
              <p:tags r:id="rId1"/>
            </p:custDataLst>
          </p:nvPr>
        </p:nvGrpSpPr>
        <p:grpSpPr>
          <a:xfrm>
            <a:off x="405234" y="603593"/>
            <a:ext cx="8471492" cy="3635412"/>
            <a:chOff x="834380" y="1430017"/>
            <a:chExt cx="10583953" cy="4541943"/>
          </a:xfrm>
        </p:grpSpPr>
        <p:grpSp>
          <p:nvGrpSpPr>
            <p:cNvPr id="4" name="íŝļïḓé"/>
            <p:cNvGrpSpPr/>
            <p:nvPr/>
          </p:nvGrpSpPr>
          <p:grpSpPr>
            <a:xfrm>
              <a:off x="923155" y="2006601"/>
              <a:ext cx="10495178" cy="3173445"/>
              <a:chOff x="923155" y="1264510"/>
              <a:chExt cx="10495178" cy="4657623"/>
            </a:xfrm>
          </p:grpSpPr>
          <p:sp>
            <p:nvSpPr>
              <p:cNvPr id="52" name="îsľïḋe"/>
              <p:cNvSpPr>
                <a:spLocks/>
              </p:cNvSpPr>
              <p:nvPr/>
            </p:nvSpPr>
            <p:spPr bwMode="auto">
              <a:xfrm>
                <a:off x="923155" y="4394432"/>
                <a:ext cx="2533747" cy="1527700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 w="254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3" name="ïŝľïḑê"/>
              <p:cNvSpPr>
                <a:spLocks/>
              </p:cNvSpPr>
              <p:nvPr/>
            </p:nvSpPr>
            <p:spPr bwMode="auto">
              <a:xfrm>
                <a:off x="2767574" y="5220384"/>
                <a:ext cx="695538" cy="701749"/>
              </a:xfrm>
              <a:custGeom>
                <a:avLst/>
                <a:gdLst>
                  <a:gd name="T0" fmla="*/ 0 w 21600"/>
                  <a:gd name="T1" fmla="*/ 0 h 21600"/>
                  <a:gd name="T2" fmla="*/ 1422400 w 21600"/>
                  <a:gd name="T3" fmla="*/ 0 h 21600"/>
                  <a:gd name="T4" fmla="*/ 1422400 w 21600"/>
                  <a:gd name="T5" fmla="*/ 143510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0"/>
                    </a:lnTo>
                    <a:close/>
                    <a:moveTo>
                      <a:pt x="0" y="0"/>
                    </a:moveTo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 cap="flat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4" name="iSľîḍé"/>
              <p:cNvSpPr>
                <a:spLocks/>
              </p:cNvSpPr>
              <p:nvPr/>
            </p:nvSpPr>
            <p:spPr bwMode="auto">
              <a:xfrm>
                <a:off x="2767574" y="3692684"/>
                <a:ext cx="2533747" cy="1527700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 w="254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5" name="îŝḷîdê"/>
              <p:cNvSpPr>
                <a:spLocks/>
              </p:cNvSpPr>
              <p:nvPr/>
            </p:nvSpPr>
            <p:spPr bwMode="auto">
              <a:xfrm>
                <a:off x="4611993" y="4518636"/>
                <a:ext cx="695538" cy="701749"/>
              </a:xfrm>
              <a:custGeom>
                <a:avLst/>
                <a:gdLst>
                  <a:gd name="T0" fmla="*/ 0 w 21600"/>
                  <a:gd name="T1" fmla="*/ 0 h 21600"/>
                  <a:gd name="T2" fmla="*/ 1422400 w 21600"/>
                  <a:gd name="T3" fmla="*/ 0 h 21600"/>
                  <a:gd name="T4" fmla="*/ 1422400 w 21600"/>
                  <a:gd name="T5" fmla="*/ 143510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0"/>
                    </a:lnTo>
                    <a:close/>
                    <a:moveTo>
                      <a:pt x="0" y="0"/>
                    </a:moveTo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 cap="flat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6" name="íṧľïḓe"/>
              <p:cNvSpPr>
                <a:spLocks/>
              </p:cNvSpPr>
              <p:nvPr/>
            </p:nvSpPr>
            <p:spPr bwMode="auto">
              <a:xfrm>
                <a:off x="4618203" y="2990935"/>
                <a:ext cx="2533747" cy="1527700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254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7" name="îṩḷîḑe"/>
              <p:cNvSpPr>
                <a:spLocks/>
              </p:cNvSpPr>
              <p:nvPr/>
            </p:nvSpPr>
            <p:spPr bwMode="auto">
              <a:xfrm>
                <a:off x="6450201" y="3816887"/>
                <a:ext cx="695538" cy="701749"/>
              </a:xfrm>
              <a:custGeom>
                <a:avLst/>
                <a:gdLst>
                  <a:gd name="T0" fmla="*/ 0 w 21600"/>
                  <a:gd name="T1" fmla="*/ 0 h 21600"/>
                  <a:gd name="T2" fmla="*/ 1422400 w 21600"/>
                  <a:gd name="T3" fmla="*/ 0 h 21600"/>
                  <a:gd name="T4" fmla="*/ 1422400 w 21600"/>
                  <a:gd name="T5" fmla="*/ 143510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0"/>
                    </a:lnTo>
                    <a:close/>
                    <a:moveTo>
                      <a:pt x="0" y="0"/>
                    </a:moveTo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 cap="flat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8" name="íṥḷíďê"/>
              <p:cNvSpPr>
                <a:spLocks/>
              </p:cNvSpPr>
              <p:nvPr/>
            </p:nvSpPr>
            <p:spPr bwMode="auto">
              <a:xfrm>
                <a:off x="6450201" y="2295397"/>
                <a:ext cx="2533747" cy="1527700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 w="254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59" name="iś1íḑe"/>
              <p:cNvSpPr>
                <a:spLocks/>
              </p:cNvSpPr>
              <p:nvPr/>
            </p:nvSpPr>
            <p:spPr bwMode="auto">
              <a:xfrm>
                <a:off x="8288410" y="3108928"/>
                <a:ext cx="695538" cy="701749"/>
              </a:xfrm>
              <a:custGeom>
                <a:avLst/>
                <a:gdLst>
                  <a:gd name="T0" fmla="*/ 0 w 21600"/>
                  <a:gd name="T1" fmla="*/ 0 h 21600"/>
                  <a:gd name="T2" fmla="*/ 1422400 w 21600"/>
                  <a:gd name="T3" fmla="*/ 0 h 21600"/>
                  <a:gd name="T4" fmla="*/ 1422400 w 21600"/>
                  <a:gd name="T5" fmla="*/ 143510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0"/>
                    </a:lnTo>
                    <a:close/>
                    <a:moveTo>
                      <a:pt x="0" y="0"/>
                    </a:moveTo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 cap="flat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60" name="iṥlïḍe"/>
              <p:cNvSpPr>
                <a:spLocks/>
              </p:cNvSpPr>
              <p:nvPr/>
            </p:nvSpPr>
            <p:spPr bwMode="auto">
              <a:xfrm>
                <a:off x="8288410" y="1264510"/>
                <a:ext cx="3129923" cy="2179768"/>
              </a:xfrm>
              <a:prstGeom prst="rightArrow">
                <a:avLst>
                  <a:gd name="adj1" fmla="val 69463"/>
                  <a:gd name="adj2" fmla="val 28319"/>
                </a:avLst>
              </a:prstGeom>
              <a:solidFill>
                <a:schemeClr val="accent5">
                  <a:lumMod val="20000"/>
                  <a:lumOff val="80000"/>
                </a:schemeClr>
              </a:solidFill>
              <a:ln w="254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cxnSp>
          <p:nvCxnSpPr>
            <p:cNvPr id="5" name="Straight Connector 13"/>
            <p:cNvCxnSpPr/>
            <p:nvPr/>
          </p:nvCxnSpPr>
          <p:spPr>
            <a:xfrm flipV="1">
              <a:off x="1929725" y="3556296"/>
              <a:ext cx="0" cy="416262"/>
            </a:xfrm>
            <a:prstGeom prst="line">
              <a:avLst/>
            </a:prstGeom>
            <a:ln>
              <a:solidFill>
                <a:schemeClr val="tx2">
                  <a:lumMod val="50000"/>
                  <a:lumOff val="50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" name="îṣḻíḓê"/>
            <p:cNvGrpSpPr/>
            <p:nvPr/>
          </p:nvGrpSpPr>
          <p:grpSpPr>
            <a:xfrm>
              <a:off x="834380" y="2710886"/>
              <a:ext cx="2286698" cy="882168"/>
              <a:chOff x="773668" y="2748850"/>
              <a:chExt cx="2286698" cy="882168"/>
            </a:xfrm>
          </p:grpSpPr>
          <p:sp>
            <p:nvSpPr>
              <p:cNvPr id="50" name="íSḻíḍé"/>
              <p:cNvSpPr txBox="1">
                <a:spLocks/>
              </p:cNvSpPr>
              <p:nvPr/>
            </p:nvSpPr>
            <p:spPr>
              <a:xfrm>
                <a:off x="773668" y="2748850"/>
                <a:ext cx="2286698" cy="215444"/>
              </a:xfrm>
              <a:prstGeom prst="rect">
                <a:avLst/>
              </a:prstGeom>
            </p:spPr>
            <p:txBody>
              <a:bodyPr wrap="none" lIns="0" tIns="0" rIns="0" bIns="0">
                <a:noAutofit/>
              </a:bodyPr>
              <a:lstStyle/>
              <a:p>
                <a:pPr algn="ctr"/>
                <a:r>
                  <a:rPr lang="en-US" altLang="zh-CN" sz="1400" dirty="0">
                    <a:latin typeface="造字工房刻宋（非商用）粗体" pitchFamily="50" charset="-122"/>
                    <a:ea typeface="造字工房刻宋（非商用）粗体" pitchFamily="50" charset="-122"/>
                  </a:rPr>
                  <a:t>Add title text</a:t>
                </a:r>
              </a:p>
            </p:txBody>
          </p:sp>
          <p:sp>
            <p:nvSpPr>
              <p:cNvPr id="51" name="îSḻíde"/>
              <p:cNvSpPr txBox="1">
                <a:spLocks/>
              </p:cNvSpPr>
              <p:nvPr/>
            </p:nvSpPr>
            <p:spPr>
              <a:xfrm>
                <a:off x="773668" y="2964294"/>
                <a:ext cx="2286698" cy="666724"/>
              </a:xfrm>
              <a:prstGeom prst="rect">
                <a:avLst/>
              </a:prstGeom>
            </p:spPr>
            <p:txBody>
              <a:bodyPr wrap="square" lIns="0" tIns="0" rIns="0" bIns="0" anchor="t" anchorCtr="1">
                <a:normAutofit/>
              </a:bodyPr>
              <a:lstStyle/>
              <a:p>
                <a:pPr>
                  <a:lnSpc>
                    <a:spcPct val="140000"/>
                  </a:lnSpc>
                </a:pPr>
                <a:r>
                  <a:rPr lang="en-US" altLang="zh-CN" sz="1100" dirty="0">
                    <a:solidFill>
                      <a:schemeClr val="accent5">
                        <a:lumMod val="75000"/>
                      </a:schemeClr>
                    </a:solidFill>
                    <a:latin typeface="造字工房刻宋（非商用）粗体" pitchFamily="50" charset="-122"/>
                    <a:ea typeface="造字工房刻宋（非商用）粗体" pitchFamily="50" charset="-122"/>
                  </a:rPr>
                  <a:t>Click here to add content, content to match the title. </a:t>
                </a:r>
              </a:p>
            </p:txBody>
          </p:sp>
        </p:grpSp>
        <p:cxnSp>
          <p:nvCxnSpPr>
            <p:cNvPr id="7" name="Straight Connector 20"/>
            <p:cNvCxnSpPr/>
            <p:nvPr/>
          </p:nvCxnSpPr>
          <p:spPr>
            <a:xfrm flipV="1">
              <a:off x="3854798" y="2818608"/>
              <a:ext cx="0" cy="704145"/>
            </a:xfrm>
            <a:prstGeom prst="line">
              <a:avLst/>
            </a:prstGeom>
            <a:ln>
              <a:solidFill>
                <a:schemeClr val="tx2">
                  <a:lumMod val="50000"/>
                  <a:lumOff val="50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24"/>
            <p:cNvCxnSpPr/>
            <p:nvPr/>
          </p:nvCxnSpPr>
          <p:spPr>
            <a:xfrm>
              <a:off x="8049768" y="4179942"/>
              <a:ext cx="0" cy="704145"/>
            </a:xfrm>
            <a:prstGeom prst="line">
              <a:avLst/>
            </a:prstGeom>
            <a:ln>
              <a:solidFill>
                <a:schemeClr val="tx2">
                  <a:lumMod val="50000"/>
                  <a:lumOff val="50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28"/>
            <p:cNvCxnSpPr/>
            <p:nvPr/>
          </p:nvCxnSpPr>
          <p:spPr>
            <a:xfrm>
              <a:off x="9894187" y="3341805"/>
              <a:ext cx="0" cy="704145"/>
            </a:xfrm>
            <a:prstGeom prst="line">
              <a:avLst/>
            </a:prstGeom>
            <a:ln>
              <a:solidFill>
                <a:schemeClr val="tx2">
                  <a:lumMod val="50000"/>
                  <a:lumOff val="50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32"/>
            <p:cNvCxnSpPr/>
            <p:nvPr/>
          </p:nvCxnSpPr>
          <p:spPr>
            <a:xfrm flipV="1">
              <a:off x="5915449" y="2361439"/>
              <a:ext cx="0" cy="704145"/>
            </a:xfrm>
            <a:prstGeom prst="line">
              <a:avLst/>
            </a:prstGeom>
            <a:ln>
              <a:solidFill>
                <a:schemeClr val="tx2">
                  <a:lumMod val="50000"/>
                  <a:lumOff val="50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" name="ïṣḷïďè"/>
            <p:cNvGrpSpPr/>
            <p:nvPr/>
          </p:nvGrpSpPr>
          <p:grpSpPr>
            <a:xfrm>
              <a:off x="3791550" y="3822217"/>
              <a:ext cx="239793" cy="626477"/>
              <a:chOff x="3197985" y="2200626"/>
              <a:chExt cx="111631" cy="291645"/>
            </a:xfrm>
          </p:grpSpPr>
          <p:sp>
            <p:nvSpPr>
              <p:cNvPr id="48" name="iṥľiḋê"/>
              <p:cNvSpPr/>
              <p:nvPr/>
            </p:nvSpPr>
            <p:spPr>
              <a:xfrm>
                <a:off x="3197985" y="2200626"/>
                <a:ext cx="111631" cy="29164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379" h="21600" extrusionOk="0">
                    <a:moveTo>
                      <a:pt x="14991" y="10784"/>
                    </a:moveTo>
                    <a:cubicBezTo>
                      <a:pt x="19172" y="9576"/>
                      <a:pt x="21261" y="9426"/>
                      <a:pt x="21375" y="6935"/>
                    </a:cubicBezTo>
                    <a:cubicBezTo>
                      <a:pt x="21489" y="4444"/>
                      <a:pt x="18639" y="0"/>
                      <a:pt x="18639" y="0"/>
                    </a:cubicBezTo>
                    <a:lnTo>
                      <a:pt x="12201" y="0"/>
                    </a:lnTo>
                    <a:lnTo>
                      <a:pt x="9177" y="0"/>
                    </a:lnTo>
                    <a:lnTo>
                      <a:pt x="2739" y="0"/>
                    </a:lnTo>
                    <a:cubicBezTo>
                      <a:pt x="2739" y="0"/>
                      <a:pt x="-111" y="4444"/>
                      <a:pt x="3" y="6935"/>
                    </a:cubicBezTo>
                    <a:cubicBezTo>
                      <a:pt x="117" y="9426"/>
                      <a:pt x="2228" y="9559"/>
                      <a:pt x="6387" y="10777"/>
                    </a:cubicBezTo>
                    <a:cubicBezTo>
                      <a:pt x="10049" y="11850"/>
                      <a:pt x="9768" y="12335"/>
                      <a:pt x="9859" y="12787"/>
                    </a:cubicBezTo>
                    <a:cubicBezTo>
                      <a:pt x="10155" y="14267"/>
                      <a:pt x="10037" y="18381"/>
                      <a:pt x="9993" y="18850"/>
                    </a:cubicBezTo>
                    <a:cubicBezTo>
                      <a:pt x="9980" y="18987"/>
                      <a:pt x="9954" y="19116"/>
                      <a:pt x="9802" y="19395"/>
                    </a:cubicBezTo>
                    <a:cubicBezTo>
                      <a:pt x="9661" y="19653"/>
                      <a:pt x="8672" y="20391"/>
                      <a:pt x="4241" y="20755"/>
                    </a:cubicBezTo>
                    <a:cubicBezTo>
                      <a:pt x="2312" y="20844"/>
                      <a:pt x="1099" y="20972"/>
                      <a:pt x="1099" y="21115"/>
                    </a:cubicBezTo>
                    <a:cubicBezTo>
                      <a:pt x="1099" y="21383"/>
                      <a:pt x="5378" y="21600"/>
                      <a:pt x="10656" y="21600"/>
                    </a:cubicBezTo>
                    <a:cubicBezTo>
                      <a:pt x="15935" y="21600"/>
                      <a:pt x="20214" y="21383"/>
                      <a:pt x="20214" y="21115"/>
                    </a:cubicBezTo>
                    <a:cubicBezTo>
                      <a:pt x="20214" y="20972"/>
                      <a:pt x="19000" y="20844"/>
                      <a:pt x="17069" y="20756"/>
                    </a:cubicBezTo>
                    <a:cubicBezTo>
                      <a:pt x="12640" y="20391"/>
                      <a:pt x="11651" y="19654"/>
                      <a:pt x="11510" y="19396"/>
                    </a:cubicBezTo>
                    <a:cubicBezTo>
                      <a:pt x="11393" y="19180"/>
                      <a:pt x="11361" y="18973"/>
                      <a:pt x="11360" y="18890"/>
                    </a:cubicBezTo>
                    <a:cubicBezTo>
                      <a:pt x="11357" y="18712"/>
                      <a:pt x="11559" y="14334"/>
                      <a:pt x="11559" y="12790"/>
                    </a:cubicBezTo>
                    <a:cubicBezTo>
                      <a:pt x="11559" y="12334"/>
                      <a:pt x="11455" y="11805"/>
                      <a:pt x="14991" y="10784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9" name="iṡḷïḋê"/>
              <p:cNvSpPr/>
              <p:nvPr/>
            </p:nvSpPr>
            <p:spPr>
              <a:xfrm>
                <a:off x="3203753" y="2206918"/>
                <a:ext cx="100054" cy="13757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192" h="21439" extrusionOk="0">
                    <a:moveTo>
                      <a:pt x="21178" y="13631"/>
                    </a:moveTo>
                    <a:cubicBezTo>
                      <a:pt x="21402" y="10846"/>
                      <a:pt x="18718" y="1226"/>
                      <a:pt x="18396" y="0"/>
                    </a:cubicBezTo>
                    <a:lnTo>
                      <a:pt x="2781" y="0"/>
                    </a:lnTo>
                    <a:cubicBezTo>
                      <a:pt x="2592" y="1226"/>
                      <a:pt x="-198" y="8595"/>
                      <a:pt x="11" y="13636"/>
                    </a:cubicBezTo>
                    <a:cubicBezTo>
                      <a:pt x="24" y="13948"/>
                      <a:pt x="34" y="14235"/>
                      <a:pt x="58" y="14513"/>
                    </a:cubicBezTo>
                    <a:cubicBezTo>
                      <a:pt x="63" y="15005"/>
                      <a:pt x="145" y="15481"/>
                      <a:pt x="296" y="15943"/>
                    </a:cubicBezTo>
                    <a:cubicBezTo>
                      <a:pt x="485" y="16652"/>
                      <a:pt x="738" y="17229"/>
                      <a:pt x="1164" y="17673"/>
                    </a:cubicBezTo>
                    <a:cubicBezTo>
                      <a:pt x="2091" y="18638"/>
                      <a:pt x="6838" y="21600"/>
                      <a:pt x="10594" y="21432"/>
                    </a:cubicBezTo>
                    <a:cubicBezTo>
                      <a:pt x="14472" y="21258"/>
                      <a:pt x="17559" y="19867"/>
                      <a:pt x="19659" y="18014"/>
                    </a:cubicBezTo>
                    <a:cubicBezTo>
                      <a:pt x="19768" y="17913"/>
                      <a:pt x="20460" y="17013"/>
                      <a:pt x="20633" y="16581"/>
                    </a:cubicBezTo>
                    <a:cubicBezTo>
                      <a:pt x="20955" y="15913"/>
                      <a:pt x="21178" y="15209"/>
                      <a:pt x="21178" y="14471"/>
                    </a:cubicBezTo>
                  </a:path>
                </a:pathLst>
              </a:custGeom>
              <a:solidFill>
                <a:schemeClr val="bg1"/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12" name="íS1íde"/>
            <p:cNvGrpSpPr/>
            <p:nvPr/>
          </p:nvGrpSpPr>
          <p:grpSpPr>
            <a:xfrm>
              <a:off x="1837189" y="4471792"/>
              <a:ext cx="361718" cy="416524"/>
              <a:chOff x="4565651" y="4991101"/>
              <a:chExt cx="209550" cy="241300"/>
            </a:xfrm>
            <a:solidFill>
              <a:schemeClr val="bg2"/>
            </a:solidFill>
          </p:grpSpPr>
          <p:sp>
            <p:nvSpPr>
              <p:cNvPr id="46" name="ïşlíḓe"/>
              <p:cNvSpPr>
                <a:spLocks/>
              </p:cNvSpPr>
              <p:nvPr/>
            </p:nvSpPr>
            <p:spPr bwMode="auto">
              <a:xfrm>
                <a:off x="4610101" y="4991101"/>
                <a:ext cx="120650" cy="60325"/>
              </a:xfrm>
              <a:custGeom>
                <a:avLst/>
                <a:gdLst>
                  <a:gd name="T0" fmla="*/ 32 w 32"/>
                  <a:gd name="T1" fmla="*/ 8 h 16"/>
                  <a:gd name="T2" fmla="*/ 24 w 32"/>
                  <a:gd name="T3" fmla="*/ 8 h 16"/>
                  <a:gd name="T4" fmla="*/ 16 w 32"/>
                  <a:gd name="T5" fmla="*/ 0 h 16"/>
                  <a:gd name="T6" fmla="*/ 8 w 32"/>
                  <a:gd name="T7" fmla="*/ 8 h 16"/>
                  <a:gd name="T8" fmla="*/ 0 w 32"/>
                  <a:gd name="T9" fmla="*/ 8 h 16"/>
                  <a:gd name="T10" fmla="*/ 0 w 32"/>
                  <a:gd name="T11" fmla="*/ 16 h 16"/>
                  <a:gd name="T12" fmla="*/ 32 w 32"/>
                  <a:gd name="T13" fmla="*/ 16 h 16"/>
                  <a:gd name="T14" fmla="*/ 32 w 32"/>
                  <a:gd name="T15" fmla="*/ 8 h 16"/>
                  <a:gd name="T16" fmla="*/ 16 w 32"/>
                  <a:gd name="T17" fmla="*/ 12 h 16"/>
                  <a:gd name="T18" fmla="*/ 12 w 32"/>
                  <a:gd name="T19" fmla="*/ 8 h 16"/>
                  <a:gd name="T20" fmla="*/ 16 w 32"/>
                  <a:gd name="T21" fmla="*/ 4 h 16"/>
                  <a:gd name="T22" fmla="*/ 20 w 32"/>
                  <a:gd name="T23" fmla="*/ 8 h 16"/>
                  <a:gd name="T24" fmla="*/ 16 w 32"/>
                  <a:gd name="T25" fmla="*/ 12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2" h="16">
                    <a:moveTo>
                      <a:pt x="32" y="8"/>
                    </a:moveTo>
                    <a:cubicBezTo>
                      <a:pt x="24" y="8"/>
                      <a:pt x="24" y="8"/>
                      <a:pt x="24" y="8"/>
                    </a:cubicBezTo>
                    <a:cubicBezTo>
                      <a:pt x="24" y="4"/>
                      <a:pt x="20" y="0"/>
                      <a:pt x="16" y="0"/>
                    </a:cubicBezTo>
                    <a:cubicBezTo>
                      <a:pt x="12" y="0"/>
                      <a:pt x="8" y="4"/>
                      <a:pt x="8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32" y="16"/>
                      <a:pt x="32" y="16"/>
                      <a:pt x="32" y="16"/>
                    </a:cubicBezTo>
                    <a:lnTo>
                      <a:pt x="32" y="8"/>
                    </a:lnTo>
                    <a:close/>
                    <a:moveTo>
                      <a:pt x="16" y="12"/>
                    </a:moveTo>
                    <a:cubicBezTo>
                      <a:pt x="14" y="12"/>
                      <a:pt x="12" y="10"/>
                      <a:pt x="12" y="8"/>
                    </a:cubicBezTo>
                    <a:cubicBezTo>
                      <a:pt x="12" y="6"/>
                      <a:pt x="14" y="4"/>
                      <a:pt x="16" y="4"/>
                    </a:cubicBezTo>
                    <a:cubicBezTo>
                      <a:pt x="18" y="4"/>
                      <a:pt x="20" y="6"/>
                      <a:pt x="20" y="8"/>
                    </a:cubicBezTo>
                    <a:cubicBezTo>
                      <a:pt x="20" y="10"/>
                      <a:pt x="18" y="12"/>
                      <a:pt x="16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7" name="ïṧ1ïḋé"/>
              <p:cNvSpPr>
                <a:spLocks/>
              </p:cNvSpPr>
              <p:nvPr/>
            </p:nvSpPr>
            <p:spPr bwMode="auto">
              <a:xfrm>
                <a:off x="4565651" y="5021263"/>
                <a:ext cx="209550" cy="211138"/>
              </a:xfrm>
              <a:custGeom>
                <a:avLst/>
                <a:gdLst>
                  <a:gd name="T0" fmla="*/ 113 w 132"/>
                  <a:gd name="T1" fmla="*/ 0 h 133"/>
                  <a:gd name="T2" fmla="*/ 113 w 132"/>
                  <a:gd name="T3" fmla="*/ 29 h 133"/>
                  <a:gd name="T4" fmla="*/ 19 w 132"/>
                  <a:gd name="T5" fmla="*/ 29 h 133"/>
                  <a:gd name="T6" fmla="*/ 19 w 132"/>
                  <a:gd name="T7" fmla="*/ 0 h 133"/>
                  <a:gd name="T8" fmla="*/ 0 w 132"/>
                  <a:gd name="T9" fmla="*/ 0 h 133"/>
                  <a:gd name="T10" fmla="*/ 0 w 132"/>
                  <a:gd name="T11" fmla="*/ 133 h 133"/>
                  <a:gd name="T12" fmla="*/ 132 w 132"/>
                  <a:gd name="T13" fmla="*/ 133 h 133"/>
                  <a:gd name="T14" fmla="*/ 132 w 132"/>
                  <a:gd name="T15" fmla="*/ 0 h 133"/>
                  <a:gd name="T16" fmla="*/ 113 w 132"/>
                  <a:gd name="T17" fmla="*/ 0 h 133"/>
                  <a:gd name="T18" fmla="*/ 61 w 132"/>
                  <a:gd name="T19" fmla="*/ 111 h 133"/>
                  <a:gd name="T20" fmla="*/ 54 w 132"/>
                  <a:gd name="T21" fmla="*/ 107 h 133"/>
                  <a:gd name="T22" fmla="*/ 28 w 132"/>
                  <a:gd name="T23" fmla="*/ 78 h 133"/>
                  <a:gd name="T24" fmla="*/ 42 w 132"/>
                  <a:gd name="T25" fmla="*/ 66 h 133"/>
                  <a:gd name="T26" fmla="*/ 61 w 132"/>
                  <a:gd name="T27" fmla="*/ 85 h 133"/>
                  <a:gd name="T28" fmla="*/ 99 w 132"/>
                  <a:gd name="T29" fmla="*/ 47 h 133"/>
                  <a:gd name="T30" fmla="*/ 113 w 132"/>
                  <a:gd name="T31" fmla="*/ 62 h 133"/>
                  <a:gd name="T32" fmla="*/ 61 w 132"/>
                  <a:gd name="T33" fmla="*/ 111 h 1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32" h="133">
                    <a:moveTo>
                      <a:pt x="113" y="0"/>
                    </a:moveTo>
                    <a:lnTo>
                      <a:pt x="113" y="29"/>
                    </a:lnTo>
                    <a:lnTo>
                      <a:pt x="19" y="29"/>
                    </a:lnTo>
                    <a:lnTo>
                      <a:pt x="19" y="0"/>
                    </a:lnTo>
                    <a:lnTo>
                      <a:pt x="0" y="0"/>
                    </a:lnTo>
                    <a:lnTo>
                      <a:pt x="0" y="133"/>
                    </a:lnTo>
                    <a:lnTo>
                      <a:pt x="132" y="133"/>
                    </a:lnTo>
                    <a:lnTo>
                      <a:pt x="132" y="0"/>
                    </a:lnTo>
                    <a:lnTo>
                      <a:pt x="113" y="0"/>
                    </a:lnTo>
                    <a:close/>
                    <a:moveTo>
                      <a:pt x="61" y="111"/>
                    </a:moveTo>
                    <a:lnTo>
                      <a:pt x="54" y="107"/>
                    </a:lnTo>
                    <a:lnTo>
                      <a:pt x="28" y="78"/>
                    </a:lnTo>
                    <a:lnTo>
                      <a:pt x="42" y="66"/>
                    </a:lnTo>
                    <a:lnTo>
                      <a:pt x="61" y="85"/>
                    </a:lnTo>
                    <a:lnTo>
                      <a:pt x="99" y="47"/>
                    </a:lnTo>
                    <a:lnTo>
                      <a:pt x="113" y="62"/>
                    </a:lnTo>
                    <a:lnTo>
                      <a:pt x="61" y="11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13" name="ïṣľíḑe"/>
            <p:cNvGrpSpPr/>
            <p:nvPr/>
          </p:nvGrpSpPr>
          <p:grpSpPr>
            <a:xfrm>
              <a:off x="5655571" y="3593054"/>
              <a:ext cx="428012" cy="379504"/>
              <a:chOff x="5888038" y="1852613"/>
              <a:chExt cx="476250" cy="422276"/>
            </a:xfrm>
            <a:solidFill>
              <a:schemeClr val="bg1">
                <a:lumMod val="50000"/>
              </a:schemeClr>
            </a:solidFill>
          </p:grpSpPr>
          <p:sp>
            <p:nvSpPr>
              <p:cNvPr id="34" name="íş1iḑê"/>
              <p:cNvSpPr>
                <a:spLocks/>
              </p:cNvSpPr>
              <p:nvPr/>
            </p:nvSpPr>
            <p:spPr bwMode="auto">
              <a:xfrm>
                <a:off x="6126163" y="2046288"/>
                <a:ext cx="107950" cy="5556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5" name="ïṧlïḋe"/>
              <p:cNvSpPr>
                <a:spLocks/>
              </p:cNvSpPr>
              <p:nvPr/>
            </p:nvSpPr>
            <p:spPr bwMode="auto">
              <a:xfrm>
                <a:off x="6011863" y="1952626"/>
                <a:ext cx="87313" cy="65088"/>
              </a:xfrm>
              <a:custGeom>
                <a:avLst/>
                <a:gdLst>
                  <a:gd name="T0" fmla="*/ 55 w 55"/>
                  <a:gd name="T1" fmla="*/ 0 h 41"/>
                  <a:gd name="T2" fmla="*/ 0 w 55"/>
                  <a:gd name="T3" fmla="*/ 0 h 41"/>
                  <a:gd name="T4" fmla="*/ 5 w 55"/>
                  <a:gd name="T5" fmla="*/ 41 h 41"/>
                  <a:gd name="T6" fmla="*/ 55 w 55"/>
                  <a:gd name="T7" fmla="*/ 41 h 41"/>
                  <a:gd name="T8" fmla="*/ 55 w 55"/>
                  <a:gd name="T9" fmla="*/ 0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5" h="41">
                    <a:moveTo>
                      <a:pt x="55" y="0"/>
                    </a:moveTo>
                    <a:lnTo>
                      <a:pt x="0" y="0"/>
                    </a:lnTo>
                    <a:lnTo>
                      <a:pt x="5" y="41"/>
                    </a:lnTo>
                    <a:lnTo>
                      <a:pt x="55" y="41"/>
                    </a:lnTo>
                    <a:lnTo>
                      <a:pt x="55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6" name="îSlíďe"/>
              <p:cNvSpPr>
                <a:spLocks/>
              </p:cNvSpPr>
              <p:nvPr/>
            </p:nvSpPr>
            <p:spPr bwMode="auto">
              <a:xfrm>
                <a:off x="6021388" y="2046288"/>
                <a:ext cx="77788" cy="55563"/>
              </a:xfrm>
              <a:custGeom>
                <a:avLst/>
                <a:gdLst>
                  <a:gd name="T0" fmla="*/ 49 w 49"/>
                  <a:gd name="T1" fmla="*/ 35 h 35"/>
                  <a:gd name="T2" fmla="*/ 49 w 49"/>
                  <a:gd name="T3" fmla="*/ 0 h 35"/>
                  <a:gd name="T4" fmla="*/ 0 w 49"/>
                  <a:gd name="T5" fmla="*/ 0 h 35"/>
                  <a:gd name="T6" fmla="*/ 4 w 49"/>
                  <a:gd name="T7" fmla="*/ 35 h 35"/>
                  <a:gd name="T8" fmla="*/ 49 w 49"/>
                  <a:gd name="T9" fmla="*/ 35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9" h="35">
                    <a:moveTo>
                      <a:pt x="49" y="35"/>
                    </a:moveTo>
                    <a:lnTo>
                      <a:pt x="49" y="0"/>
                    </a:lnTo>
                    <a:lnTo>
                      <a:pt x="0" y="0"/>
                    </a:lnTo>
                    <a:lnTo>
                      <a:pt x="4" y="35"/>
                    </a:lnTo>
                    <a:lnTo>
                      <a:pt x="49" y="35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7" name="iṩḷiḍé"/>
              <p:cNvSpPr>
                <a:spLocks/>
              </p:cNvSpPr>
              <p:nvPr/>
            </p:nvSpPr>
            <p:spPr bwMode="auto">
              <a:xfrm>
                <a:off x="6003925" y="1866901"/>
                <a:ext cx="95250" cy="55563"/>
              </a:xfrm>
              <a:custGeom>
                <a:avLst/>
                <a:gdLst>
                  <a:gd name="T0" fmla="*/ 60 w 60"/>
                  <a:gd name="T1" fmla="*/ 0 h 35"/>
                  <a:gd name="T2" fmla="*/ 0 w 60"/>
                  <a:gd name="T3" fmla="*/ 0 h 35"/>
                  <a:gd name="T4" fmla="*/ 3 w 60"/>
                  <a:gd name="T5" fmla="*/ 35 h 35"/>
                  <a:gd name="T6" fmla="*/ 60 w 60"/>
                  <a:gd name="T7" fmla="*/ 35 h 35"/>
                  <a:gd name="T8" fmla="*/ 60 w 60"/>
                  <a:gd name="T9" fmla="*/ 0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0" h="35">
                    <a:moveTo>
                      <a:pt x="60" y="0"/>
                    </a:moveTo>
                    <a:lnTo>
                      <a:pt x="0" y="0"/>
                    </a:lnTo>
                    <a:lnTo>
                      <a:pt x="3" y="35"/>
                    </a:lnTo>
                    <a:lnTo>
                      <a:pt x="60" y="35"/>
                    </a:lnTo>
                    <a:lnTo>
                      <a:pt x="60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8" name="íślïḑè"/>
              <p:cNvSpPr>
                <a:spLocks/>
              </p:cNvSpPr>
              <p:nvPr/>
            </p:nvSpPr>
            <p:spPr bwMode="auto">
              <a:xfrm>
                <a:off x="6261100" y="2046288"/>
                <a:ext cx="68263" cy="55563"/>
              </a:xfrm>
              <a:custGeom>
                <a:avLst/>
                <a:gdLst>
                  <a:gd name="T0" fmla="*/ 0 w 43"/>
                  <a:gd name="T1" fmla="*/ 35 h 35"/>
                  <a:gd name="T2" fmla="*/ 37 w 43"/>
                  <a:gd name="T3" fmla="*/ 35 h 35"/>
                  <a:gd name="T4" fmla="*/ 43 w 43"/>
                  <a:gd name="T5" fmla="*/ 0 h 35"/>
                  <a:gd name="T6" fmla="*/ 0 w 43"/>
                  <a:gd name="T7" fmla="*/ 0 h 35"/>
                  <a:gd name="T8" fmla="*/ 0 w 43"/>
                  <a:gd name="T9" fmla="*/ 35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" h="35">
                    <a:moveTo>
                      <a:pt x="0" y="35"/>
                    </a:moveTo>
                    <a:lnTo>
                      <a:pt x="37" y="35"/>
                    </a:lnTo>
                    <a:lnTo>
                      <a:pt x="43" y="0"/>
                    </a:lnTo>
                    <a:lnTo>
                      <a:pt x="0" y="0"/>
                    </a:lnTo>
                    <a:lnTo>
                      <a:pt x="0" y="35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9" name="ïṡlïḓè"/>
              <p:cNvSpPr>
                <a:spLocks/>
              </p:cNvSpPr>
              <p:nvPr/>
            </p:nvSpPr>
            <p:spPr bwMode="auto">
              <a:xfrm>
                <a:off x="6126163" y="1866901"/>
                <a:ext cx="107950" cy="5556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0" name="ïṧḷïďé"/>
              <p:cNvSpPr>
                <a:spLocks/>
              </p:cNvSpPr>
              <p:nvPr/>
            </p:nvSpPr>
            <p:spPr bwMode="auto">
              <a:xfrm>
                <a:off x="6126163" y="1952626"/>
                <a:ext cx="107950" cy="6508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1" name="îşļiḓé"/>
              <p:cNvSpPr>
                <a:spLocks/>
              </p:cNvSpPr>
              <p:nvPr/>
            </p:nvSpPr>
            <p:spPr bwMode="auto">
              <a:xfrm>
                <a:off x="6261100" y="1866901"/>
                <a:ext cx="103188" cy="55563"/>
              </a:xfrm>
              <a:custGeom>
                <a:avLst/>
                <a:gdLst>
                  <a:gd name="T0" fmla="*/ 0 w 65"/>
                  <a:gd name="T1" fmla="*/ 35 h 35"/>
                  <a:gd name="T2" fmla="*/ 58 w 65"/>
                  <a:gd name="T3" fmla="*/ 35 h 35"/>
                  <a:gd name="T4" fmla="*/ 65 w 65"/>
                  <a:gd name="T5" fmla="*/ 0 h 35"/>
                  <a:gd name="T6" fmla="*/ 0 w 65"/>
                  <a:gd name="T7" fmla="*/ 0 h 35"/>
                  <a:gd name="T8" fmla="*/ 0 w 65"/>
                  <a:gd name="T9" fmla="*/ 35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5" h="35">
                    <a:moveTo>
                      <a:pt x="0" y="35"/>
                    </a:moveTo>
                    <a:lnTo>
                      <a:pt x="58" y="35"/>
                    </a:lnTo>
                    <a:lnTo>
                      <a:pt x="65" y="0"/>
                    </a:lnTo>
                    <a:lnTo>
                      <a:pt x="0" y="0"/>
                    </a:lnTo>
                    <a:lnTo>
                      <a:pt x="0" y="35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2" name="ïṣḻiḑê"/>
              <p:cNvSpPr>
                <a:spLocks/>
              </p:cNvSpPr>
              <p:nvPr/>
            </p:nvSpPr>
            <p:spPr bwMode="auto">
              <a:xfrm>
                <a:off x="6261100" y="1952626"/>
                <a:ext cx="87313" cy="65088"/>
              </a:xfrm>
              <a:custGeom>
                <a:avLst/>
                <a:gdLst>
                  <a:gd name="T0" fmla="*/ 0 w 55"/>
                  <a:gd name="T1" fmla="*/ 41 h 41"/>
                  <a:gd name="T2" fmla="*/ 47 w 55"/>
                  <a:gd name="T3" fmla="*/ 41 h 41"/>
                  <a:gd name="T4" fmla="*/ 55 w 55"/>
                  <a:gd name="T5" fmla="*/ 0 h 41"/>
                  <a:gd name="T6" fmla="*/ 0 w 55"/>
                  <a:gd name="T7" fmla="*/ 0 h 41"/>
                  <a:gd name="T8" fmla="*/ 0 w 55"/>
                  <a:gd name="T9" fmla="*/ 41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5" h="41">
                    <a:moveTo>
                      <a:pt x="0" y="41"/>
                    </a:moveTo>
                    <a:lnTo>
                      <a:pt x="47" y="41"/>
                    </a:lnTo>
                    <a:lnTo>
                      <a:pt x="55" y="0"/>
                    </a:lnTo>
                    <a:lnTo>
                      <a:pt x="0" y="0"/>
                    </a:lnTo>
                    <a:lnTo>
                      <a:pt x="0" y="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3" name="ï$ļîďè"/>
              <p:cNvSpPr>
                <a:spLocks/>
              </p:cNvSpPr>
              <p:nvPr/>
            </p:nvSpPr>
            <p:spPr bwMode="auto">
              <a:xfrm>
                <a:off x="5888038" y="1852613"/>
                <a:ext cx="431800" cy="306388"/>
              </a:xfrm>
              <a:custGeom>
                <a:avLst/>
                <a:gdLst>
                  <a:gd name="T0" fmla="*/ 54 w 272"/>
                  <a:gd name="T1" fmla="*/ 0 h 193"/>
                  <a:gd name="T2" fmla="*/ 0 w 272"/>
                  <a:gd name="T3" fmla="*/ 0 h 193"/>
                  <a:gd name="T4" fmla="*/ 0 w 272"/>
                  <a:gd name="T5" fmla="*/ 18 h 193"/>
                  <a:gd name="T6" fmla="*/ 38 w 272"/>
                  <a:gd name="T7" fmla="*/ 18 h 193"/>
                  <a:gd name="T8" fmla="*/ 53 w 272"/>
                  <a:gd name="T9" fmla="*/ 193 h 193"/>
                  <a:gd name="T10" fmla="*/ 272 w 272"/>
                  <a:gd name="T11" fmla="*/ 193 h 193"/>
                  <a:gd name="T12" fmla="*/ 272 w 272"/>
                  <a:gd name="T13" fmla="*/ 176 h 193"/>
                  <a:gd name="T14" fmla="*/ 69 w 272"/>
                  <a:gd name="T15" fmla="*/ 176 h 193"/>
                  <a:gd name="T16" fmla="*/ 54 w 272"/>
                  <a:gd name="T17" fmla="*/ 0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72" h="193">
                    <a:moveTo>
                      <a:pt x="54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38" y="18"/>
                    </a:lnTo>
                    <a:lnTo>
                      <a:pt x="53" y="193"/>
                    </a:lnTo>
                    <a:lnTo>
                      <a:pt x="272" y="193"/>
                    </a:lnTo>
                    <a:lnTo>
                      <a:pt x="272" y="176"/>
                    </a:lnTo>
                    <a:lnTo>
                      <a:pt x="69" y="176"/>
                    </a:lnTo>
                    <a:lnTo>
                      <a:pt x="54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4" name="îslïdê"/>
              <p:cNvSpPr>
                <a:spLocks/>
              </p:cNvSpPr>
              <p:nvPr/>
            </p:nvSpPr>
            <p:spPr bwMode="auto">
              <a:xfrm>
                <a:off x="5972175" y="2187576"/>
                <a:ext cx="87313" cy="87313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5" name="ïṣlïḍe"/>
              <p:cNvSpPr>
                <a:spLocks/>
              </p:cNvSpPr>
              <p:nvPr/>
            </p:nvSpPr>
            <p:spPr bwMode="auto">
              <a:xfrm>
                <a:off x="6224588" y="2187576"/>
                <a:ext cx="87313" cy="87313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sp>
          <p:nvSpPr>
            <p:cNvPr id="14" name="íśľiḍè"/>
            <p:cNvSpPr/>
            <p:nvPr/>
          </p:nvSpPr>
          <p:spPr>
            <a:xfrm>
              <a:off x="7410572" y="2961648"/>
              <a:ext cx="438459" cy="385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041" y="15188"/>
                  </a:moveTo>
                  <a:cubicBezTo>
                    <a:pt x="8905" y="14174"/>
                    <a:pt x="8222" y="13317"/>
                    <a:pt x="8222" y="11485"/>
                  </a:cubicBezTo>
                  <a:cubicBezTo>
                    <a:pt x="8222" y="10385"/>
                    <a:pt x="8875" y="10744"/>
                    <a:pt x="9161" y="8730"/>
                  </a:cubicBezTo>
                  <a:cubicBezTo>
                    <a:pt x="9279" y="7894"/>
                    <a:pt x="9855" y="8716"/>
                    <a:pt x="9966" y="6808"/>
                  </a:cubicBezTo>
                  <a:cubicBezTo>
                    <a:pt x="9966" y="6047"/>
                    <a:pt x="9651" y="5858"/>
                    <a:pt x="9651" y="5858"/>
                  </a:cubicBezTo>
                  <a:cubicBezTo>
                    <a:pt x="9651" y="5858"/>
                    <a:pt x="9811" y="4733"/>
                    <a:pt x="9873" y="3867"/>
                  </a:cubicBezTo>
                  <a:cubicBezTo>
                    <a:pt x="9951" y="2788"/>
                    <a:pt x="9396" y="0"/>
                    <a:pt x="6431" y="0"/>
                  </a:cubicBezTo>
                  <a:cubicBezTo>
                    <a:pt x="3466" y="0"/>
                    <a:pt x="2909" y="2788"/>
                    <a:pt x="2987" y="3867"/>
                  </a:cubicBezTo>
                  <a:cubicBezTo>
                    <a:pt x="3050" y="4733"/>
                    <a:pt x="3210" y="5858"/>
                    <a:pt x="3210" y="5858"/>
                  </a:cubicBezTo>
                  <a:cubicBezTo>
                    <a:pt x="3210" y="5858"/>
                    <a:pt x="2895" y="6047"/>
                    <a:pt x="2895" y="6808"/>
                  </a:cubicBezTo>
                  <a:cubicBezTo>
                    <a:pt x="3005" y="8716"/>
                    <a:pt x="3582" y="7894"/>
                    <a:pt x="3700" y="8730"/>
                  </a:cubicBezTo>
                  <a:cubicBezTo>
                    <a:pt x="3987" y="10744"/>
                    <a:pt x="4639" y="10385"/>
                    <a:pt x="4639" y="11485"/>
                  </a:cubicBezTo>
                  <a:cubicBezTo>
                    <a:pt x="4639" y="13317"/>
                    <a:pt x="3956" y="14174"/>
                    <a:pt x="1819" y="15188"/>
                  </a:cubicBezTo>
                  <a:cubicBezTo>
                    <a:pt x="1169" y="15497"/>
                    <a:pt x="0" y="15976"/>
                    <a:pt x="0" y="17129"/>
                  </a:cubicBezTo>
                  <a:lnTo>
                    <a:pt x="0" y="21600"/>
                  </a:lnTo>
                  <a:lnTo>
                    <a:pt x="15005" y="21600"/>
                  </a:lnTo>
                  <a:cubicBezTo>
                    <a:pt x="15005" y="21600"/>
                    <a:pt x="15005" y="18955"/>
                    <a:pt x="15005" y="18248"/>
                  </a:cubicBezTo>
                  <a:cubicBezTo>
                    <a:pt x="15005" y="17196"/>
                    <a:pt x="13184" y="16207"/>
                    <a:pt x="11041" y="15188"/>
                  </a:cubicBezTo>
                  <a:close/>
                  <a:moveTo>
                    <a:pt x="21600" y="21600"/>
                  </a:moveTo>
                  <a:cubicBezTo>
                    <a:pt x="21600" y="21600"/>
                    <a:pt x="21557" y="16953"/>
                    <a:pt x="21307" y="16471"/>
                  </a:cubicBezTo>
                  <a:cubicBezTo>
                    <a:pt x="20935" y="15754"/>
                    <a:pt x="20071" y="15261"/>
                    <a:pt x="18463" y="14498"/>
                  </a:cubicBezTo>
                  <a:cubicBezTo>
                    <a:pt x="16861" y="13736"/>
                    <a:pt x="16349" y="13094"/>
                    <a:pt x="16349" y="11720"/>
                  </a:cubicBezTo>
                  <a:cubicBezTo>
                    <a:pt x="16349" y="10894"/>
                    <a:pt x="16838" y="11164"/>
                    <a:pt x="17053" y="9653"/>
                  </a:cubicBezTo>
                  <a:cubicBezTo>
                    <a:pt x="17142" y="9026"/>
                    <a:pt x="17574" y="9643"/>
                    <a:pt x="17657" y="8212"/>
                  </a:cubicBezTo>
                  <a:cubicBezTo>
                    <a:pt x="17657" y="7642"/>
                    <a:pt x="17420" y="7499"/>
                    <a:pt x="17420" y="7499"/>
                  </a:cubicBezTo>
                  <a:cubicBezTo>
                    <a:pt x="17420" y="7499"/>
                    <a:pt x="17541" y="6656"/>
                    <a:pt x="17588" y="6006"/>
                  </a:cubicBezTo>
                  <a:cubicBezTo>
                    <a:pt x="17646" y="5197"/>
                    <a:pt x="17229" y="3106"/>
                    <a:pt x="15005" y="3106"/>
                  </a:cubicBezTo>
                  <a:cubicBezTo>
                    <a:pt x="12781" y="3106"/>
                    <a:pt x="12365" y="5197"/>
                    <a:pt x="12422" y="6006"/>
                  </a:cubicBezTo>
                  <a:cubicBezTo>
                    <a:pt x="12469" y="6656"/>
                    <a:pt x="12589" y="7499"/>
                    <a:pt x="12589" y="7499"/>
                  </a:cubicBezTo>
                  <a:cubicBezTo>
                    <a:pt x="12589" y="7499"/>
                    <a:pt x="12353" y="7642"/>
                    <a:pt x="12353" y="8212"/>
                  </a:cubicBezTo>
                  <a:cubicBezTo>
                    <a:pt x="12437" y="9643"/>
                    <a:pt x="12868" y="9026"/>
                    <a:pt x="12957" y="9653"/>
                  </a:cubicBezTo>
                  <a:cubicBezTo>
                    <a:pt x="13173" y="11164"/>
                    <a:pt x="13662" y="10894"/>
                    <a:pt x="13662" y="11720"/>
                  </a:cubicBezTo>
                  <a:cubicBezTo>
                    <a:pt x="13662" y="12655"/>
                    <a:pt x="13424" y="13250"/>
                    <a:pt x="12768" y="13776"/>
                  </a:cubicBezTo>
                  <a:cubicBezTo>
                    <a:pt x="16268" y="15766"/>
                    <a:pt x="16737" y="16172"/>
                    <a:pt x="16737" y="17952"/>
                  </a:cubicBezTo>
                  <a:lnTo>
                    <a:pt x="16737" y="21600"/>
                  </a:lnTo>
                  <a:cubicBezTo>
                    <a:pt x="16737" y="21600"/>
                    <a:pt x="21600" y="21600"/>
                    <a:pt x="21600" y="21600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anchor="ctr"/>
            <a:lstStyle/>
            <a:p>
              <a:pPr algn="ctr"/>
              <a:endParaRPr/>
            </a:p>
          </p:txBody>
        </p:sp>
        <p:grpSp>
          <p:nvGrpSpPr>
            <p:cNvPr id="15" name="ïṥlide"/>
            <p:cNvGrpSpPr/>
            <p:nvPr/>
          </p:nvGrpSpPr>
          <p:grpSpPr>
            <a:xfrm>
              <a:off x="9518700" y="2549391"/>
              <a:ext cx="412195" cy="414930"/>
              <a:chOff x="3098800" y="1265238"/>
              <a:chExt cx="717550" cy="722313"/>
            </a:xfrm>
            <a:solidFill>
              <a:schemeClr val="bg1"/>
            </a:solidFill>
            <a:effectLst/>
          </p:grpSpPr>
          <p:sp>
            <p:nvSpPr>
              <p:cNvPr id="28" name="ï$ľîďê"/>
              <p:cNvSpPr>
                <a:spLocks/>
              </p:cNvSpPr>
              <p:nvPr/>
            </p:nvSpPr>
            <p:spPr bwMode="auto">
              <a:xfrm>
                <a:off x="3098800" y="1265238"/>
                <a:ext cx="717550" cy="560388"/>
              </a:xfrm>
              <a:custGeom>
                <a:avLst/>
                <a:gdLst>
                  <a:gd name="T0" fmla="*/ 0 w 191"/>
                  <a:gd name="T1" fmla="*/ 0 h 149"/>
                  <a:gd name="T2" fmla="*/ 0 w 191"/>
                  <a:gd name="T3" fmla="*/ 133 h 149"/>
                  <a:gd name="T4" fmla="*/ 14 w 191"/>
                  <a:gd name="T5" fmla="*/ 149 h 149"/>
                  <a:gd name="T6" fmla="*/ 177 w 191"/>
                  <a:gd name="T7" fmla="*/ 149 h 149"/>
                  <a:gd name="T8" fmla="*/ 191 w 191"/>
                  <a:gd name="T9" fmla="*/ 133 h 149"/>
                  <a:gd name="T10" fmla="*/ 191 w 191"/>
                  <a:gd name="T11" fmla="*/ 0 h 149"/>
                  <a:gd name="T12" fmla="*/ 0 w 191"/>
                  <a:gd name="T13" fmla="*/ 0 h 149"/>
                  <a:gd name="T14" fmla="*/ 177 w 191"/>
                  <a:gd name="T15" fmla="*/ 119 h 149"/>
                  <a:gd name="T16" fmla="*/ 165 w 191"/>
                  <a:gd name="T17" fmla="*/ 133 h 149"/>
                  <a:gd name="T18" fmla="*/ 26 w 191"/>
                  <a:gd name="T19" fmla="*/ 133 h 149"/>
                  <a:gd name="T20" fmla="*/ 14 w 191"/>
                  <a:gd name="T21" fmla="*/ 119 h 149"/>
                  <a:gd name="T22" fmla="*/ 14 w 191"/>
                  <a:gd name="T23" fmla="*/ 31 h 149"/>
                  <a:gd name="T24" fmla="*/ 177 w 191"/>
                  <a:gd name="T25" fmla="*/ 31 h 149"/>
                  <a:gd name="T26" fmla="*/ 177 w 191"/>
                  <a:gd name="T27" fmla="*/ 119 h 1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91" h="149">
                    <a:moveTo>
                      <a:pt x="0" y="0"/>
                    </a:moveTo>
                    <a:cubicBezTo>
                      <a:pt x="0" y="133"/>
                      <a:pt x="0" y="133"/>
                      <a:pt x="0" y="133"/>
                    </a:cubicBezTo>
                    <a:cubicBezTo>
                      <a:pt x="0" y="142"/>
                      <a:pt x="6" y="149"/>
                      <a:pt x="14" y="149"/>
                    </a:cubicBezTo>
                    <a:cubicBezTo>
                      <a:pt x="177" y="149"/>
                      <a:pt x="177" y="149"/>
                      <a:pt x="177" y="149"/>
                    </a:cubicBezTo>
                    <a:cubicBezTo>
                      <a:pt x="185" y="149"/>
                      <a:pt x="191" y="142"/>
                      <a:pt x="191" y="133"/>
                    </a:cubicBezTo>
                    <a:cubicBezTo>
                      <a:pt x="191" y="0"/>
                      <a:pt x="191" y="0"/>
                      <a:pt x="191" y="0"/>
                    </a:cubicBezTo>
                    <a:lnTo>
                      <a:pt x="0" y="0"/>
                    </a:lnTo>
                    <a:close/>
                    <a:moveTo>
                      <a:pt x="177" y="119"/>
                    </a:moveTo>
                    <a:cubicBezTo>
                      <a:pt x="177" y="127"/>
                      <a:pt x="172" y="133"/>
                      <a:pt x="165" y="133"/>
                    </a:cubicBezTo>
                    <a:cubicBezTo>
                      <a:pt x="26" y="133"/>
                      <a:pt x="26" y="133"/>
                      <a:pt x="26" y="133"/>
                    </a:cubicBezTo>
                    <a:cubicBezTo>
                      <a:pt x="20" y="133"/>
                      <a:pt x="14" y="127"/>
                      <a:pt x="14" y="119"/>
                    </a:cubicBezTo>
                    <a:cubicBezTo>
                      <a:pt x="14" y="31"/>
                      <a:pt x="14" y="31"/>
                      <a:pt x="14" y="31"/>
                    </a:cubicBezTo>
                    <a:cubicBezTo>
                      <a:pt x="177" y="31"/>
                      <a:pt x="177" y="31"/>
                      <a:pt x="177" y="31"/>
                    </a:cubicBezTo>
                    <a:lnTo>
                      <a:pt x="177" y="11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9" name="íšḷídé"/>
              <p:cNvSpPr>
                <a:spLocks/>
              </p:cNvSpPr>
              <p:nvPr/>
            </p:nvSpPr>
            <p:spPr bwMode="auto">
              <a:xfrm>
                <a:off x="3290888" y="1795463"/>
                <a:ext cx="333375" cy="192088"/>
              </a:xfrm>
              <a:custGeom>
                <a:avLst/>
                <a:gdLst>
                  <a:gd name="T0" fmla="*/ 87 w 89"/>
                  <a:gd name="T1" fmla="*/ 40 h 51"/>
                  <a:gd name="T2" fmla="*/ 49 w 89"/>
                  <a:gd name="T3" fmla="*/ 2 h 51"/>
                  <a:gd name="T4" fmla="*/ 45 w 89"/>
                  <a:gd name="T5" fmla="*/ 0 h 51"/>
                  <a:gd name="T6" fmla="*/ 45 w 89"/>
                  <a:gd name="T7" fmla="*/ 0 h 51"/>
                  <a:gd name="T8" fmla="*/ 44 w 89"/>
                  <a:gd name="T9" fmla="*/ 0 h 51"/>
                  <a:gd name="T10" fmla="*/ 41 w 89"/>
                  <a:gd name="T11" fmla="*/ 2 h 51"/>
                  <a:gd name="T12" fmla="*/ 2 w 89"/>
                  <a:gd name="T13" fmla="*/ 40 h 51"/>
                  <a:gd name="T14" fmla="*/ 2 w 89"/>
                  <a:gd name="T15" fmla="*/ 47 h 51"/>
                  <a:gd name="T16" fmla="*/ 9 w 89"/>
                  <a:gd name="T17" fmla="*/ 47 h 51"/>
                  <a:gd name="T18" fmla="*/ 40 w 89"/>
                  <a:gd name="T19" fmla="*/ 16 h 51"/>
                  <a:gd name="T20" fmla="*/ 40 w 89"/>
                  <a:gd name="T21" fmla="*/ 46 h 51"/>
                  <a:gd name="T22" fmla="*/ 45 w 89"/>
                  <a:gd name="T23" fmla="*/ 51 h 51"/>
                  <a:gd name="T24" fmla="*/ 50 w 89"/>
                  <a:gd name="T25" fmla="*/ 46 h 51"/>
                  <a:gd name="T26" fmla="*/ 50 w 89"/>
                  <a:gd name="T27" fmla="*/ 16 h 51"/>
                  <a:gd name="T28" fmla="*/ 80 w 89"/>
                  <a:gd name="T29" fmla="*/ 47 h 51"/>
                  <a:gd name="T30" fmla="*/ 87 w 89"/>
                  <a:gd name="T31" fmla="*/ 47 h 51"/>
                  <a:gd name="T32" fmla="*/ 87 w 89"/>
                  <a:gd name="T33" fmla="*/ 4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89" h="51">
                    <a:moveTo>
                      <a:pt x="87" y="40"/>
                    </a:moveTo>
                    <a:cubicBezTo>
                      <a:pt x="49" y="2"/>
                      <a:pt x="49" y="2"/>
                      <a:pt x="49" y="2"/>
                    </a:cubicBezTo>
                    <a:cubicBezTo>
                      <a:pt x="48" y="1"/>
                      <a:pt x="46" y="0"/>
                      <a:pt x="45" y="0"/>
                    </a:cubicBezTo>
                    <a:cubicBezTo>
                      <a:pt x="45" y="0"/>
                      <a:pt x="45" y="0"/>
                      <a:pt x="45" y="0"/>
                    </a:cubicBezTo>
                    <a:cubicBezTo>
                      <a:pt x="45" y="0"/>
                      <a:pt x="45" y="0"/>
                      <a:pt x="44" y="0"/>
                    </a:cubicBezTo>
                    <a:cubicBezTo>
                      <a:pt x="43" y="0"/>
                      <a:pt x="42" y="1"/>
                      <a:pt x="41" y="2"/>
                    </a:cubicBezTo>
                    <a:cubicBezTo>
                      <a:pt x="2" y="40"/>
                      <a:pt x="2" y="40"/>
                      <a:pt x="2" y="40"/>
                    </a:cubicBezTo>
                    <a:cubicBezTo>
                      <a:pt x="0" y="42"/>
                      <a:pt x="0" y="45"/>
                      <a:pt x="2" y="47"/>
                    </a:cubicBezTo>
                    <a:cubicBezTo>
                      <a:pt x="4" y="49"/>
                      <a:pt x="7" y="49"/>
                      <a:pt x="9" y="47"/>
                    </a:cubicBezTo>
                    <a:cubicBezTo>
                      <a:pt x="40" y="16"/>
                      <a:pt x="40" y="16"/>
                      <a:pt x="40" y="16"/>
                    </a:cubicBezTo>
                    <a:cubicBezTo>
                      <a:pt x="40" y="46"/>
                      <a:pt x="40" y="46"/>
                      <a:pt x="40" y="46"/>
                    </a:cubicBezTo>
                    <a:cubicBezTo>
                      <a:pt x="40" y="49"/>
                      <a:pt x="42" y="51"/>
                      <a:pt x="45" y="51"/>
                    </a:cubicBezTo>
                    <a:cubicBezTo>
                      <a:pt x="47" y="51"/>
                      <a:pt x="50" y="49"/>
                      <a:pt x="50" y="46"/>
                    </a:cubicBezTo>
                    <a:cubicBezTo>
                      <a:pt x="50" y="16"/>
                      <a:pt x="50" y="16"/>
                      <a:pt x="50" y="16"/>
                    </a:cubicBezTo>
                    <a:cubicBezTo>
                      <a:pt x="80" y="47"/>
                      <a:pt x="80" y="47"/>
                      <a:pt x="80" y="47"/>
                    </a:cubicBezTo>
                    <a:cubicBezTo>
                      <a:pt x="82" y="49"/>
                      <a:pt x="85" y="49"/>
                      <a:pt x="87" y="47"/>
                    </a:cubicBezTo>
                    <a:cubicBezTo>
                      <a:pt x="89" y="45"/>
                      <a:pt x="89" y="42"/>
                      <a:pt x="87" y="4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0" name="ïśḻíḍê"/>
              <p:cNvSpPr>
                <a:spLocks/>
              </p:cNvSpPr>
              <p:nvPr/>
            </p:nvSpPr>
            <p:spPr bwMode="auto">
              <a:xfrm>
                <a:off x="3192463" y="1438276"/>
                <a:ext cx="255588" cy="269875"/>
              </a:xfrm>
              <a:custGeom>
                <a:avLst/>
                <a:gdLst>
                  <a:gd name="T0" fmla="*/ 35 w 68"/>
                  <a:gd name="T1" fmla="*/ 36 h 72"/>
                  <a:gd name="T2" fmla="*/ 68 w 68"/>
                  <a:gd name="T3" fmla="*/ 31 h 72"/>
                  <a:gd name="T4" fmla="*/ 61 w 68"/>
                  <a:gd name="T5" fmla="*/ 15 h 72"/>
                  <a:gd name="T6" fmla="*/ 16 w 68"/>
                  <a:gd name="T7" fmla="*/ 11 h 72"/>
                  <a:gd name="T8" fmla="*/ 12 w 68"/>
                  <a:gd name="T9" fmla="*/ 56 h 72"/>
                  <a:gd name="T10" fmla="*/ 56 w 68"/>
                  <a:gd name="T11" fmla="*/ 61 h 72"/>
                  <a:gd name="T12" fmla="*/ 35 w 68"/>
                  <a:gd name="T13" fmla="*/ 36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8" h="72">
                    <a:moveTo>
                      <a:pt x="35" y="36"/>
                    </a:moveTo>
                    <a:cubicBezTo>
                      <a:pt x="68" y="31"/>
                      <a:pt x="68" y="31"/>
                      <a:pt x="68" y="31"/>
                    </a:cubicBezTo>
                    <a:cubicBezTo>
                      <a:pt x="67" y="25"/>
                      <a:pt x="65" y="20"/>
                      <a:pt x="61" y="15"/>
                    </a:cubicBezTo>
                    <a:cubicBezTo>
                      <a:pt x="49" y="1"/>
                      <a:pt x="29" y="0"/>
                      <a:pt x="16" y="11"/>
                    </a:cubicBezTo>
                    <a:cubicBezTo>
                      <a:pt x="2" y="23"/>
                      <a:pt x="0" y="43"/>
                      <a:pt x="12" y="56"/>
                    </a:cubicBezTo>
                    <a:cubicBezTo>
                      <a:pt x="23" y="70"/>
                      <a:pt x="43" y="72"/>
                      <a:pt x="56" y="61"/>
                    </a:cubicBezTo>
                    <a:lnTo>
                      <a:pt x="35" y="3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1" name="iṣḻïḋe"/>
              <p:cNvSpPr>
                <a:spLocks/>
              </p:cNvSpPr>
              <p:nvPr/>
            </p:nvSpPr>
            <p:spPr bwMode="auto">
              <a:xfrm>
                <a:off x="3500438" y="1501776"/>
                <a:ext cx="211138" cy="2698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2" name="îSlîḓè"/>
              <p:cNvSpPr>
                <a:spLocks/>
              </p:cNvSpPr>
              <p:nvPr/>
            </p:nvSpPr>
            <p:spPr bwMode="auto">
              <a:xfrm>
                <a:off x="3500438" y="1565276"/>
                <a:ext cx="211138" cy="22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3" name="íṥḷiḓé"/>
              <p:cNvSpPr>
                <a:spLocks/>
              </p:cNvSpPr>
              <p:nvPr/>
            </p:nvSpPr>
            <p:spPr bwMode="auto">
              <a:xfrm>
                <a:off x="3500438" y="1625601"/>
                <a:ext cx="134938" cy="22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16" name="išḻiḍe"/>
            <p:cNvGrpSpPr/>
            <p:nvPr/>
          </p:nvGrpSpPr>
          <p:grpSpPr>
            <a:xfrm>
              <a:off x="2697606" y="1831791"/>
              <a:ext cx="2286698" cy="882168"/>
              <a:chOff x="773668" y="2748850"/>
              <a:chExt cx="2286698" cy="882168"/>
            </a:xfrm>
          </p:grpSpPr>
          <p:sp>
            <p:nvSpPr>
              <p:cNvPr id="26" name="ïşlíḑe"/>
              <p:cNvSpPr txBox="1">
                <a:spLocks/>
              </p:cNvSpPr>
              <p:nvPr/>
            </p:nvSpPr>
            <p:spPr>
              <a:xfrm>
                <a:off x="773668" y="2748850"/>
                <a:ext cx="2286698" cy="215444"/>
              </a:xfrm>
              <a:prstGeom prst="rect">
                <a:avLst/>
              </a:prstGeom>
            </p:spPr>
            <p:txBody>
              <a:bodyPr wrap="none" lIns="0" tIns="0" rIns="0" bIns="0">
                <a:normAutofit fontScale="92500" lnSpcReduction="20000"/>
              </a:bodyPr>
              <a:lstStyle/>
              <a:p>
                <a:pPr algn="ctr"/>
                <a:r>
                  <a:rPr lang="en-US" altLang="zh-CN" sz="1400" dirty="0">
                    <a:latin typeface="造字工房刻宋（非商用）粗体" pitchFamily="50" charset="-122"/>
                    <a:ea typeface="造字工房刻宋（非商用）粗体" pitchFamily="50" charset="-122"/>
                  </a:rPr>
                  <a:t>Add title text</a:t>
                </a:r>
              </a:p>
            </p:txBody>
          </p:sp>
          <p:sp>
            <p:nvSpPr>
              <p:cNvPr id="27" name="iṣľîde"/>
              <p:cNvSpPr txBox="1">
                <a:spLocks/>
              </p:cNvSpPr>
              <p:nvPr/>
            </p:nvSpPr>
            <p:spPr>
              <a:xfrm>
                <a:off x="773668" y="2964294"/>
                <a:ext cx="2286698" cy="666724"/>
              </a:xfrm>
              <a:prstGeom prst="rect">
                <a:avLst/>
              </a:prstGeom>
            </p:spPr>
            <p:txBody>
              <a:bodyPr wrap="square" lIns="0" tIns="0" rIns="0" bIns="0" anchor="t" anchorCtr="1">
                <a:normAutofit/>
              </a:bodyPr>
              <a:lstStyle/>
              <a:p>
                <a:pPr>
                  <a:lnSpc>
                    <a:spcPct val="140000"/>
                  </a:lnSpc>
                </a:pPr>
                <a:r>
                  <a:rPr lang="en-US" altLang="zh-CN" sz="1100" dirty="0">
                    <a:solidFill>
                      <a:schemeClr val="accent5">
                        <a:lumMod val="75000"/>
                      </a:schemeClr>
                    </a:solidFill>
                    <a:latin typeface="造字工房刻宋（非商用）粗体" pitchFamily="50" charset="-122"/>
                    <a:ea typeface="造字工房刻宋（非商用）粗体" pitchFamily="50" charset="-122"/>
                  </a:rPr>
                  <a:t>Click here to add content, content to match the title. </a:t>
                </a:r>
              </a:p>
            </p:txBody>
          </p:sp>
        </p:grpSp>
        <p:grpSp>
          <p:nvGrpSpPr>
            <p:cNvPr id="17" name="îs1iďe"/>
            <p:cNvGrpSpPr/>
            <p:nvPr/>
          </p:nvGrpSpPr>
          <p:grpSpPr>
            <a:xfrm>
              <a:off x="4781410" y="1430017"/>
              <a:ext cx="2431255" cy="891928"/>
              <a:chOff x="773668" y="2748850"/>
              <a:chExt cx="2431255" cy="891928"/>
            </a:xfrm>
          </p:grpSpPr>
          <p:sp>
            <p:nvSpPr>
              <p:cNvPr id="24" name="íṧḻîdê"/>
              <p:cNvSpPr txBox="1">
                <a:spLocks/>
              </p:cNvSpPr>
              <p:nvPr/>
            </p:nvSpPr>
            <p:spPr>
              <a:xfrm>
                <a:off x="773668" y="2748850"/>
                <a:ext cx="2286698" cy="215444"/>
              </a:xfrm>
              <a:prstGeom prst="rect">
                <a:avLst/>
              </a:prstGeom>
            </p:spPr>
            <p:txBody>
              <a:bodyPr wrap="none" lIns="0" tIns="0" rIns="0" bIns="0">
                <a:normAutofit fontScale="92500" lnSpcReduction="20000"/>
              </a:bodyPr>
              <a:lstStyle/>
              <a:p>
                <a:pPr algn="ctr"/>
                <a:r>
                  <a:rPr lang="en-US" altLang="zh-CN" sz="1400" dirty="0">
                    <a:latin typeface="造字工房刻宋（非商用）粗体" pitchFamily="50" charset="-122"/>
                    <a:ea typeface="造字工房刻宋（非商用）粗体" pitchFamily="50" charset="-122"/>
                  </a:rPr>
                  <a:t>Add title text</a:t>
                </a:r>
              </a:p>
            </p:txBody>
          </p:sp>
          <p:sp>
            <p:nvSpPr>
              <p:cNvPr id="25" name="ísḻídê"/>
              <p:cNvSpPr txBox="1">
                <a:spLocks/>
              </p:cNvSpPr>
              <p:nvPr/>
            </p:nvSpPr>
            <p:spPr>
              <a:xfrm>
                <a:off x="918225" y="2974054"/>
                <a:ext cx="2286698" cy="666724"/>
              </a:xfrm>
              <a:prstGeom prst="rect">
                <a:avLst/>
              </a:prstGeom>
            </p:spPr>
            <p:txBody>
              <a:bodyPr wrap="square" lIns="0" tIns="0" rIns="0" bIns="0" anchor="t" anchorCtr="1">
                <a:normAutofit/>
              </a:bodyPr>
              <a:lstStyle/>
              <a:p>
                <a:pPr>
                  <a:lnSpc>
                    <a:spcPct val="140000"/>
                  </a:lnSpc>
                </a:pPr>
                <a:r>
                  <a:rPr lang="en-US" altLang="zh-CN" sz="1100" dirty="0">
                    <a:solidFill>
                      <a:schemeClr val="accent5">
                        <a:lumMod val="75000"/>
                      </a:schemeClr>
                    </a:solidFill>
                    <a:latin typeface="造字工房刻宋（非商用）粗体" pitchFamily="50" charset="-122"/>
                    <a:ea typeface="造字工房刻宋（非商用）粗体" pitchFamily="50" charset="-122"/>
                  </a:rPr>
                  <a:t>Click here to add content, content to match the title. </a:t>
                </a:r>
              </a:p>
            </p:txBody>
          </p:sp>
        </p:grpSp>
        <p:grpSp>
          <p:nvGrpSpPr>
            <p:cNvPr id="18" name="ïṧ1íḓè"/>
            <p:cNvGrpSpPr/>
            <p:nvPr/>
          </p:nvGrpSpPr>
          <p:grpSpPr>
            <a:xfrm>
              <a:off x="6906419" y="5089792"/>
              <a:ext cx="2286698" cy="882168"/>
              <a:chOff x="773668" y="2748850"/>
              <a:chExt cx="2286698" cy="882168"/>
            </a:xfrm>
          </p:grpSpPr>
          <p:sp>
            <p:nvSpPr>
              <p:cNvPr id="22" name="îŝ1íďé"/>
              <p:cNvSpPr txBox="1">
                <a:spLocks/>
              </p:cNvSpPr>
              <p:nvPr/>
            </p:nvSpPr>
            <p:spPr>
              <a:xfrm>
                <a:off x="773668" y="2748850"/>
                <a:ext cx="2286698" cy="215444"/>
              </a:xfrm>
              <a:prstGeom prst="rect">
                <a:avLst/>
              </a:prstGeom>
            </p:spPr>
            <p:txBody>
              <a:bodyPr wrap="none" lIns="0" tIns="0" rIns="0" bIns="0">
                <a:normAutofit fontScale="92500" lnSpcReduction="20000"/>
              </a:bodyPr>
              <a:lstStyle/>
              <a:p>
                <a:pPr algn="ctr"/>
                <a:r>
                  <a:rPr lang="en-US" altLang="zh-CN" sz="1400" dirty="0">
                    <a:latin typeface="造字工房刻宋（非商用）粗体" pitchFamily="50" charset="-122"/>
                    <a:ea typeface="造字工房刻宋（非商用）粗体" pitchFamily="50" charset="-122"/>
                  </a:rPr>
                  <a:t>Add title text</a:t>
                </a:r>
              </a:p>
            </p:txBody>
          </p:sp>
          <p:sp>
            <p:nvSpPr>
              <p:cNvPr id="23" name="ïṣļiḑè"/>
              <p:cNvSpPr txBox="1">
                <a:spLocks/>
              </p:cNvSpPr>
              <p:nvPr/>
            </p:nvSpPr>
            <p:spPr>
              <a:xfrm>
                <a:off x="773668" y="2964294"/>
                <a:ext cx="2286698" cy="666724"/>
              </a:xfrm>
              <a:prstGeom prst="rect">
                <a:avLst/>
              </a:prstGeom>
            </p:spPr>
            <p:txBody>
              <a:bodyPr wrap="square" lIns="0" tIns="0" rIns="0" bIns="0" anchor="t" anchorCtr="1">
                <a:normAutofit/>
              </a:bodyPr>
              <a:lstStyle/>
              <a:p>
                <a:pPr>
                  <a:lnSpc>
                    <a:spcPct val="140000"/>
                  </a:lnSpc>
                </a:pPr>
                <a:r>
                  <a:rPr lang="en-US" altLang="zh-CN" sz="1100" dirty="0">
                    <a:solidFill>
                      <a:schemeClr val="accent5">
                        <a:lumMod val="75000"/>
                      </a:schemeClr>
                    </a:solidFill>
                    <a:latin typeface="造字工房刻宋（非商用）粗体" pitchFamily="50" charset="-122"/>
                    <a:ea typeface="造字工房刻宋（非商用）粗体" pitchFamily="50" charset="-122"/>
                  </a:rPr>
                  <a:t>Click here to add content, content to match the title. </a:t>
                </a:r>
              </a:p>
            </p:txBody>
          </p:sp>
        </p:grpSp>
        <p:grpSp>
          <p:nvGrpSpPr>
            <p:cNvPr id="19" name="ïşļíde"/>
            <p:cNvGrpSpPr/>
            <p:nvPr/>
          </p:nvGrpSpPr>
          <p:grpSpPr>
            <a:xfrm>
              <a:off x="8787546" y="4149080"/>
              <a:ext cx="2286698" cy="882168"/>
              <a:chOff x="773668" y="2748850"/>
              <a:chExt cx="2286698" cy="882168"/>
            </a:xfrm>
          </p:grpSpPr>
          <p:sp>
            <p:nvSpPr>
              <p:cNvPr id="20" name="îṧ1ïḑé"/>
              <p:cNvSpPr txBox="1">
                <a:spLocks/>
              </p:cNvSpPr>
              <p:nvPr/>
            </p:nvSpPr>
            <p:spPr>
              <a:xfrm>
                <a:off x="773668" y="2748850"/>
                <a:ext cx="2286698" cy="215444"/>
              </a:xfrm>
              <a:prstGeom prst="rect">
                <a:avLst/>
              </a:prstGeom>
            </p:spPr>
            <p:txBody>
              <a:bodyPr wrap="none" lIns="0" tIns="0" rIns="0" bIns="0">
                <a:normAutofit fontScale="92500" lnSpcReduction="20000"/>
              </a:bodyPr>
              <a:lstStyle/>
              <a:p>
                <a:pPr algn="ctr"/>
                <a:r>
                  <a:rPr lang="en-US" altLang="zh-CN" sz="1400" dirty="0">
                    <a:latin typeface="造字工房刻宋（非商用）粗体" pitchFamily="50" charset="-122"/>
                    <a:ea typeface="造字工房刻宋（非商用）粗体" pitchFamily="50" charset="-122"/>
                  </a:rPr>
                  <a:t>Add title text</a:t>
                </a:r>
              </a:p>
            </p:txBody>
          </p:sp>
          <p:sp>
            <p:nvSpPr>
              <p:cNvPr id="21" name="îšḻiḍê"/>
              <p:cNvSpPr txBox="1">
                <a:spLocks/>
              </p:cNvSpPr>
              <p:nvPr/>
            </p:nvSpPr>
            <p:spPr>
              <a:xfrm>
                <a:off x="773668" y="2964294"/>
                <a:ext cx="2286698" cy="666724"/>
              </a:xfrm>
              <a:prstGeom prst="rect">
                <a:avLst/>
              </a:prstGeom>
            </p:spPr>
            <p:txBody>
              <a:bodyPr wrap="square" lIns="0" tIns="0" rIns="0" bIns="0" anchor="t" anchorCtr="1">
                <a:normAutofit/>
              </a:bodyPr>
              <a:lstStyle/>
              <a:p>
                <a:pPr>
                  <a:lnSpc>
                    <a:spcPct val="140000"/>
                  </a:lnSpc>
                </a:pPr>
                <a:r>
                  <a:rPr lang="en-US" altLang="zh-CN" sz="1100" dirty="0">
                    <a:solidFill>
                      <a:schemeClr val="accent5">
                        <a:lumMod val="75000"/>
                      </a:schemeClr>
                    </a:solidFill>
                    <a:latin typeface="造字工房刻宋（非商用）粗体" pitchFamily="50" charset="-122"/>
                    <a:ea typeface="造字工房刻宋（非商用）粗体" pitchFamily="50" charset="-122"/>
                  </a:rPr>
                  <a:t>Click here to add content, content to match the title. </a:t>
                </a:r>
              </a:p>
            </p:txBody>
          </p:sp>
        </p:grpSp>
      </p:grpSp>
      <p:pic>
        <p:nvPicPr>
          <p:cNvPr id="61" name="图片 60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25898" y="3483882"/>
            <a:ext cx="1343594" cy="1610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468307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84323" y="1461130"/>
            <a:ext cx="1343594" cy="1610828"/>
          </a:xfrm>
          <a:prstGeom prst="rect">
            <a:avLst/>
          </a:prstGeom>
        </p:spPr>
      </p:pic>
      <p:sp>
        <p:nvSpPr>
          <p:cNvPr id="5" name="圆角矩形 4"/>
          <p:cNvSpPr/>
          <p:nvPr/>
        </p:nvSpPr>
        <p:spPr>
          <a:xfrm>
            <a:off x="3684577" y="2020074"/>
            <a:ext cx="3672408" cy="576064"/>
          </a:xfrm>
          <a:prstGeom prst="roundRect">
            <a:avLst/>
          </a:prstGeom>
          <a:noFill/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菱形 9"/>
          <p:cNvSpPr/>
          <p:nvPr/>
        </p:nvSpPr>
        <p:spPr>
          <a:xfrm>
            <a:off x="2539143" y="1923678"/>
            <a:ext cx="593996" cy="685733"/>
          </a:xfrm>
          <a:prstGeom prst="diamond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>
                <a:latin typeface="造字工房刻宋（非商用）粗体" pitchFamily="50" charset="-122"/>
                <a:ea typeface="造字工房刻宋（非商用）粗体" pitchFamily="50" charset="-122"/>
              </a:rPr>
              <a:t>4</a:t>
            </a:r>
            <a:endParaRPr lang="zh-CN" altLang="en-US" sz="3200" dirty="0">
              <a:latin typeface="造字工房刻宋（非商用）粗体" pitchFamily="50" charset="-122"/>
              <a:ea typeface="造字工房刻宋（非商用）粗体" pitchFamily="50" charset="-122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11960" y="2048530"/>
            <a:ext cx="24195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latin typeface="造字工房刻宋（非商用）粗体" pitchFamily="50" charset="-122"/>
                <a:ea typeface="造字工房刻宋（非商用）粗体" pitchFamily="50" charset="-122"/>
              </a:rPr>
              <a:t>Add title text</a:t>
            </a:r>
            <a:endParaRPr lang="zh-CN" altLang="en-US" sz="2800" dirty="0">
              <a:latin typeface="造字工房刻宋（非商用）粗体" pitchFamily="50" charset="-122"/>
              <a:ea typeface="造字工房刻宋（非商用）粗体" pitchFamily="50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09155294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ae88b21-1ba7-4546-bc44-e74ecc79a130" descr="dQUAAB+LCAAAAAAABADFUsFOwkAQ/ZdVb5WURiD2VjQYDooJRA+Gw9od6GJ3S9qtwZD+u7vtbil0QTiZXrYzb2bem3lbdC1+1oB8NGU4FY8UL1PMxgIYctCYIJ/nceygIeWE8uVTmuTrDPkf27qsmXmnInrDcQ6qllNBcVz9+i28gT1TTlnONMztuDKEN41Q162ClJAYmrAxF5B+1xO6Kla+pyKVA0ZJyrCQA7ducYN0Cvn9XsctVDGBjWzkoFlFy/DR9NQCrDpVQskMyCrPBAMudkWvWK4OJCuL3nbdDl3T8Q73cXtv2Yg3cEsNuvM0wmt4ka0UX70BFULzWtweWTlXPvZkF85RvjPYXKhQVTS12c5xkn05ckdeM7DRnluI10Z8SOIk/duIBtbKTxYLGsIsAgYGM6NcBJxIzsS4cJjSZSQ4ZJkOTD5XEIpGmd9TqDyLZM+r0ejOG/SDABl5bmFzoxl4rhsP8OecqSxp3knqzUAEYSjXrJlXgsp4S6ehf+SSQxx+VTZ07J40lPfuWgVP2PHfhHqXWPaUtrn8fgEKMNp5dQUAAA=="/>
          <p:cNvGrpSpPr>
            <a:grpSpLocks noChangeAspect="1"/>
          </p:cNvGrpSpPr>
          <p:nvPr/>
        </p:nvGrpSpPr>
        <p:grpSpPr>
          <a:xfrm>
            <a:off x="1043608" y="547137"/>
            <a:ext cx="3122223" cy="3464772"/>
            <a:chOff x="1043462" y="1785793"/>
            <a:chExt cx="3122223" cy="3464772"/>
          </a:xfrm>
        </p:grpSpPr>
        <p:sp>
          <p:nvSpPr>
            <p:cNvPr id="3" name="BackShape"/>
            <p:cNvSpPr/>
            <p:nvPr/>
          </p:nvSpPr>
          <p:spPr>
            <a:xfrm>
              <a:off x="1443494" y="1785793"/>
              <a:ext cx="2320500" cy="2320502"/>
            </a:xfrm>
            <a:prstGeom prst="donut">
              <a:avLst>
                <a:gd name="adj" fmla="val 3548"/>
              </a:avLst>
            </a:prstGeom>
            <a:solidFill>
              <a:schemeClr val="accent1">
                <a:lumMod val="100000"/>
                <a:alpha val="1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4" name="ValueShape"/>
            <p:cNvSpPr/>
            <p:nvPr/>
          </p:nvSpPr>
          <p:spPr>
            <a:xfrm>
              <a:off x="1620754" y="1963054"/>
              <a:ext cx="1965979" cy="1965980"/>
            </a:xfrm>
            <a:prstGeom prst="pie">
              <a:avLst>
                <a:gd name="adj1" fmla="val 16200000"/>
                <a:gd name="adj2" fmla="val 5331551"/>
              </a:avLst>
            </a:prstGeom>
            <a:solidFill>
              <a:schemeClr val="accent5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5" name="ValueText"/>
            <p:cNvSpPr txBox="1"/>
            <p:nvPr/>
          </p:nvSpPr>
          <p:spPr>
            <a:xfrm>
              <a:off x="1043462" y="4289453"/>
              <a:ext cx="800064" cy="600048"/>
            </a:xfrm>
            <a:prstGeom prst="rect">
              <a:avLst/>
            </a:prstGeom>
          </p:spPr>
          <p:txBody>
            <a:bodyPr wrap="none" lIns="0" tIns="0" rIns="0" bIns="0">
              <a:prstTxWarp prst="textPlain">
                <a:avLst/>
              </a:prstTxWarp>
              <a:normAutofit/>
            </a:bodyPr>
            <a:lstStyle/>
            <a:p>
              <a:r>
                <a:rPr lang="en-US" altLang="zh-CN" dirty="0">
                  <a:solidFill>
                    <a:schemeClr val="accent5">
                      <a:lumMod val="75000"/>
                    </a:schemeClr>
                  </a:solidFill>
                  <a:latin typeface="Impact" panose="020B0806030902050204" pitchFamily="34" charset="0"/>
                </a:rPr>
                <a:t>49%</a:t>
              </a:r>
            </a:p>
          </p:txBody>
        </p:sp>
        <p:grpSp>
          <p:nvGrpSpPr>
            <p:cNvPr id="6" name="组合 5"/>
            <p:cNvGrpSpPr/>
            <p:nvPr/>
          </p:nvGrpSpPr>
          <p:grpSpPr>
            <a:xfrm>
              <a:off x="1979566" y="4289453"/>
              <a:ext cx="2186119" cy="961112"/>
              <a:chOff x="2462166" y="4289453"/>
              <a:chExt cx="2186119" cy="961112"/>
            </a:xfrm>
          </p:grpSpPr>
          <p:cxnSp>
            <p:nvCxnSpPr>
              <p:cNvPr id="7" name="LineShape"/>
              <p:cNvCxnSpPr>
                <a:cxnSpLocks/>
              </p:cNvCxnSpPr>
              <p:nvPr/>
            </p:nvCxnSpPr>
            <p:spPr>
              <a:xfrm flipH="1">
                <a:off x="2602461" y="4289453"/>
                <a:ext cx="2045824" cy="0"/>
              </a:xfrm>
              <a:prstGeom prst="straightConnector1">
                <a:avLst/>
              </a:prstGeom>
              <a:noFill/>
              <a:ln w="12700" cap="flat" cmpd="sng">
                <a:solidFill>
                  <a:schemeClr val="accent5">
                    <a:lumMod val="50000"/>
                  </a:schemeClr>
                </a:solidFill>
                <a:prstDash val="solid"/>
                <a:miter/>
                <a:headEnd type="none" w="med" len="med"/>
                <a:tailEnd type="none" w="med" len="med"/>
              </a:ln>
            </p:spPr>
          </p:cxnSp>
          <p:sp>
            <p:nvSpPr>
              <p:cNvPr id="8" name="CustomText1"/>
              <p:cNvSpPr/>
              <p:nvPr/>
            </p:nvSpPr>
            <p:spPr>
              <a:xfrm>
                <a:off x="2602461" y="4341006"/>
                <a:ext cx="2045824" cy="269711"/>
              </a:xfrm>
              <a:prstGeom prst="rect">
                <a:avLst/>
              </a:prstGeom>
              <a:noFill/>
            </p:spPr>
            <p:txBody>
              <a:bodyPr wrap="none" lIns="0" tIns="0" rIns="0" bIns="0" anchor="ctr">
                <a:normAutofit lnSpcReduction="10000"/>
              </a:bodyPr>
              <a:lstStyle/>
              <a:p>
                <a:pPr algn="ctr"/>
                <a:r>
                  <a:rPr lang="en-US" altLang="zh-CN" dirty="0">
                    <a:latin typeface="造字工房刻宋（非商用）粗体" pitchFamily="50" charset="-122"/>
                    <a:ea typeface="造字工房刻宋（非商用）粗体" pitchFamily="50" charset="-122"/>
                  </a:rPr>
                  <a:t>Add title text</a:t>
                </a:r>
              </a:p>
            </p:txBody>
          </p:sp>
          <p:sp>
            <p:nvSpPr>
              <p:cNvPr id="9" name="CustomText1"/>
              <p:cNvSpPr/>
              <p:nvPr/>
            </p:nvSpPr>
            <p:spPr>
              <a:xfrm>
                <a:off x="2462166" y="4658506"/>
                <a:ext cx="2186119" cy="592059"/>
              </a:xfrm>
              <a:prstGeom prst="rect">
                <a:avLst/>
              </a:prstGeom>
              <a:noFill/>
            </p:spPr>
            <p:txBody>
              <a:bodyPr wrap="square" lIns="0" tIns="0" rIns="0" bIns="0" anchor="ctr">
                <a:normAutofit/>
              </a:bodyPr>
              <a:lstStyle/>
              <a:p>
                <a:pPr algn="r"/>
                <a:r>
                  <a:rPr lang="en-US" altLang="zh-CN" sz="1400" dirty="0">
                    <a:solidFill>
                      <a:schemeClr val="accent5">
                        <a:lumMod val="50000"/>
                      </a:schemeClr>
                    </a:solidFill>
                    <a:latin typeface="造字工房刻宋（非商用）粗体" pitchFamily="50" charset="-122"/>
                    <a:ea typeface="造字工房刻宋（非商用）粗体" pitchFamily="50" charset="-122"/>
                  </a:rPr>
                  <a:t>Click here to add content, content to match the title. </a:t>
                </a:r>
              </a:p>
            </p:txBody>
          </p:sp>
        </p:grpSp>
      </p:grpSp>
      <p:pic>
        <p:nvPicPr>
          <p:cNvPr id="18" name="图片 17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25898" y="3483882"/>
            <a:ext cx="1343594" cy="1610828"/>
          </a:xfrm>
          <a:prstGeom prst="rect">
            <a:avLst/>
          </a:prstGeom>
        </p:spPr>
      </p:pic>
      <p:grpSp>
        <p:nvGrpSpPr>
          <p:cNvPr id="11" name="1ae88b21-1ba7-4546-bc44-e74ecc79a130" descr="dQUAAB+LCAAAAAAABADFUsFOwkAQ/ZdVb5WURiD2VjQYDooJRA+Gw9od6GJ3S9qtwZD+u7vtbil0QTiZXrYzb2bem3lbdC1+1oB8NGU4FY8UL1PMxgIYctCYIJ/nceygIeWE8uVTmuTrDPkf27qsmXmnInrDcQ6qllNBcVz9+i28gT1TTlnONMztuDKEN41Q162ClJAYmrAxF5B+1xO6Kla+pyKVA0ZJyrCQA7ducYN0Cvn9XsctVDGBjWzkoFlFy/DR9NQCrDpVQskMyCrPBAMudkWvWK4OJCuL3nbdDl3T8Q73cXtv2Yg3cEsNuvM0wmt4ka0UX70BFULzWtweWTlXPvZkF85RvjPYXKhQVTS12c5xkn05ckdeM7DRnluI10Z8SOIk/duIBtbKTxYLGsIsAgYGM6NcBJxIzsS4cJjSZSQ4ZJkOTD5XEIpGmd9TqDyLZM+r0ejOG/SDABl5bmFzoxl4rhsP8OecqSxp3knqzUAEYSjXrJlXgsp4S6ehf+SSQxx+VTZ07J40lPfuWgVP2PHfhHqXWPaUtrn8fgEKMNp5dQUAAA=="/>
          <p:cNvGrpSpPr>
            <a:grpSpLocks noChangeAspect="1"/>
          </p:cNvGrpSpPr>
          <p:nvPr/>
        </p:nvGrpSpPr>
        <p:grpSpPr>
          <a:xfrm>
            <a:off x="4887268" y="542988"/>
            <a:ext cx="3122223" cy="3828962"/>
            <a:chOff x="1043462" y="1785793"/>
            <a:chExt cx="3122223" cy="3828962"/>
          </a:xfrm>
        </p:grpSpPr>
        <p:sp>
          <p:nvSpPr>
            <p:cNvPr id="12" name="BackShape"/>
            <p:cNvSpPr/>
            <p:nvPr/>
          </p:nvSpPr>
          <p:spPr>
            <a:xfrm>
              <a:off x="1443494" y="1785793"/>
              <a:ext cx="2320500" cy="2320502"/>
            </a:xfrm>
            <a:prstGeom prst="donut">
              <a:avLst>
                <a:gd name="adj" fmla="val 3548"/>
              </a:avLst>
            </a:prstGeom>
            <a:solidFill>
              <a:schemeClr val="accent1">
                <a:lumMod val="100000"/>
                <a:alpha val="1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3" name="ValueShape"/>
            <p:cNvSpPr/>
            <p:nvPr/>
          </p:nvSpPr>
          <p:spPr>
            <a:xfrm>
              <a:off x="1620754" y="1963054"/>
              <a:ext cx="1965979" cy="1965980"/>
            </a:xfrm>
            <a:prstGeom prst="pie">
              <a:avLst>
                <a:gd name="adj1" fmla="val 16200000"/>
                <a:gd name="adj2" fmla="val 8640000"/>
              </a:avLst>
            </a:prstGeom>
            <a:solidFill>
              <a:schemeClr val="accent5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4" name="ValueText"/>
            <p:cNvSpPr txBox="1"/>
            <p:nvPr/>
          </p:nvSpPr>
          <p:spPr>
            <a:xfrm>
              <a:off x="1043462" y="4289453"/>
              <a:ext cx="800064" cy="600048"/>
            </a:xfrm>
            <a:prstGeom prst="rect">
              <a:avLst/>
            </a:prstGeom>
          </p:spPr>
          <p:txBody>
            <a:bodyPr wrap="none" lIns="0" tIns="0" rIns="0" bIns="0">
              <a:prstTxWarp prst="textPlain">
                <a:avLst/>
              </a:prstTxWarp>
              <a:normAutofit/>
            </a:bodyPr>
            <a:lstStyle/>
            <a:p>
              <a:r>
                <a:rPr lang="en-US" altLang="zh-CN" dirty="0">
                  <a:solidFill>
                    <a:schemeClr val="accent5">
                      <a:lumMod val="75000"/>
                    </a:schemeClr>
                  </a:solidFill>
                  <a:latin typeface="Impact" panose="020B0806030902050204" pitchFamily="34" charset="0"/>
                </a:rPr>
                <a:t>65%</a:t>
              </a:r>
            </a:p>
          </p:txBody>
        </p:sp>
        <p:grpSp>
          <p:nvGrpSpPr>
            <p:cNvPr id="15" name="组合 14"/>
            <p:cNvGrpSpPr/>
            <p:nvPr/>
          </p:nvGrpSpPr>
          <p:grpSpPr>
            <a:xfrm>
              <a:off x="1880322" y="4289453"/>
              <a:ext cx="2285363" cy="1325302"/>
              <a:chOff x="2362922" y="4289453"/>
              <a:chExt cx="2285363" cy="1325302"/>
            </a:xfrm>
          </p:grpSpPr>
          <p:cxnSp>
            <p:nvCxnSpPr>
              <p:cNvPr id="16" name="LineShape"/>
              <p:cNvCxnSpPr>
                <a:cxnSpLocks/>
              </p:cNvCxnSpPr>
              <p:nvPr/>
            </p:nvCxnSpPr>
            <p:spPr>
              <a:xfrm flipH="1">
                <a:off x="2602461" y="4289453"/>
                <a:ext cx="2045824" cy="0"/>
              </a:xfrm>
              <a:prstGeom prst="straightConnector1">
                <a:avLst/>
              </a:prstGeom>
              <a:noFill/>
              <a:ln w="12700" cap="flat" cmpd="sng">
                <a:solidFill>
                  <a:schemeClr val="accent5">
                    <a:lumMod val="50000"/>
                  </a:schemeClr>
                </a:solidFill>
                <a:prstDash val="solid"/>
                <a:miter/>
                <a:headEnd type="none" w="med" len="med"/>
                <a:tailEnd type="none" w="med" len="med"/>
              </a:ln>
            </p:spPr>
          </p:cxnSp>
          <p:sp>
            <p:nvSpPr>
              <p:cNvPr id="17" name="CustomText1"/>
              <p:cNvSpPr/>
              <p:nvPr/>
            </p:nvSpPr>
            <p:spPr>
              <a:xfrm>
                <a:off x="2602461" y="4341006"/>
                <a:ext cx="2045824" cy="269711"/>
              </a:xfrm>
              <a:prstGeom prst="rect">
                <a:avLst/>
              </a:prstGeom>
              <a:noFill/>
            </p:spPr>
            <p:txBody>
              <a:bodyPr wrap="none" lIns="0" tIns="0" rIns="0" bIns="0" anchor="ctr">
                <a:normAutofit lnSpcReduction="10000"/>
              </a:bodyPr>
              <a:lstStyle/>
              <a:p>
                <a:pPr algn="ctr"/>
                <a:r>
                  <a:rPr lang="en-US" altLang="zh-CN" dirty="0">
                    <a:latin typeface="造字工房刻宋（非商用）粗体" pitchFamily="50" charset="-122"/>
                    <a:ea typeface="造字工房刻宋（非商用）粗体" pitchFamily="50" charset="-122"/>
                  </a:rPr>
                  <a:t>Add title text</a:t>
                </a:r>
              </a:p>
            </p:txBody>
          </p:sp>
          <p:sp>
            <p:nvSpPr>
              <p:cNvPr id="19" name="CustomText1"/>
              <p:cNvSpPr/>
              <p:nvPr/>
            </p:nvSpPr>
            <p:spPr>
              <a:xfrm>
                <a:off x="2362922" y="4658506"/>
                <a:ext cx="2285363" cy="956249"/>
              </a:xfrm>
              <a:prstGeom prst="rect">
                <a:avLst/>
              </a:prstGeom>
              <a:noFill/>
            </p:spPr>
            <p:txBody>
              <a:bodyPr wrap="square" lIns="0" tIns="0" rIns="0" bIns="0" anchor="ctr">
                <a:normAutofit/>
              </a:bodyPr>
              <a:lstStyle/>
              <a:p>
                <a:pPr algn="r"/>
                <a:r>
                  <a:rPr lang="en-US" altLang="zh-CN" sz="1400" dirty="0">
                    <a:solidFill>
                      <a:schemeClr val="accent5">
                        <a:lumMod val="50000"/>
                      </a:schemeClr>
                    </a:solidFill>
                    <a:latin typeface="造字工房刻宋（非商用）粗体" pitchFamily="50" charset="-122"/>
                    <a:ea typeface="造字工房刻宋（非商用）粗体" pitchFamily="50" charset="-122"/>
                  </a:rPr>
                  <a:t>Click here to add content, content to match the title. 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6080256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432475" y="540094"/>
            <a:ext cx="8387998" cy="3749202"/>
            <a:chOff x="432475" y="694756"/>
            <a:chExt cx="8387998" cy="3749202"/>
          </a:xfrm>
        </p:grpSpPr>
        <p:cxnSp>
          <p:nvCxnSpPr>
            <p:cNvPr id="4" name="直接连接符 3">
              <a:extLst>
                <a:ext uri="{FF2B5EF4-FFF2-40B4-BE49-F238E27FC236}">
                  <a16:creationId xmlns:a16="http://schemas.microsoft.com/office/drawing/2014/main" id="{36A06610-44C9-4CA8-8F84-72FFC0B4DC58}"/>
                </a:ext>
              </a:extLst>
            </p:cNvPr>
            <p:cNvCxnSpPr/>
            <p:nvPr/>
          </p:nvCxnSpPr>
          <p:spPr>
            <a:xfrm>
              <a:off x="6684203" y="2529492"/>
              <a:ext cx="2136269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直接连接符 4">
              <a:extLst>
                <a:ext uri="{FF2B5EF4-FFF2-40B4-BE49-F238E27FC236}">
                  <a16:creationId xmlns:a16="http://schemas.microsoft.com/office/drawing/2014/main" id="{8A174FE0-ACD1-4FD2-B3D8-04045ED2F250}"/>
                </a:ext>
              </a:extLst>
            </p:cNvPr>
            <p:cNvCxnSpPr/>
            <p:nvPr/>
          </p:nvCxnSpPr>
          <p:spPr>
            <a:xfrm>
              <a:off x="432475" y="2529492"/>
              <a:ext cx="2136269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ïśḻiḋê">
              <a:extLst>
                <a:ext uri="{FF2B5EF4-FFF2-40B4-BE49-F238E27FC236}">
                  <a16:creationId xmlns:a16="http://schemas.microsoft.com/office/drawing/2014/main" id="{C99E87EC-E899-4984-85D4-002D53CDC11B}"/>
                </a:ext>
              </a:extLst>
            </p:cNvPr>
            <p:cNvSpPr/>
            <p:nvPr/>
          </p:nvSpPr>
          <p:spPr bwMode="auto">
            <a:xfrm>
              <a:off x="2733135" y="694756"/>
              <a:ext cx="3755256" cy="3749202"/>
            </a:xfrm>
            <a:custGeom>
              <a:avLst/>
              <a:gdLst>
                <a:gd name="connsiteX0" fmla="*/ 135672 w 609076"/>
                <a:gd name="connsiteY0" fmla="*/ 378765 h 608094"/>
                <a:gd name="connsiteX1" fmla="*/ 268220 w 609076"/>
                <a:gd name="connsiteY1" fmla="*/ 423490 h 608094"/>
                <a:gd name="connsiteX2" fmla="*/ 270801 w 609076"/>
                <a:gd name="connsiteY2" fmla="*/ 426343 h 608094"/>
                <a:gd name="connsiteX3" fmla="*/ 269787 w 609076"/>
                <a:gd name="connsiteY3" fmla="*/ 430116 h 608094"/>
                <a:gd name="connsiteX4" fmla="*/ 255408 w 609076"/>
                <a:gd name="connsiteY4" fmla="*/ 444380 h 608094"/>
                <a:gd name="connsiteX5" fmla="*/ 304538 w 609076"/>
                <a:gd name="connsiteY5" fmla="*/ 493430 h 608094"/>
                <a:gd name="connsiteX6" fmla="*/ 356341 w 609076"/>
                <a:gd name="connsiteY6" fmla="*/ 441619 h 608094"/>
                <a:gd name="connsiteX7" fmla="*/ 346478 w 609076"/>
                <a:gd name="connsiteY7" fmla="*/ 470699 h 608094"/>
                <a:gd name="connsiteX8" fmla="*/ 355511 w 609076"/>
                <a:gd name="connsiteY8" fmla="*/ 509534 h 608094"/>
                <a:gd name="connsiteX9" fmla="*/ 382426 w 609076"/>
                <a:gd name="connsiteY9" fmla="*/ 520669 h 608094"/>
                <a:gd name="connsiteX10" fmla="*/ 394778 w 609076"/>
                <a:gd name="connsiteY10" fmla="*/ 518645 h 608094"/>
                <a:gd name="connsiteX11" fmla="*/ 423629 w 609076"/>
                <a:gd name="connsiteY11" fmla="*/ 508890 h 608094"/>
                <a:gd name="connsiteX12" fmla="*/ 338182 w 609076"/>
                <a:gd name="connsiteY12" fmla="*/ 594198 h 608094"/>
                <a:gd name="connsiteX13" fmla="*/ 304538 w 609076"/>
                <a:gd name="connsiteY13" fmla="*/ 608094 h 608094"/>
                <a:gd name="connsiteX14" fmla="*/ 270894 w 609076"/>
                <a:gd name="connsiteY14" fmla="*/ 594198 h 608094"/>
                <a:gd name="connsiteX15" fmla="*/ 188120 w 609076"/>
                <a:gd name="connsiteY15" fmla="*/ 511559 h 608094"/>
                <a:gd name="connsiteX16" fmla="*/ 173832 w 609076"/>
                <a:gd name="connsiteY16" fmla="*/ 525915 h 608094"/>
                <a:gd name="connsiteX17" fmla="*/ 170053 w 609076"/>
                <a:gd name="connsiteY17" fmla="*/ 526927 h 608094"/>
                <a:gd name="connsiteX18" fmla="*/ 167288 w 609076"/>
                <a:gd name="connsiteY18" fmla="*/ 524350 h 608094"/>
                <a:gd name="connsiteX19" fmla="*/ 122398 w 609076"/>
                <a:gd name="connsiteY19" fmla="*/ 392017 h 608094"/>
                <a:gd name="connsiteX20" fmla="*/ 135672 w 609076"/>
                <a:gd name="connsiteY20" fmla="*/ 378765 h 608094"/>
                <a:gd name="connsiteX21" fmla="*/ 513252 w 609076"/>
                <a:gd name="connsiteY21" fmla="*/ 188723 h 608094"/>
                <a:gd name="connsiteX22" fmla="*/ 595111 w 609076"/>
                <a:gd name="connsiteY22" fmla="*/ 270462 h 608094"/>
                <a:gd name="connsiteX23" fmla="*/ 595111 w 609076"/>
                <a:gd name="connsiteY23" fmla="*/ 337658 h 608094"/>
                <a:gd name="connsiteX24" fmla="*/ 516017 w 609076"/>
                <a:gd name="connsiteY24" fmla="*/ 416635 h 608094"/>
                <a:gd name="connsiteX25" fmla="*/ 530398 w 609076"/>
                <a:gd name="connsiteY25" fmla="*/ 430995 h 608094"/>
                <a:gd name="connsiteX26" fmla="*/ 531412 w 609076"/>
                <a:gd name="connsiteY26" fmla="*/ 434677 h 608094"/>
                <a:gd name="connsiteX27" fmla="*/ 528831 w 609076"/>
                <a:gd name="connsiteY27" fmla="*/ 437530 h 608094"/>
                <a:gd name="connsiteX28" fmla="*/ 396271 w 609076"/>
                <a:gd name="connsiteY28" fmla="*/ 482266 h 608094"/>
                <a:gd name="connsiteX29" fmla="*/ 382997 w 609076"/>
                <a:gd name="connsiteY29" fmla="*/ 469011 h 608094"/>
                <a:gd name="connsiteX30" fmla="*/ 427798 w 609076"/>
                <a:gd name="connsiteY30" fmla="*/ 336645 h 608094"/>
                <a:gd name="connsiteX31" fmla="*/ 430655 w 609076"/>
                <a:gd name="connsiteY31" fmla="*/ 334068 h 608094"/>
                <a:gd name="connsiteX32" fmla="*/ 434343 w 609076"/>
                <a:gd name="connsiteY32" fmla="*/ 335172 h 608094"/>
                <a:gd name="connsiteX33" fmla="*/ 448631 w 609076"/>
                <a:gd name="connsiteY33" fmla="*/ 349440 h 608094"/>
                <a:gd name="connsiteX34" fmla="*/ 494170 w 609076"/>
                <a:gd name="connsiteY34" fmla="*/ 304060 h 608094"/>
                <a:gd name="connsiteX35" fmla="*/ 445958 w 609076"/>
                <a:gd name="connsiteY35" fmla="*/ 255919 h 608094"/>
                <a:gd name="connsiteX36" fmla="*/ 474996 w 609076"/>
                <a:gd name="connsiteY36" fmla="*/ 265768 h 608094"/>
                <a:gd name="connsiteX37" fmla="*/ 487164 w 609076"/>
                <a:gd name="connsiteY37" fmla="*/ 267701 h 608094"/>
                <a:gd name="connsiteX38" fmla="*/ 514082 w 609076"/>
                <a:gd name="connsiteY38" fmla="*/ 256563 h 608094"/>
                <a:gd name="connsiteX39" fmla="*/ 523116 w 609076"/>
                <a:gd name="connsiteY39" fmla="*/ 217719 h 608094"/>
                <a:gd name="connsiteX40" fmla="*/ 212828 w 609076"/>
                <a:gd name="connsiteY40" fmla="*/ 125789 h 608094"/>
                <a:gd name="connsiteX41" fmla="*/ 226102 w 609076"/>
                <a:gd name="connsiteY41" fmla="*/ 139043 h 608094"/>
                <a:gd name="connsiteX42" fmla="*/ 181209 w 609076"/>
                <a:gd name="connsiteY42" fmla="*/ 271491 h 608094"/>
                <a:gd name="connsiteX43" fmla="*/ 178351 w 609076"/>
                <a:gd name="connsiteY43" fmla="*/ 273976 h 608094"/>
                <a:gd name="connsiteX44" fmla="*/ 174664 w 609076"/>
                <a:gd name="connsiteY44" fmla="*/ 272964 h 608094"/>
                <a:gd name="connsiteX45" fmla="*/ 160376 w 609076"/>
                <a:gd name="connsiteY45" fmla="*/ 258697 h 608094"/>
                <a:gd name="connsiteX46" fmla="*/ 114929 w 609076"/>
                <a:gd name="connsiteY46" fmla="*/ 304074 h 608094"/>
                <a:gd name="connsiteX47" fmla="*/ 163141 w 609076"/>
                <a:gd name="connsiteY47" fmla="*/ 352212 h 608094"/>
                <a:gd name="connsiteX48" fmla="*/ 134011 w 609076"/>
                <a:gd name="connsiteY48" fmla="*/ 342363 h 608094"/>
                <a:gd name="connsiteX49" fmla="*/ 121843 w 609076"/>
                <a:gd name="connsiteY49" fmla="*/ 340338 h 608094"/>
                <a:gd name="connsiteX50" fmla="*/ 95202 w 609076"/>
                <a:gd name="connsiteY50" fmla="*/ 351383 h 608094"/>
                <a:gd name="connsiteX51" fmla="*/ 85891 w 609076"/>
                <a:gd name="connsiteY51" fmla="*/ 390317 h 608094"/>
                <a:gd name="connsiteX52" fmla="*/ 95755 w 609076"/>
                <a:gd name="connsiteY52" fmla="*/ 419402 h 608094"/>
                <a:gd name="connsiteX53" fmla="*/ 13896 w 609076"/>
                <a:gd name="connsiteY53" fmla="*/ 337669 h 608094"/>
                <a:gd name="connsiteX54" fmla="*/ 13896 w 609076"/>
                <a:gd name="connsiteY54" fmla="*/ 270478 h 608094"/>
                <a:gd name="connsiteX55" fmla="*/ 93082 w 609076"/>
                <a:gd name="connsiteY55" fmla="*/ 191414 h 608094"/>
                <a:gd name="connsiteX56" fmla="*/ 78701 w 609076"/>
                <a:gd name="connsiteY56" fmla="*/ 177148 h 608094"/>
                <a:gd name="connsiteX57" fmla="*/ 77687 w 609076"/>
                <a:gd name="connsiteY57" fmla="*/ 173466 h 608094"/>
                <a:gd name="connsiteX58" fmla="*/ 80268 w 609076"/>
                <a:gd name="connsiteY58" fmla="*/ 170613 h 608094"/>
                <a:gd name="connsiteX59" fmla="*/ 212828 w 609076"/>
                <a:gd name="connsiteY59" fmla="*/ 125789 h 608094"/>
                <a:gd name="connsiteX60" fmla="*/ 304478 w 609076"/>
                <a:gd name="connsiteY60" fmla="*/ 0 h 608094"/>
                <a:gd name="connsiteX61" fmla="*/ 338157 w 609076"/>
                <a:gd name="connsiteY61" fmla="*/ 13876 h 608094"/>
                <a:gd name="connsiteX62" fmla="*/ 420931 w 609076"/>
                <a:gd name="connsiteY62" fmla="*/ 96535 h 608094"/>
                <a:gd name="connsiteX63" fmla="*/ 435218 w 609076"/>
                <a:gd name="connsiteY63" fmla="*/ 82267 h 608094"/>
                <a:gd name="connsiteX64" fmla="*/ 438905 w 609076"/>
                <a:gd name="connsiteY64" fmla="*/ 81163 h 608094"/>
                <a:gd name="connsiteX65" fmla="*/ 441762 w 609076"/>
                <a:gd name="connsiteY65" fmla="*/ 83740 h 608094"/>
                <a:gd name="connsiteX66" fmla="*/ 486560 w 609076"/>
                <a:gd name="connsiteY66" fmla="*/ 216105 h 608094"/>
                <a:gd name="connsiteX67" fmla="*/ 473286 w 609076"/>
                <a:gd name="connsiteY67" fmla="*/ 229360 h 608094"/>
                <a:gd name="connsiteX68" fmla="*/ 340830 w 609076"/>
                <a:gd name="connsiteY68" fmla="*/ 184625 h 608094"/>
                <a:gd name="connsiteX69" fmla="*/ 338157 w 609076"/>
                <a:gd name="connsiteY69" fmla="*/ 181771 h 608094"/>
                <a:gd name="connsiteX70" fmla="*/ 339263 w 609076"/>
                <a:gd name="connsiteY70" fmla="*/ 178089 h 608094"/>
                <a:gd name="connsiteX71" fmla="*/ 353550 w 609076"/>
                <a:gd name="connsiteY71" fmla="*/ 163730 h 608094"/>
                <a:gd name="connsiteX72" fmla="*/ 304512 w 609076"/>
                <a:gd name="connsiteY72" fmla="*/ 114760 h 608094"/>
                <a:gd name="connsiteX73" fmla="*/ 252617 w 609076"/>
                <a:gd name="connsiteY73" fmla="*/ 166491 h 608094"/>
                <a:gd name="connsiteX74" fmla="*/ 262480 w 609076"/>
                <a:gd name="connsiteY74" fmla="*/ 137496 h 608094"/>
                <a:gd name="connsiteX75" fmla="*/ 253447 w 609076"/>
                <a:gd name="connsiteY75" fmla="*/ 98652 h 608094"/>
                <a:gd name="connsiteX76" fmla="*/ 226624 w 609076"/>
                <a:gd name="connsiteY76" fmla="*/ 87422 h 608094"/>
                <a:gd name="connsiteX77" fmla="*/ 214272 w 609076"/>
                <a:gd name="connsiteY77" fmla="*/ 89539 h 608094"/>
                <a:gd name="connsiteX78" fmla="*/ 185329 w 609076"/>
                <a:gd name="connsiteY78" fmla="*/ 99296 h 608094"/>
                <a:gd name="connsiteX79" fmla="*/ 270868 w 609076"/>
                <a:gd name="connsiteY79" fmla="*/ 13876 h 608094"/>
                <a:gd name="connsiteX80" fmla="*/ 304478 w 609076"/>
                <a:gd name="connsiteY80" fmla="*/ 0 h 6080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</a:cxnLst>
              <a:rect l="l" t="t" r="r" b="b"/>
              <a:pathLst>
                <a:path w="609076" h="608094">
                  <a:moveTo>
                    <a:pt x="135672" y="378765"/>
                  </a:moveTo>
                  <a:cubicBezTo>
                    <a:pt x="177243" y="392753"/>
                    <a:pt x="257159" y="419809"/>
                    <a:pt x="268220" y="423490"/>
                  </a:cubicBezTo>
                  <a:cubicBezTo>
                    <a:pt x="269511" y="423950"/>
                    <a:pt x="270525" y="425054"/>
                    <a:pt x="270801" y="426343"/>
                  </a:cubicBezTo>
                  <a:cubicBezTo>
                    <a:pt x="271078" y="427723"/>
                    <a:pt x="270709" y="429103"/>
                    <a:pt x="269787" y="430116"/>
                  </a:cubicBezTo>
                  <a:lnTo>
                    <a:pt x="255408" y="444380"/>
                  </a:lnTo>
                  <a:lnTo>
                    <a:pt x="304538" y="493430"/>
                  </a:lnTo>
                  <a:lnTo>
                    <a:pt x="356341" y="441619"/>
                  </a:lnTo>
                  <a:lnTo>
                    <a:pt x="346478" y="470699"/>
                  </a:lnTo>
                  <a:cubicBezTo>
                    <a:pt x="341869" y="484319"/>
                    <a:pt x="345280" y="499227"/>
                    <a:pt x="355511" y="509534"/>
                  </a:cubicBezTo>
                  <a:cubicBezTo>
                    <a:pt x="362793" y="516712"/>
                    <a:pt x="372287" y="520669"/>
                    <a:pt x="382426" y="520669"/>
                  </a:cubicBezTo>
                  <a:cubicBezTo>
                    <a:pt x="386574" y="520669"/>
                    <a:pt x="390722" y="520025"/>
                    <a:pt x="394778" y="518645"/>
                  </a:cubicBezTo>
                  <a:lnTo>
                    <a:pt x="423629" y="508890"/>
                  </a:lnTo>
                  <a:lnTo>
                    <a:pt x="338182" y="594198"/>
                  </a:lnTo>
                  <a:cubicBezTo>
                    <a:pt x="328872" y="603493"/>
                    <a:pt x="316705" y="608094"/>
                    <a:pt x="304538" y="608094"/>
                  </a:cubicBezTo>
                  <a:cubicBezTo>
                    <a:pt x="292371" y="608094"/>
                    <a:pt x="280111" y="603493"/>
                    <a:pt x="270894" y="594198"/>
                  </a:cubicBezTo>
                  <a:lnTo>
                    <a:pt x="188120" y="511559"/>
                  </a:lnTo>
                  <a:lnTo>
                    <a:pt x="173832" y="525915"/>
                  </a:lnTo>
                  <a:cubicBezTo>
                    <a:pt x="172818" y="526835"/>
                    <a:pt x="171436" y="527295"/>
                    <a:pt x="170053" y="526927"/>
                  </a:cubicBezTo>
                  <a:cubicBezTo>
                    <a:pt x="168763" y="526651"/>
                    <a:pt x="167657" y="525639"/>
                    <a:pt x="167288" y="524350"/>
                  </a:cubicBezTo>
                  <a:cubicBezTo>
                    <a:pt x="163232" y="512571"/>
                    <a:pt x="135856" y="431864"/>
                    <a:pt x="122398" y="392017"/>
                  </a:cubicBezTo>
                  <a:cubicBezTo>
                    <a:pt x="119633" y="383826"/>
                    <a:pt x="127468" y="376004"/>
                    <a:pt x="135672" y="378765"/>
                  </a:cubicBezTo>
                  <a:close/>
                  <a:moveTo>
                    <a:pt x="513252" y="188723"/>
                  </a:moveTo>
                  <a:lnTo>
                    <a:pt x="595111" y="270462"/>
                  </a:lnTo>
                  <a:cubicBezTo>
                    <a:pt x="613732" y="288964"/>
                    <a:pt x="613732" y="319064"/>
                    <a:pt x="595111" y="337658"/>
                  </a:cubicBezTo>
                  <a:lnTo>
                    <a:pt x="516017" y="416635"/>
                  </a:lnTo>
                  <a:lnTo>
                    <a:pt x="530398" y="430995"/>
                  </a:lnTo>
                  <a:cubicBezTo>
                    <a:pt x="531320" y="431915"/>
                    <a:pt x="531689" y="433296"/>
                    <a:pt x="531412" y="434677"/>
                  </a:cubicBezTo>
                  <a:cubicBezTo>
                    <a:pt x="531043" y="435965"/>
                    <a:pt x="530122" y="437070"/>
                    <a:pt x="528831" y="437530"/>
                  </a:cubicBezTo>
                  <a:cubicBezTo>
                    <a:pt x="513160" y="442869"/>
                    <a:pt x="524130" y="439095"/>
                    <a:pt x="396271" y="482266"/>
                  </a:cubicBezTo>
                  <a:cubicBezTo>
                    <a:pt x="388067" y="485027"/>
                    <a:pt x="380231" y="477203"/>
                    <a:pt x="382997" y="469011"/>
                  </a:cubicBezTo>
                  <a:cubicBezTo>
                    <a:pt x="399313" y="420593"/>
                    <a:pt x="423004" y="350913"/>
                    <a:pt x="427798" y="336645"/>
                  </a:cubicBezTo>
                  <a:cubicBezTo>
                    <a:pt x="428259" y="335356"/>
                    <a:pt x="429365" y="334436"/>
                    <a:pt x="430655" y="334068"/>
                  </a:cubicBezTo>
                  <a:cubicBezTo>
                    <a:pt x="431946" y="333792"/>
                    <a:pt x="433421" y="334160"/>
                    <a:pt x="434343" y="335172"/>
                  </a:cubicBezTo>
                  <a:lnTo>
                    <a:pt x="448631" y="349440"/>
                  </a:lnTo>
                  <a:lnTo>
                    <a:pt x="494170" y="304060"/>
                  </a:lnTo>
                  <a:lnTo>
                    <a:pt x="445958" y="255919"/>
                  </a:lnTo>
                  <a:lnTo>
                    <a:pt x="474996" y="265768"/>
                  </a:lnTo>
                  <a:cubicBezTo>
                    <a:pt x="478775" y="267056"/>
                    <a:pt x="482924" y="267701"/>
                    <a:pt x="487164" y="267701"/>
                  </a:cubicBezTo>
                  <a:cubicBezTo>
                    <a:pt x="497212" y="267701"/>
                    <a:pt x="506983" y="263651"/>
                    <a:pt x="514082" y="256563"/>
                  </a:cubicBezTo>
                  <a:cubicBezTo>
                    <a:pt x="524037" y="246714"/>
                    <a:pt x="527725" y="231434"/>
                    <a:pt x="523116" y="217719"/>
                  </a:cubicBezTo>
                  <a:close/>
                  <a:moveTo>
                    <a:pt x="212828" y="125789"/>
                  </a:moveTo>
                  <a:cubicBezTo>
                    <a:pt x="221032" y="123027"/>
                    <a:pt x="228868" y="130851"/>
                    <a:pt x="226102" y="139043"/>
                  </a:cubicBezTo>
                  <a:cubicBezTo>
                    <a:pt x="211445" y="182302"/>
                    <a:pt x="186095" y="257316"/>
                    <a:pt x="181209" y="271491"/>
                  </a:cubicBezTo>
                  <a:cubicBezTo>
                    <a:pt x="180840" y="272779"/>
                    <a:pt x="179734" y="273700"/>
                    <a:pt x="178351" y="273976"/>
                  </a:cubicBezTo>
                  <a:cubicBezTo>
                    <a:pt x="177061" y="274344"/>
                    <a:pt x="175678" y="273976"/>
                    <a:pt x="174664" y="272964"/>
                  </a:cubicBezTo>
                  <a:lnTo>
                    <a:pt x="160376" y="258697"/>
                  </a:lnTo>
                  <a:lnTo>
                    <a:pt x="114929" y="304074"/>
                  </a:lnTo>
                  <a:lnTo>
                    <a:pt x="163141" y="352212"/>
                  </a:lnTo>
                  <a:lnTo>
                    <a:pt x="134011" y="342363"/>
                  </a:lnTo>
                  <a:cubicBezTo>
                    <a:pt x="130232" y="341075"/>
                    <a:pt x="126083" y="340338"/>
                    <a:pt x="121843" y="340338"/>
                  </a:cubicBezTo>
                  <a:cubicBezTo>
                    <a:pt x="111795" y="340338"/>
                    <a:pt x="102300" y="344204"/>
                    <a:pt x="95202" y="351383"/>
                  </a:cubicBezTo>
                  <a:cubicBezTo>
                    <a:pt x="84785" y="361784"/>
                    <a:pt x="81282" y="376695"/>
                    <a:pt x="85891" y="390317"/>
                  </a:cubicBezTo>
                  <a:lnTo>
                    <a:pt x="95755" y="419402"/>
                  </a:lnTo>
                  <a:lnTo>
                    <a:pt x="13896" y="337669"/>
                  </a:lnTo>
                  <a:cubicBezTo>
                    <a:pt x="-4633" y="319077"/>
                    <a:pt x="-4633" y="288979"/>
                    <a:pt x="13896" y="270478"/>
                  </a:cubicBezTo>
                  <a:lnTo>
                    <a:pt x="93082" y="191414"/>
                  </a:lnTo>
                  <a:lnTo>
                    <a:pt x="78701" y="177148"/>
                  </a:lnTo>
                  <a:cubicBezTo>
                    <a:pt x="77779" y="176135"/>
                    <a:pt x="77318" y="174755"/>
                    <a:pt x="77687" y="173466"/>
                  </a:cubicBezTo>
                  <a:cubicBezTo>
                    <a:pt x="77963" y="172086"/>
                    <a:pt x="78978" y="170981"/>
                    <a:pt x="80268" y="170613"/>
                  </a:cubicBezTo>
                  <a:cubicBezTo>
                    <a:pt x="81098" y="170337"/>
                    <a:pt x="166183" y="141528"/>
                    <a:pt x="212828" y="125789"/>
                  </a:cubicBezTo>
                  <a:close/>
                  <a:moveTo>
                    <a:pt x="304478" y="0"/>
                  </a:moveTo>
                  <a:cubicBezTo>
                    <a:pt x="316657" y="0"/>
                    <a:pt x="328847" y="4625"/>
                    <a:pt x="338157" y="13876"/>
                  </a:cubicBezTo>
                  <a:lnTo>
                    <a:pt x="420931" y="96535"/>
                  </a:lnTo>
                  <a:lnTo>
                    <a:pt x="435218" y="82267"/>
                  </a:lnTo>
                  <a:cubicBezTo>
                    <a:pt x="436140" y="81255"/>
                    <a:pt x="437522" y="80887"/>
                    <a:pt x="438905" y="81163"/>
                  </a:cubicBezTo>
                  <a:cubicBezTo>
                    <a:pt x="440287" y="81531"/>
                    <a:pt x="441301" y="82451"/>
                    <a:pt x="441762" y="83740"/>
                  </a:cubicBezTo>
                  <a:cubicBezTo>
                    <a:pt x="445634" y="95246"/>
                    <a:pt x="472272" y="173855"/>
                    <a:pt x="486560" y="216105"/>
                  </a:cubicBezTo>
                  <a:cubicBezTo>
                    <a:pt x="489325" y="224297"/>
                    <a:pt x="481490" y="232121"/>
                    <a:pt x="473286" y="229360"/>
                  </a:cubicBezTo>
                  <a:cubicBezTo>
                    <a:pt x="417059" y="210398"/>
                    <a:pt x="353734" y="188951"/>
                    <a:pt x="340830" y="184625"/>
                  </a:cubicBezTo>
                  <a:cubicBezTo>
                    <a:pt x="339447" y="184164"/>
                    <a:pt x="338525" y="183152"/>
                    <a:pt x="338157" y="181771"/>
                  </a:cubicBezTo>
                  <a:cubicBezTo>
                    <a:pt x="337880" y="180482"/>
                    <a:pt x="338249" y="179010"/>
                    <a:pt x="339263" y="178089"/>
                  </a:cubicBezTo>
                  <a:lnTo>
                    <a:pt x="353550" y="163730"/>
                  </a:lnTo>
                  <a:lnTo>
                    <a:pt x="304512" y="114760"/>
                  </a:lnTo>
                  <a:lnTo>
                    <a:pt x="252617" y="166491"/>
                  </a:lnTo>
                  <a:lnTo>
                    <a:pt x="262480" y="137496"/>
                  </a:lnTo>
                  <a:cubicBezTo>
                    <a:pt x="267181" y="123781"/>
                    <a:pt x="263678" y="108961"/>
                    <a:pt x="253447" y="98652"/>
                  </a:cubicBezTo>
                  <a:cubicBezTo>
                    <a:pt x="246165" y="91380"/>
                    <a:pt x="236671" y="87422"/>
                    <a:pt x="226624" y="87422"/>
                  </a:cubicBezTo>
                  <a:cubicBezTo>
                    <a:pt x="222384" y="87422"/>
                    <a:pt x="218236" y="88158"/>
                    <a:pt x="214272" y="89539"/>
                  </a:cubicBezTo>
                  <a:lnTo>
                    <a:pt x="185329" y="99296"/>
                  </a:lnTo>
                  <a:lnTo>
                    <a:pt x="270868" y="13876"/>
                  </a:lnTo>
                  <a:cubicBezTo>
                    <a:pt x="280132" y="4625"/>
                    <a:pt x="292299" y="0"/>
                    <a:pt x="304478" y="0"/>
                  </a:cubicBez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</p:spPr>
          <p:txBody>
            <a:bodyPr anchor="ctr"/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/>
              <a:endParaRPr dirty="0"/>
            </a:p>
          </p:txBody>
        </p:sp>
        <p:sp>
          <p:nvSpPr>
            <p:cNvPr id="7" name="išlïḋê">
              <a:extLst>
                <a:ext uri="{FF2B5EF4-FFF2-40B4-BE49-F238E27FC236}">
                  <a16:creationId xmlns:a16="http://schemas.microsoft.com/office/drawing/2014/main" id="{28E5316B-BBE5-4A80-85DB-870C0DCCAD79}"/>
                </a:ext>
              </a:extLst>
            </p:cNvPr>
            <p:cNvSpPr txBox="1"/>
            <p:nvPr/>
          </p:nvSpPr>
          <p:spPr>
            <a:xfrm>
              <a:off x="4045281" y="2341740"/>
              <a:ext cx="1249380" cy="455233"/>
            </a:xfrm>
            <a:prstGeom prst="rect">
              <a:avLst/>
            </a:prstGeom>
            <a:noFill/>
          </p:spPr>
          <p:txBody>
            <a:bodyPr wrap="none" lIns="90000" tIns="46800" rIns="90000" bIns="46800" anchor="ctr" anchorCtr="0">
              <a:noAutofit/>
            </a:bodyPr>
            <a:lstStyle/>
            <a:p>
              <a:pPr algn="ctr"/>
              <a:r>
                <a:rPr lang="en-US" altLang="zh-CN" sz="2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造字工房刻宋（非商用）粗体" pitchFamily="50" charset="-122"/>
                  <a:ea typeface="造字工房刻宋（非商用）粗体" pitchFamily="50" charset="-122"/>
                </a:rPr>
                <a:t>keyword</a:t>
              </a:r>
              <a:endPara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造字工房刻宋（非商用）粗体" pitchFamily="50" charset="-122"/>
                <a:ea typeface="造字工房刻宋（非商用）粗体" pitchFamily="50" charset="-122"/>
              </a:endParaRPr>
            </a:p>
          </p:txBody>
        </p:sp>
        <p:grpSp>
          <p:nvGrpSpPr>
            <p:cNvPr id="8" name="ïsḻîḋè">
              <a:extLst>
                <a:ext uri="{FF2B5EF4-FFF2-40B4-BE49-F238E27FC236}">
                  <a16:creationId xmlns:a16="http://schemas.microsoft.com/office/drawing/2014/main" id="{746997BC-0186-4E1C-A6DC-F5D847C6FEF7}"/>
                </a:ext>
              </a:extLst>
            </p:cNvPr>
            <p:cNvGrpSpPr/>
            <p:nvPr/>
          </p:nvGrpSpPr>
          <p:grpSpPr>
            <a:xfrm>
              <a:off x="432475" y="1629622"/>
              <a:ext cx="2051293" cy="880764"/>
              <a:chOff x="1268227" y="1619185"/>
              <a:chExt cx="2350886" cy="1009400"/>
            </a:xfrm>
          </p:grpSpPr>
          <p:sp>
            <p:nvSpPr>
              <p:cNvPr id="18" name="iŝ1íḋe">
                <a:extLst>
                  <a:ext uri="{FF2B5EF4-FFF2-40B4-BE49-F238E27FC236}">
                    <a16:creationId xmlns:a16="http://schemas.microsoft.com/office/drawing/2014/main" id="{131DDF0E-5F64-47F1-B5E5-2015667C69F5}"/>
                  </a:ext>
                </a:extLst>
              </p:cNvPr>
              <p:cNvSpPr/>
              <p:nvPr/>
            </p:nvSpPr>
            <p:spPr bwMode="auto">
              <a:xfrm>
                <a:off x="1268227" y="1970324"/>
                <a:ext cx="2350886" cy="6582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0000" rIns="90000" anchor="t" anchorCtr="0">
                <a:normAutofit/>
              </a:bodyPr>
              <a:lstStyle/>
              <a:p>
                <a:r>
                  <a:rPr lang="en-US" altLang="zh-CN" sz="1200" dirty="0">
                    <a:solidFill>
                      <a:schemeClr val="accent5">
                        <a:lumMod val="50000"/>
                      </a:schemeClr>
                    </a:solidFill>
                    <a:latin typeface="造字工房刻宋（非商用）粗体" pitchFamily="50" charset="-122"/>
                    <a:ea typeface="造字工房刻宋（非商用）粗体" pitchFamily="50" charset="-122"/>
                  </a:rPr>
                  <a:t>Click here to add content, content to match the title</a:t>
                </a:r>
              </a:p>
            </p:txBody>
          </p:sp>
          <p:sp>
            <p:nvSpPr>
              <p:cNvPr id="19" name="ïşľïďé">
                <a:extLst>
                  <a:ext uri="{FF2B5EF4-FFF2-40B4-BE49-F238E27FC236}">
                    <a16:creationId xmlns:a16="http://schemas.microsoft.com/office/drawing/2014/main" id="{AE59FF7B-337B-40DB-9199-FDC64ACA3185}"/>
                  </a:ext>
                </a:extLst>
              </p:cNvPr>
              <p:cNvSpPr txBox="1"/>
              <p:nvPr/>
            </p:nvSpPr>
            <p:spPr bwMode="auto">
              <a:xfrm>
                <a:off x="1268227" y="1619185"/>
                <a:ext cx="2195910" cy="3511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000" rIns="90000">
                <a:normAutofit fontScale="92500" lnSpcReduction="20000"/>
              </a:bodyPr>
              <a:lstStyle/>
              <a:p>
                <a:pPr algn="ctr"/>
                <a:r>
                  <a:rPr lang="en-US" altLang="zh-CN" dirty="0">
                    <a:latin typeface="造字工房刻宋（非商用）粗体" pitchFamily="50" charset="-122"/>
                    <a:ea typeface="造字工房刻宋（非商用）粗体" pitchFamily="50" charset="-122"/>
                  </a:rPr>
                  <a:t>Add title text</a:t>
                </a:r>
              </a:p>
            </p:txBody>
          </p:sp>
        </p:grpSp>
        <p:grpSp>
          <p:nvGrpSpPr>
            <p:cNvPr id="9" name="îSľíḍe">
              <a:extLst>
                <a:ext uri="{FF2B5EF4-FFF2-40B4-BE49-F238E27FC236}">
                  <a16:creationId xmlns:a16="http://schemas.microsoft.com/office/drawing/2014/main" id="{A6362583-ADCF-422F-B98C-0BCC9D4BDE89}"/>
                </a:ext>
              </a:extLst>
            </p:cNvPr>
            <p:cNvGrpSpPr/>
            <p:nvPr/>
          </p:nvGrpSpPr>
          <p:grpSpPr>
            <a:xfrm>
              <a:off x="432475" y="2643779"/>
              <a:ext cx="2136269" cy="792756"/>
              <a:chOff x="1268227" y="1619185"/>
              <a:chExt cx="2448273" cy="908538"/>
            </a:xfrm>
          </p:grpSpPr>
          <p:sp>
            <p:nvSpPr>
              <p:cNvPr id="16" name="í$ḻïďé">
                <a:extLst>
                  <a:ext uri="{FF2B5EF4-FFF2-40B4-BE49-F238E27FC236}">
                    <a16:creationId xmlns:a16="http://schemas.microsoft.com/office/drawing/2014/main" id="{5D5895D4-5900-4DEF-B741-2196339C4C0B}"/>
                  </a:ext>
                </a:extLst>
              </p:cNvPr>
              <p:cNvSpPr/>
              <p:nvPr/>
            </p:nvSpPr>
            <p:spPr bwMode="auto">
              <a:xfrm>
                <a:off x="1268227" y="1970324"/>
                <a:ext cx="2448273" cy="5573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0000" rIns="90000" anchor="t" anchorCtr="0">
                <a:noAutofit/>
              </a:bodyPr>
              <a:lstStyle/>
              <a:p>
                <a:pPr algn="r"/>
                <a:r>
                  <a:rPr lang="en-US" altLang="zh-CN" sz="1200" dirty="0">
                    <a:solidFill>
                      <a:schemeClr val="accent5">
                        <a:lumMod val="50000"/>
                      </a:schemeClr>
                    </a:solidFill>
                    <a:latin typeface="造字工房刻宋（非商用）粗体" pitchFamily="50" charset="-122"/>
                    <a:ea typeface="造字工房刻宋（非商用）粗体" pitchFamily="50" charset="-122"/>
                  </a:rPr>
                  <a:t>Click here to add content, content to match the title</a:t>
                </a:r>
              </a:p>
            </p:txBody>
          </p:sp>
          <p:sp>
            <p:nvSpPr>
              <p:cNvPr id="17" name="îŝľïḋé">
                <a:extLst>
                  <a:ext uri="{FF2B5EF4-FFF2-40B4-BE49-F238E27FC236}">
                    <a16:creationId xmlns:a16="http://schemas.microsoft.com/office/drawing/2014/main" id="{B904AEC4-3143-4B51-8AB6-6F403ED40D7C}"/>
                  </a:ext>
                </a:extLst>
              </p:cNvPr>
              <p:cNvSpPr txBox="1"/>
              <p:nvPr/>
            </p:nvSpPr>
            <p:spPr bwMode="auto">
              <a:xfrm>
                <a:off x="1268227" y="1619185"/>
                <a:ext cx="2195910" cy="3511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000" rIns="90000">
                <a:normAutofit fontScale="92500" lnSpcReduction="20000"/>
              </a:bodyPr>
              <a:lstStyle/>
              <a:p>
                <a:pPr algn="ctr"/>
                <a:r>
                  <a:rPr lang="en-US" altLang="zh-CN" dirty="0">
                    <a:latin typeface="造字工房刻宋（非商用）粗体" pitchFamily="50" charset="-122"/>
                    <a:ea typeface="造字工房刻宋（非商用）粗体" pitchFamily="50" charset="-122"/>
                  </a:rPr>
                  <a:t>Add title text</a:t>
                </a:r>
              </a:p>
            </p:txBody>
          </p:sp>
        </p:grpSp>
        <p:grpSp>
          <p:nvGrpSpPr>
            <p:cNvPr id="10" name="ïš1iḋê">
              <a:extLst>
                <a:ext uri="{FF2B5EF4-FFF2-40B4-BE49-F238E27FC236}">
                  <a16:creationId xmlns:a16="http://schemas.microsoft.com/office/drawing/2014/main" id="{98FEDD93-B837-425C-A7E8-39248137EE59}"/>
                </a:ext>
              </a:extLst>
            </p:cNvPr>
            <p:cNvGrpSpPr/>
            <p:nvPr/>
          </p:nvGrpSpPr>
          <p:grpSpPr>
            <a:xfrm>
              <a:off x="6652783" y="1629623"/>
              <a:ext cx="2167690" cy="792756"/>
              <a:chOff x="979855" y="1619185"/>
              <a:chExt cx="2484283" cy="908538"/>
            </a:xfrm>
          </p:grpSpPr>
          <p:sp>
            <p:nvSpPr>
              <p:cNvPr id="14" name="ïslïďe">
                <a:extLst>
                  <a:ext uri="{FF2B5EF4-FFF2-40B4-BE49-F238E27FC236}">
                    <a16:creationId xmlns:a16="http://schemas.microsoft.com/office/drawing/2014/main" id="{3DC20D32-27CB-4463-B07E-83D50BC19F0E}"/>
                  </a:ext>
                </a:extLst>
              </p:cNvPr>
              <p:cNvSpPr/>
              <p:nvPr/>
            </p:nvSpPr>
            <p:spPr bwMode="auto">
              <a:xfrm>
                <a:off x="979855" y="1970324"/>
                <a:ext cx="2484283" cy="5573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0000" rIns="90000" anchor="t" anchorCtr="0">
                <a:noAutofit/>
              </a:bodyPr>
              <a:lstStyle/>
              <a:p>
                <a:pPr algn="r"/>
                <a:r>
                  <a:rPr lang="en-US" altLang="zh-CN" sz="1200" dirty="0">
                    <a:solidFill>
                      <a:schemeClr val="accent5">
                        <a:lumMod val="50000"/>
                      </a:schemeClr>
                    </a:solidFill>
                    <a:latin typeface="造字工房刻宋（非商用）粗体" pitchFamily="50" charset="-122"/>
                    <a:ea typeface="造字工房刻宋（非商用）粗体" pitchFamily="50" charset="-122"/>
                  </a:rPr>
                  <a:t>Click here to add content, content to match the title</a:t>
                </a:r>
              </a:p>
            </p:txBody>
          </p:sp>
          <p:sp>
            <p:nvSpPr>
              <p:cNvPr id="15" name="îSļídê">
                <a:extLst>
                  <a:ext uri="{FF2B5EF4-FFF2-40B4-BE49-F238E27FC236}">
                    <a16:creationId xmlns:a16="http://schemas.microsoft.com/office/drawing/2014/main" id="{061CC0C6-0BB8-4405-BDCC-63C2C4ACBDE9}"/>
                  </a:ext>
                </a:extLst>
              </p:cNvPr>
              <p:cNvSpPr txBox="1"/>
              <p:nvPr/>
            </p:nvSpPr>
            <p:spPr bwMode="auto">
              <a:xfrm>
                <a:off x="1268227" y="1619185"/>
                <a:ext cx="2195910" cy="3511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000" rIns="90000">
                <a:normAutofit fontScale="92500" lnSpcReduction="20000"/>
              </a:bodyPr>
              <a:lstStyle/>
              <a:p>
                <a:pPr algn="ctr"/>
                <a:r>
                  <a:rPr lang="en-US" altLang="zh-CN" dirty="0">
                    <a:latin typeface="造字工房刻宋（非商用）粗体" pitchFamily="50" charset="-122"/>
                    <a:ea typeface="造字工房刻宋（非商用）粗体" pitchFamily="50" charset="-122"/>
                  </a:rPr>
                  <a:t>Add title text</a:t>
                </a:r>
              </a:p>
            </p:txBody>
          </p:sp>
        </p:grpSp>
        <p:grpSp>
          <p:nvGrpSpPr>
            <p:cNvPr id="11" name="išlïḋé">
              <a:extLst>
                <a:ext uri="{FF2B5EF4-FFF2-40B4-BE49-F238E27FC236}">
                  <a16:creationId xmlns:a16="http://schemas.microsoft.com/office/drawing/2014/main" id="{9552D997-2961-42AA-99B8-7BFC47334446}"/>
                </a:ext>
              </a:extLst>
            </p:cNvPr>
            <p:cNvGrpSpPr/>
            <p:nvPr/>
          </p:nvGrpSpPr>
          <p:grpSpPr>
            <a:xfrm>
              <a:off x="6684203" y="2643779"/>
              <a:ext cx="2136269" cy="792756"/>
              <a:chOff x="1015864" y="1619185"/>
              <a:chExt cx="2448273" cy="908538"/>
            </a:xfrm>
          </p:grpSpPr>
          <p:sp>
            <p:nvSpPr>
              <p:cNvPr id="12" name="îṩľïḑé">
                <a:extLst>
                  <a:ext uri="{FF2B5EF4-FFF2-40B4-BE49-F238E27FC236}">
                    <a16:creationId xmlns:a16="http://schemas.microsoft.com/office/drawing/2014/main" id="{6504C0EF-35F6-4D57-A8B1-9243AA8F5BB2}"/>
                  </a:ext>
                </a:extLst>
              </p:cNvPr>
              <p:cNvSpPr/>
              <p:nvPr/>
            </p:nvSpPr>
            <p:spPr bwMode="auto">
              <a:xfrm>
                <a:off x="1015864" y="1970324"/>
                <a:ext cx="2448273" cy="5573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0000" rIns="90000" anchor="t" anchorCtr="0">
                <a:noAutofit/>
              </a:bodyPr>
              <a:lstStyle/>
              <a:p>
                <a:pPr algn="r"/>
                <a:r>
                  <a:rPr lang="en-US" altLang="zh-CN" sz="1200" dirty="0">
                    <a:solidFill>
                      <a:schemeClr val="accent5">
                        <a:lumMod val="50000"/>
                      </a:schemeClr>
                    </a:solidFill>
                    <a:latin typeface="造字工房刻宋（非商用）粗体" pitchFamily="50" charset="-122"/>
                    <a:ea typeface="造字工房刻宋（非商用）粗体" pitchFamily="50" charset="-122"/>
                  </a:rPr>
                  <a:t>Click here to add content, content to match the </a:t>
                </a:r>
                <a:r>
                  <a:rPr lang="en-US" altLang="zh-CN" sz="1200" dirty="0" err="1">
                    <a:solidFill>
                      <a:schemeClr val="accent5">
                        <a:lumMod val="50000"/>
                      </a:schemeClr>
                    </a:solidFill>
                    <a:latin typeface="造字工房刻宋（非商用）粗体" pitchFamily="50" charset="-122"/>
                    <a:ea typeface="造字工房刻宋（非商用）粗体" pitchFamily="50" charset="-122"/>
                  </a:rPr>
                  <a:t>titlee</a:t>
                </a:r>
                <a:r>
                  <a:rPr lang="en-US" altLang="zh-CN" sz="1200" dirty="0">
                    <a:solidFill>
                      <a:schemeClr val="accent5">
                        <a:lumMod val="50000"/>
                      </a:schemeClr>
                    </a:solidFill>
                    <a:latin typeface="造字工房刻宋（非商用）粗体" pitchFamily="50" charset="-122"/>
                    <a:ea typeface="造字工房刻宋（非商用）粗体" pitchFamily="50" charset="-122"/>
                  </a:rPr>
                  <a:t>. </a:t>
                </a:r>
              </a:p>
            </p:txBody>
          </p:sp>
          <p:sp>
            <p:nvSpPr>
              <p:cNvPr id="13" name="ïsľiďê">
                <a:extLst>
                  <a:ext uri="{FF2B5EF4-FFF2-40B4-BE49-F238E27FC236}">
                    <a16:creationId xmlns:a16="http://schemas.microsoft.com/office/drawing/2014/main" id="{7DAB4724-870F-4BFE-9D7B-63580E376CD3}"/>
                  </a:ext>
                </a:extLst>
              </p:cNvPr>
              <p:cNvSpPr txBox="1"/>
              <p:nvPr/>
            </p:nvSpPr>
            <p:spPr bwMode="auto">
              <a:xfrm>
                <a:off x="1268227" y="1619185"/>
                <a:ext cx="2195910" cy="3511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000" rIns="90000">
                <a:normAutofit fontScale="92500" lnSpcReduction="20000"/>
              </a:bodyPr>
              <a:lstStyle/>
              <a:p>
                <a:pPr algn="ctr"/>
                <a:r>
                  <a:rPr lang="en-US" altLang="zh-CN" dirty="0">
                    <a:latin typeface="造字工房刻宋（非商用）粗体" pitchFamily="50" charset="-122"/>
                    <a:ea typeface="造字工房刻宋（非商用）粗体" pitchFamily="50" charset="-122"/>
                  </a:rPr>
                  <a:t>Add title text</a:t>
                </a:r>
              </a:p>
            </p:txBody>
          </p:sp>
        </p:grpSp>
      </p:grpSp>
      <p:pic>
        <p:nvPicPr>
          <p:cNvPr id="20" name="图片 19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25898" y="3483882"/>
            <a:ext cx="1343594" cy="1610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22991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f3311c60-f012-45da-865c-9efe0cb26c30" descr="hQcAAB+LCAAAAAAABADFVE2P2jAQ/S9u90ZXoeq229ygFS3qFyqo3WrFwU0G4spxkDOs2EX57x0TOzjEy0IvFRcy88bz3puxt+w53q+AxWyac43vBV9qno8RctZj45TFai1ljw2FSoVaftDFelWy+HbblPmZnwKzH1yuwdQqgYLL+jPu4B3si1AiX+cWFl1GFOIbL9SP6qBIUwk+bKwQ9F3ToW9iu/9T1NRgVOicIzXcRtUFsykWX7+9jCpTnMKGinpsVtNyfCw9Y0BQp0kYmZOiRFGofcWEk29AlAJiD4r2UKIFGkXC5UCKpcpBGcYkADDJKPux0OKhUNjOf4YFUvITwMraNxUP1G7BZQnOhIyv4Cu1cdp2Aar6DpKjuGsBWjFWNZoajLHiyDFs3vi494VUEt2WvVXvUWtmsMHzzDQVvpOhsR+Vsmu5Z24ZnEfb2fBP63BQ7Iv5tliUgDcT0AmxGd637a6X/RDjzYduyJUD/HrskCDGP+SFh7ixt87i7Vd41ayToU3zjj9pzUKD6noemtk8MLXmkXpXyEI//Ug5WCdPLogEZhnk4DAzoXCgUiKeuhdqqMUyQwVl6cz7/QcS9Mria4Nalxmd+Ww0uuq/fjN4xZzSqAq9VK7hqS/VAf6UxdyVdNdxkJgdscy9bejodPSfnvC8I6s1yzp45P79N3Evz3lajmmb0+8vlsd5G4UHAAA=">
            <a:extLst>
              <a:ext uri="{FF2B5EF4-FFF2-40B4-BE49-F238E27FC236}">
                <a16:creationId xmlns:a16="http://schemas.microsoft.com/office/drawing/2014/main" id="{493BCA58-93FA-481B-AD7E-E4718EAD5F7A}"/>
              </a:ext>
            </a:extLst>
          </p:cNvPr>
          <p:cNvGrpSpPr>
            <a:grpSpLocks noChangeAspect="1"/>
          </p:cNvGrpSpPr>
          <p:nvPr/>
        </p:nvGrpSpPr>
        <p:grpSpPr>
          <a:xfrm>
            <a:off x="326756" y="780040"/>
            <a:ext cx="8473854" cy="959666"/>
            <a:chOff x="1955738" y="2372009"/>
            <a:chExt cx="8473854" cy="959666"/>
          </a:xfrm>
        </p:grpSpPr>
        <p:sp>
          <p:nvSpPr>
            <p:cNvPr id="3" name="AreaShape">
              <a:extLst>
                <a:ext uri="{FF2B5EF4-FFF2-40B4-BE49-F238E27FC236}">
                  <a16:creationId xmlns:a16="http://schemas.microsoft.com/office/drawing/2014/main" id="{3AAB45E9-7D2C-482F-A039-861A082A151A}"/>
                </a:ext>
              </a:extLst>
            </p:cNvPr>
            <p:cNvSpPr/>
            <p:nvPr/>
          </p:nvSpPr>
          <p:spPr>
            <a:xfrm>
              <a:off x="3395050" y="2372009"/>
              <a:ext cx="7034542" cy="95966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2400">
                <a:solidFill>
                  <a:schemeClr val="accent5">
                    <a:lumMod val="50000"/>
                  </a:schemeClr>
                </a:solidFill>
                <a:latin typeface="造字工房刻宋（非商用）粗体" pitchFamily="50" charset="-122"/>
                <a:ea typeface="造字工房刻宋（非商用）粗体" pitchFamily="50" charset="-122"/>
              </a:endParaRPr>
            </a:p>
          </p:txBody>
        </p:sp>
        <p:sp>
          <p:nvSpPr>
            <p:cNvPr id="4" name="ValueShape">
              <a:extLst>
                <a:ext uri="{FF2B5EF4-FFF2-40B4-BE49-F238E27FC236}">
                  <a16:creationId xmlns:a16="http://schemas.microsoft.com/office/drawing/2014/main" id="{3E5B8196-E5A0-420F-8808-C5511FF97ADE}"/>
                </a:ext>
              </a:extLst>
            </p:cNvPr>
            <p:cNvSpPr/>
            <p:nvPr/>
          </p:nvSpPr>
          <p:spPr>
            <a:xfrm>
              <a:off x="3837424" y="2806244"/>
              <a:ext cx="4906539" cy="360305"/>
            </a:xfrm>
            <a:prstGeom prst="homePlate">
              <a:avLst>
                <a:gd name="adj" fmla="val 39949"/>
              </a:avLst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2400">
                <a:solidFill>
                  <a:schemeClr val="accent5">
                    <a:lumMod val="50000"/>
                  </a:schemeClr>
                </a:solidFill>
                <a:latin typeface="造字工房刻宋（非商用）粗体" pitchFamily="50" charset="-122"/>
                <a:ea typeface="造字工房刻宋（非商用）粗体" pitchFamily="50" charset="-122"/>
              </a:endParaRPr>
            </a:p>
          </p:txBody>
        </p:sp>
        <p:sp>
          <p:nvSpPr>
            <p:cNvPr id="5" name="RelativeShape">
              <a:extLst>
                <a:ext uri="{FF2B5EF4-FFF2-40B4-BE49-F238E27FC236}">
                  <a16:creationId xmlns:a16="http://schemas.microsoft.com/office/drawing/2014/main" id="{9A50C6B0-C420-4624-8DEA-7DE9DC10C81F}"/>
                </a:ext>
              </a:extLst>
            </p:cNvPr>
            <p:cNvSpPr/>
            <p:nvPr/>
          </p:nvSpPr>
          <p:spPr>
            <a:xfrm>
              <a:off x="3837424" y="2806244"/>
              <a:ext cx="5512965" cy="36030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2400">
                <a:solidFill>
                  <a:schemeClr val="accent5">
                    <a:lumMod val="50000"/>
                  </a:schemeClr>
                </a:solidFill>
                <a:latin typeface="造字工房刻宋（非商用）粗体" pitchFamily="50" charset="-122"/>
                <a:ea typeface="造字工房刻宋（非商用）粗体" pitchFamily="50" charset="-122"/>
              </a:endParaRPr>
            </a:p>
          </p:txBody>
        </p:sp>
        <p:sp>
          <p:nvSpPr>
            <p:cNvPr id="6" name="ValueText">
              <a:extLst>
                <a:ext uri="{FF2B5EF4-FFF2-40B4-BE49-F238E27FC236}">
                  <a16:creationId xmlns:a16="http://schemas.microsoft.com/office/drawing/2014/main" id="{F40EB256-985D-4A64-8FA4-10B57A6D8C77}"/>
                </a:ext>
              </a:extLst>
            </p:cNvPr>
            <p:cNvSpPr txBox="1"/>
            <p:nvPr/>
          </p:nvSpPr>
          <p:spPr>
            <a:xfrm>
              <a:off x="9007124" y="2849891"/>
              <a:ext cx="364016" cy="273012"/>
            </a:xfrm>
            <a:prstGeom prst="rect">
              <a:avLst/>
            </a:prstGeom>
            <a:noFill/>
          </p:spPr>
          <p:txBody>
            <a:bodyPr wrap="none" anchor="ctr" anchorCtr="0">
              <a:prstTxWarp prst="textPlain">
                <a:avLst/>
              </a:prstTxWarp>
              <a:noAutofit/>
            </a:bodyPr>
            <a:lstStyle/>
            <a:p>
              <a:r>
                <a:rPr lang="en-US" dirty="0">
                  <a:solidFill>
                    <a:schemeClr val="accent5">
                      <a:lumMod val="50000"/>
                    </a:schemeClr>
                  </a:solidFill>
                  <a:latin typeface="造字工房刻宋（非商用）粗体" pitchFamily="50" charset="-122"/>
                  <a:ea typeface="造字工房刻宋（非商用）粗体" pitchFamily="50" charset="-122"/>
                </a:rPr>
                <a:t>89%</a:t>
              </a:r>
            </a:p>
          </p:txBody>
        </p:sp>
        <p:sp>
          <p:nvSpPr>
            <p:cNvPr id="7" name="ValueBack">
              <a:extLst>
                <a:ext uri="{FF2B5EF4-FFF2-40B4-BE49-F238E27FC236}">
                  <a16:creationId xmlns:a16="http://schemas.microsoft.com/office/drawing/2014/main" id="{47B35EB4-5751-4AB9-92C5-112777B9740B}"/>
                </a:ext>
              </a:extLst>
            </p:cNvPr>
            <p:cNvSpPr/>
            <p:nvPr/>
          </p:nvSpPr>
          <p:spPr bwMode="auto">
            <a:xfrm>
              <a:off x="3572165" y="2802270"/>
              <a:ext cx="282725" cy="364280"/>
            </a:xfrm>
            <a:custGeom>
              <a:avLst/>
              <a:gdLst>
                <a:gd name="T0" fmla="*/ 173 w 173"/>
                <a:gd name="T1" fmla="*/ 5 h 223"/>
                <a:gd name="T2" fmla="*/ 89 w 173"/>
                <a:gd name="T3" fmla="*/ 3 h 223"/>
                <a:gd name="T4" fmla="*/ 43 w 173"/>
                <a:gd name="T5" fmla="*/ 1 h 223"/>
                <a:gd name="T6" fmla="*/ 0 w 173"/>
                <a:gd name="T7" fmla="*/ 0 h 223"/>
                <a:gd name="T8" fmla="*/ 19 w 173"/>
                <a:gd name="T9" fmla="*/ 34 h 223"/>
                <a:gd name="T10" fmla="*/ 40 w 173"/>
                <a:gd name="T11" fmla="*/ 80 h 223"/>
                <a:gd name="T12" fmla="*/ 59 w 173"/>
                <a:gd name="T13" fmla="*/ 127 h 223"/>
                <a:gd name="T14" fmla="*/ 71 w 173"/>
                <a:gd name="T15" fmla="*/ 152 h 223"/>
                <a:gd name="T16" fmla="*/ 88 w 173"/>
                <a:gd name="T17" fmla="*/ 173 h 223"/>
                <a:gd name="T18" fmla="*/ 173 w 173"/>
                <a:gd name="T19" fmla="*/ 223 h 223"/>
                <a:gd name="T20" fmla="*/ 173 w 173"/>
                <a:gd name="T21" fmla="*/ 5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223">
                  <a:moveTo>
                    <a:pt x="173" y="5"/>
                  </a:moveTo>
                  <a:cubicBezTo>
                    <a:pt x="171" y="5"/>
                    <a:pt x="107" y="4"/>
                    <a:pt x="89" y="3"/>
                  </a:cubicBezTo>
                  <a:cubicBezTo>
                    <a:pt x="74" y="2"/>
                    <a:pt x="58" y="2"/>
                    <a:pt x="43" y="1"/>
                  </a:cubicBezTo>
                  <a:cubicBezTo>
                    <a:pt x="29" y="0"/>
                    <a:pt x="14" y="3"/>
                    <a:pt x="0" y="0"/>
                  </a:cubicBezTo>
                  <a:cubicBezTo>
                    <a:pt x="6" y="11"/>
                    <a:pt x="13" y="23"/>
                    <a:pt x="19" y="34"/>
                  </a:cubicBezTo>
                  <a:cubicBezTo>
                    <a:pt x="26" y="49"/>
                    <a:pt x="33" y="65"/>
                    <a:pt x="40" y="80"/>
                  </a:cubicBezTo>
                  <a:cubicBezTo>
                    <a:pt x="46" y="95"/>
                    <a:pt x="52" y="111"/>
                    <a:pt x="59" y="127"/>
                  </a:cubicBezTo>
                  <a:cubicBezTo>
                    <a:pt x="62" y="135"/>
                    <a:pt x="66" y="144"/>
                    <a:pt x="71" y="152"/>
                  </a:cubicBezTo>
                  <a:cubicBezTo>
                    <a:pt x="76" y="159"/>
                    <a:pt x="82" y="167"/>
                    <a:pt x="88" y="173"/>
                  </a:cubicBezTo>
                  <a:cubicBezTo>
                    <a:pt x="96" y="182"/>
                    <a:pt x="138" y="213"/>
                    <a:pt x="173" y="223"/>
                  </a:cubicBezTo>
                  <a:lnTo>
                    <a:pt x="173" y="5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 sz="2400">
                <a:solidFill>
                  <a:schemeClr val="accent5">
                    <a:lumMod val="50000"/>
                  </a:schemeClr>
                </a:solidFill>
                <a:latin typeface="造字工房刻宋（非商用）粗体" pitchFamily="50" charset="-122"/>
                <a:ea typeface="造字工房刻宋（非商用）粗体" pitchFamily="50" charset="-122"/>
              </a:endParaRPr>
            </a:p>
          </p:txBody>
        </p:sp>
        <p:sp>
          <p:nvSpPr>
            <p:cNvPr id="8" name="Freeform 14">
              <a:extLst>
                <a:ext uri="{FF2B5EF4-FFF2-40B4-BE49-F238E27FC236}">
                  <a16:creationId xmlns:a16="http://schemas.microsoft.com/office/drawing/2014/main" id="{50DFEF77-13FF-48AA-A439-715F27403499}"/>
                </a:ext>
              </a:extLst>
            </p:cNvPr>
            <p:cNvSpPr/>
            <p:nvPr/>
          </p:nvSpPr>
          <p:spPr bwMode="auto">
            <a:xfrm>
              <a:off x="3676555" y="2803900"/>
              <a:ext cx="176704" cy="191383"/>
            </a:xfrm>
            <a:custGeom>
              <a:avLst/>
              <a:gdLst>
                <a:gd name="T0" fmla="*/ 98 w 108"/>
                <a:gd name="T1" fmla="*/ 47 h 117"/>
                <a:gd name="T2" fmla="*/ 34 w 108"/>
                <a:gd name="T3" fmla="*/ 0 h 117"/>
                <a:gd name="T4" fmla="*/ 23 w 108"/>
                <a:gd name="T5" fmla="*/ 1 h 117"/>
                <a:gd name="T6" fmla="*/ 16 w 108"/>
                <a:gd name="T7" fmla="*/ 3 h 117"/>
                <a:gd name="T8" fmla="*/ 0 w 108"/>
                <a:gd name="T9" fmla="*/ 19 h 117"/>
                <a:gd name="T10" fmla="*/ 2 w 108"/>
                <a:gd name="T11" fmla="*/ 26 h 117"/>
                <a:gd name="T12" fmla="*/ 3 w 108"/>
                <a:gd name="T13" fmla="*/ 27 h 117"/>
                <a:gd name="T14" fmla="*/ 59 w 108"/>
                <a:gd name="T15" fmla="*/ 117 h 117"/>
                <a:gd name="T16" fmla="*/ 85 w 108"/>
                <a:gd name="T17" fmla="*/ 110 h 117"/>
                <a:gd name="T18" fmla="*/ 93 w 108"/>
                <a:gd name="T19" fmla="*/ 104 h 117"/>
                <a:gd name="T20" fmla="*/ 99 w 108"/>
                <a:gd name="T21" fmla="*/ 97 h 117"/>
                <a:gd name="T22" fmla="*/ 102 w 108"/>
                <a:gd name="T23" fmla="*/ 90 h 117"/>
                <a:gd name="T24" fmla="*/ 98 w 108"/>
                <a:gd name="T25" fmla="*/ 4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8" h="117">
                  <a:moveTo>
                    <a:pt x="98" y="47"/>
                  </a:moveTo>
                  <a:cubicBezTo>
                    <a:pt x="83" y="23"/>
                    <a:pt x="63" y="2"/>
                    <a:pt x="34" y="0"/>
                  </a:cubicBezTo>
                  <a:cubicBezTo>
                    <a:pt x="31" y="0"/>
                    <a:pt x="27" y="0"/>
                    <a:pt x="23" y="1"/>
                  </a:cubicBezTo>
                  <a:cubicBezTo>
                    <a:pt x="21" y="1"/>
                    <a:pt x="18" y="2"/>
                    <a:pt x="16" y="3"/>
                  </a:cubicBezTo>
                  <a:cubicBezTo>
                    <a:pt x="9" y="6"/>
                    <a:pt x="3" y="12"/>
                    <a:pt x="0" y="19"/>
                  </a:cubicBezTo>
                  <a:cubicBezTo>
                    <a:pt x="0" y="19"/>
                    <a:pt x="1" y="21"/>
                    <a:pt x="2" y="26"/>
                  </a:cubicBezTo>
                  <a:cubicBezTo>
                    <a:pt x="3" y="26"/>
                    <a:pt x="3" y="27"/>
                    <a:pt x="3" y="27"/>
                  </a:cubicBezTo>
                  <a:cubicBezTo>
                    <a:pt x="59" y="117"/>
                    <a:pt x="59" y="117"/>
                    <a:pt x="59" y="117"/>
                  </a:cubicBezTo>
                  <a:cubicBezTo>
                    <a:pt x="68" y="117"/>
                    <a:pt x="77" y="115"/>
                    <a:pt x="85" y="110"/>
                  </a:cubicBezTo>
                  <a:cubicBezTo>
                    <a:pt x="88" y="108"/>
                    <a:pt x="90" y="106"/>
                    <a:pt x="93" y="104"/>
                  </a:cubicBezTo>
                  <a:cubicBezTo>
                    <a:pt x="95" y="102"/>
                    <a:pt x="97" y="99"/>
                    <a:pt x="99" y="97"/>
                  </a:cubicBezTo>
                  <a:cubicBezTo>
                    <a:pt x="100" y="94"/>
                    <a:pt x="101" y="92"/>
                    <a:pt x="102" y="90"/>
                  </a:cubicBezTo>
                  <a:cubicBezTo>
                    <a:pt x="108" y="76"/>
                    <a:pt x="107" y="60"/>
                    <a:pt x="98" y="47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sz="2400">
                <a:solidFill>
                  <a:schemeClr val="accent5">
                    <a:lumMod val="50000"/>
                  </a:schemeClr>
                </a:solidFill>
                <a:latin typeface="造字工房刻宋（非商用）粗体" pitchFamily="50" charset="-122"/>
                <a:ea typeface="造字工房刻宋（非商用）粗体" pitchFamily="50" charset="-122"/>
              </a:endParaRPr>
            </a:p>
          </p:txBody>
        </p:sp>
        <p:sp>
          <p:nvSpPr>
            <p:cNvPr id="9" name="ExtraShape">
              <a:extLst>
                <a:ext uri="{FF2B5EF4-FFF2-40B4-BE49-F238E27FC236}">
                  <a16:creationId xmlns:a16="http://schemas.microsoft.com/office/drawing/2014/main" id="{7A400A3D-64D3-4E6E-8996-A4397A8B8FD3}"/>
                </a:ext>
              </a:extLst>
            </p:cNvPr>
            <p:cNvSpPr/>
            <p:nvPr/>
          </p:nvSpPr>
          <p:spPr bwMode="auto">
            <a:xfrm>
              <a:off x="3467774" y="2547818"/>
              <a:ext cx="383853" cy="533914"/>
            </a:xfrm>
            <a:custGeom>
              <a:avLst/>
              <a:gdLst>
                <a:gd name="T0" fmla="*/ 122 w 235"/>
                <a:gd name="T1" fmla="*/ 261 h 327"/>
                <a:gd name="T2" fmla="*/ 122 w 235"/>
                <a:gd name="T3" fmla="*/ 250 h 327"/>
                <a:gd name="T4" fmla="*/ 128 w 235"/>
                <a:gd name="T5" fmla="*/ 228 h 327"/>
                <a:gd name="T6" fmla="*/ 135 w 235"/>
                <a:gd name="T7" fmla="*/ 217 h 327"/>
                <a:gd name="T8" fmla="*/ 144 w 235"/>
                <a:gd name="T9" fmla="*/ 208 h 327"/>
                <a:gd name="T10" fmla="*/ 154 w 235"/>
                <a:gd name="T11" fmla="*/ 200 h 327"/>
                <a:gd name="T12" fmla="*/ 167 w 235"/>
                <a:gd name="T13" fmla="*/ 194 h 327"/>
                <a:gd name="T14" fmla="*/ 181 w 235"/>
                <a:gd name="T15" fmla="*/ 191 h 327"/>
                <a:gd name="T16" fmla="*/ 190 w 235"/>
                <a:gd name="T17" fmla="*/ 191 h 327"/>
                <a:gd name="T18" fmla="*/ 199 w 235"/>
                <a:gd name="T19" fmla="*/ 192 h 327"/>
                <a:gd name="T20" fmla="*/ 207 w 235"/>
                <a:gd name="T21" fmla="*/ 194 h 327"/>
                <a:gd name="T22" fmla="*/ 214 w 235"/>
                <a:gd name="T23" fmla="*/ 197 h 327"/>
                <a:gd name="T24" fmla="*/ 223 w 235"/>
                <a:gd name="T25" fmla="*/ 203 h 327"/>
                <a:gd name="T26" fmla="*/ 226 w 235"/>
                <a:gd name="T27" fmla="*/ 208 h 327"/>
                <a:gd name="T28" fmla="*/ 234 w 235"/>
                <a:gd name="T29" fmla="*/ 234 h 327"/>
                <a:gd name="T30" fmla="*/ 231 w 235"/>
                <a:gd name="T31" fmla="*/ 210 h 327"/>
                <a:gd name="T32" fmla="*/ 229 w 235"/>
                <a:gd name="T33" fmla="*/ 206 h 327"/>
                <a:gd name="T34" fmla="*/ 224 w 235"/>
                <a:gd name="T35" fmla="*/ 197 h 327"/>
                <a:gd name="T36" fmla="*/ 220 w 235"/>
                <a:gd name="T37" fmla="*/ 191 h 327"/>
                <a:gd name="T38" fmla="*/ 216 w 235"/>
                <a:gd name="T39" fmla="*/ 186 h 327"/>
                <a:gd name="T40" fmla="*/ 212 w 235"/>
                <a:gd name="T41" fmla="*/ 180 h 327"/>
                <a:gd name="T42" fmla="*/ 114 w 235"/>
                <a:gd name="T43" fmla="*/ 23 h 327"/>
                <a:gd name="T44" fmla="*/ 114 w 235"/>
                <a:gd name="T45" fmla="*/ 22 h 327"/>
                <a:gd name="T46" fmla="*/ 106 w 235"/>
                <a:gd name="T47" fmla="*/ 13 h 327"/>
                <a:gd name="T48" fmla="*/ 104 w 235"/>
                <a:gd name="T49" fmla="*/ 12 h 327"/>
                <a:gd name="T50" fmla="*/ 57 w 235"/>
                <a:gd name="T51" fmla="*/ 4 h 327"/>
                <a:gd name="T52" fmla="*/ 45 w 235"/>
                <a:gd name="T53" fmla="*/ 8 h 327"/>
                <a:gd name="T54" fmla="*/ 37 w 235"/>
                <a:gd name="T55" fmla="*/ 12 h 327"/>
                <a:gd name="T56" fmla="*/ 0 w 235"/>
                <a:gd name="T57" fmla="*/ 67 h 327"/>
                <a:gd name="T58" fmla="*/ 0 w 235"/>
                <a:gd name="T59" fmla="*/ 79 h 327"/>
                <a:gd name="T60" fmla="*/ 1 w 235"/>
                <a:gd name="T61" fmla="*/ 82 h 327"/>
                <a:gd name="T62" fmla="*/ 105 w 235"/>
                <a:gd name="T63" fmla="*/ 260 h 327"/>
                <a:gd name="T64" fmla="*/ 108 w 235"/>
                <a:gd name="T65" fmla="*/ 265 h 327"/>
                <a:gd name="T66" fmla="*/ 111 w 235"/>
                <a:gd name="T67" fmla="*/ 272 h 327"/>
                <a:gd name="T68" fmla="*/ 115 w 235"/>
                <a:gd name="T69" fmla="*/ 279 h 327"/>
                <a:gd name="T70" fmla="*/ 119 w 235"/>
                <a:gd name="T71" fmla="*/ 286 h 327"/>
                <a:gd name="T72" fmla="*/ 123 w 235"/>
                <a:gd name="T73" fmla="*/ 293 h 327"/>
                <a:gd name="T74" fmla="*/ 127 w 235"/>
                <a:gd name="T75" fmla="*/ 299 h 327"/>
                <a:gd name="T76" fmla="*/ 131 w 235"/>
                <a:gd name="T77" fmla="*/ 305 h 327"/>
                <a:gd name="T78" fmla="*/ 150 w 235"/>
                <a:gd name="T79" fmla="*/ 327 h 327"/>
                <a:gd name="T80" fmla="*/ 131 w 235"/>
                <a:gd name="T81" fmla="*/ 297 h 327"/>
                <a:gd name="T82" fmla="*/ 128 w 235"/>
                <a:gd name="T83" fmla="*/ 291 h 327"/>
                <a:gd name="T84" fmla="*/ 125 w 235"/>
                <a:gd name="T85" fmla="*/ 283 h 327"/>
                <a:gd name="T86" fmla="*/ 124 w 235"/>
                <a:gd name="T87" fmla="*/ 276 h 327"/>
                <a:gd name="T88" fmla="*/ 122 w 235"/>
                <a:gd name="T89" fmla="*/ 268 h 327"/>
                <a:gd name="T90" fmla="*/ 122 w 235"/>
                <a:gd name="T91" fmla="*/ 261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35" h="327">
                  <a:moveTo>
                    <a:pt x="122" y="261"/>
                  </a:moveTo>
                  <a:cubicBezTo>
                    <a:pt x="122" y="258"/>
                    <a:pt x="122" y="254"/>
                    <a:pt x="122" y="250"/>
                  </a:cubicBezTo>
                  <a:cubicBezTo>
                    <a:pt x="123" y="243"/>
                    <a:pt x="125" y="235"/>
                    <a:pt x="128" y="228"/>
                  </a:cubicBezTo>
                  <a:cubicBezTo>
                    <a:pt x="130" y="225"/>
                    <a:pt x="132" y="221"/>
                    <a:pt x="135" y="217"/>
                  </a:cubicBezTo>
                  <a:cubicBezTo>
                    <a:pt x="138" y="214"/>
                    <a:pt x="141" y="211"/>
                    <a:pt x="144" y="208"/>
                  </a:cubicBezTo>
                  <a:cubicBezTo>
                    <a:pt x="147" y="205"/>
                    <a:pt x="151" y="202"/>
                    <a:pt x="154" y="200"/>
                  </a:cubicBezTo>
                  <a:cubicBezTo>
                    <a:pt x="158" y="198"/>
                    <a:pt x="162" y="196"/>
                    <a:pt x="167" y="194"/>
                  </a:cubicBezTo>
                  <a:cubicBezTo>
                    <a:pt x="171" y="192"/>
                    <a:pt x="176" y="191"/>
                    <a:pt x="181" y="191"/>
                  </a:cubicBezTo>
                  <a:cubicBezTo>
                    <a:pt x="184" y="191"/>
                    <a:pt x="187" y="191"/>
                    <a:pt x="190" y="191"/>
                  </a:cubicBezTo>
                  <a:cubicBezTo>
                    <a:pt x="193" y="191"/>
                    <a:pt x="196" y="191"/>
                    <a:pt x="199" y="192"/>
                  </a:cubicBezTo>
                  <a:cubicBezTo>
                    <a:pt x="202" y="192"/>
                    <a:pt x="204" y="193"/>
                    <a:pt x="207" y="194"/>
                  </a:cubicBezTo>
                  <a:cubicBezTo>
                    <a:pt x="209" y="194"/>
                    <a:pt x="212" y="195"/>
                    <a:pt x="214" y="197"/>
                  </a:cubicBezTo>
                  <a:cubicBezTo>
                    <a:pt x="217" y="198"/>
                    <a:pt x="220" y="201"/>
                    <a:pt x="223" y="203"/>
                  </a:cubicBezTo>
                  <a:cubicBezTo>
                    <a:pt x="224" y="205"/>
                    <a:pt x="225" y="206"/>
                    <a:pt x="226" y="208"/>
                  </a:cubicBezTo>
                  <a:cubicBezTo>
                    <a:pt x="232" y="215"/>
                    <a:pt x="235" y="225"/>
                    <a:pt x="234" y="234"/>
                  </a:cubicBezTo>
                  <a:cubicBezTo>
                    <a:pt x="235" y="226"/>
                    <a:pt x="233" y="218"/>
                    <a:pt x="231" y="210"/>
                  </a:cubicBezTo>
                  <a:cubicBezTo>
                    <a:pt x="230" y="209"/>
                    <a:pt x="229" y="207"/>
                    <a:pt x="229" y="206"/>
                  </a:cubicBezTo>
                  <a:cubicBezTo>
                    <a:pt x="227" y="203"/>
                    <a:pt x="226" y="200"/>
                    <a:pt x="224" y="197"/>
                  </a:cubicBezTo>
                  <a:cubicBezTo>
                    <a:pt x="223" y="195"/>
                    <a:pt x="221" y="193"/>
                    <a:pt x="220" y="191"/>
                  </a:cubicBezTo>
                  <a:cubicBezTo>
                    <a:pt x="219" y="189"/>
                    <a:pt x="217" y="188"/>
                    <a:pt x="216" y="186"/>
                  </a:cubicBezTo>
                  <a:cubicBezTo>
                    <a:pt x="215" y="184"/>
                    <a:pt x="214" y="182"/>
                    <a:pt x="212" y="180"/>
                  </a:cubicBezTo>
                  <a:cubicBezTo>
                    <a:pt x="185" y="136"/>
                    <a:pt x="130" y="48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2" y="18"/>
                    <a:pt x="109" y="15"/>
                    <a:pt x="106" y="13"/>
                  </a:cubicBezTo>
                  <a:cubicBezTo>
                    <a:pt x="105" y="13"/>
                    <a:pt x="105" y="13"/>
                    <a:pt x="104" y="12"/>
                  </a:cubicBezTo>
                  <a:cubicBezTo>
                    <a:pt x="90" y="4"/>
                    <a:pt x="74" y="0"/>
                    <a:pt x="57" y="4"/>
                  </a:cubicBezTo>
                  <a:cubicBezTo>
                    <a:pt x="53" y="5"/>
                    <a:pt x="49" y="7"/>
                    <a:pt x="45" y="8"/>
                  </a:cubicBezTo>
                  <a:cubicBezTo>
                    <a:pt x="42" y="9"/>
                    <a:pt x="40" y="11"/>
                    <a:pt x="37" y="12"/>
                  </a:cubicBezTo>
                  <a:cubicBezTo>
                    <a:pt x="16" y="23"/>
                    <a:pt x="2" y="44"/>
                    <a:pt x="0" y="67"/>
                  </a:cubicBezTo>
                  <a:cubicBezTo>
                    <a:pt x="0" y="71"/>
                    <a:pt x="0" y="75"/>
                    <a:pt x="0" y="79"/>
                  </a:cubicBezTo>
                  <a:cubicBezTo>
                    <a:pt x="0" y="80"/>
                    <a:pt x="1" y="81"/>
                    <a:pt x="1" y="82"/>
                  </a:cubicBezTo>
                  <a:cubicBezTo>
                    <a:pt x="1" y="82"/>
                    <a:pt x="68" y="198"/>
                    <a:pt x="105" y="260"/>
                  </a:cubicBezTo>
                  <a:cubicBezTo>
                    <a:pt x="106" y="262"/>
                    <a:pt x="107" y="264"/>
                    <a:pt x="108" y="265"/>
                  </a:cubicBezTo>
                  <a:cubicBezTo>
                    <a:pt x="109" y="268"/>
                    <a:pt x="110" y="270"/>
                    <a:pt x="111" y="272"/>
                  </a:cubicBezTo>
                  <a:cubicBezTo>
                    <a:pt x="113" y="274"/>
                    <a:pt x="114" y="277"/>
                    <a:pt x="115" y="279"/>
                  </a:cubicBezTo>
                  <a:cubicBezTo>
                    <a:pt x="117" y="281"/>
                    <a:pt x="118" y="283"/>
                    <a:pt x="119" y="286"/>
                  </a:cubicBezTo>
                  <a:cubicBezTo>
                    <a:pt x="121" y="288"/>
                    <a:pt x="122" y="290"/>
                    <a:pt x="123" y="293"/>
                  </a:cubicBezTo>
                  <a:cubicBezTo>
                    <a:pt x="125" y="295"/>
                    <a:pt x="126" y="297"/>
                    <a:pt x="127" y="299"/>
                  </a:cubicBezTo>
                  <a:cubicBezTo>
                    <a:pt x="128" y="301"/>
                    <a:pt x="130" y="303"/>
                    <a:pt x="131" y="305"/>
                  </a:cubicBezTo>
                  <a:cubicBezTo>
                    <a:pt x="136" y="313"/>
                    <a:pt x="143" y="320"/>
                    <a:pt x="150" y="327"/>
                  </a:cubicBezTo>
                  <a:cubicBezTo>
                    <a:pt x="142" y="318"/>
                    <a:pt x="135" y="308"/>
                    <a:pt x="131" y="297"/>
                  </a:cubicBezTo>
                  <a:cubicBezTo>
                    <a:pt x="130" y="295"/>
                    <a:pt x="129" y="293"/>
                    <a:pt x="128" y="291"/>
                  </a:cubicBezTo>
                  <a:cubicBezTo>
                    <a:pt x="127" y="288"/>
                    <a:pt x="126" y="285"/>
                    <a:pt x="125" y="283"/>
                  </a:cubicBezTo>
                  <a:cubicBezTo>
                    <a:pt x="125" y="280"/>
                    <a:pt x="124" y="278"/>
                    <a:pt x="124" y="276"/>
                  </a:cubicBezTo>
                  <a:cubicBezTo>
                    <a:pt x="123" y="273"/>
                    <a:pt x="123" y="271"/>
                    <a:pt x="122" y="268"/>
                  </a:cubicBezTo>
                  <a:cubicBezTo>
                    <a:pt x="122" y="266"/>
                    <a:pt x="122" y="264"/>
                    <a:pt x="122" y="261"/>
                  </a:cubicBez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 sz="2400">
                <a:solidFill>
                  <a:schemeClr val="accent5">
                    <a:lumMod val="50000"/>
                  </a:schemeClr>
                </a:solidFill>
                <a:latin typeface="造字工房刻宋（非商用）粗体" pitchFamily="50" charset="-122"/>
                <a:ea typeface="造字工房刻宋（非商用）粗体" pitchFamily="50" charset="-122"/>
              </a:endParaRPr>
            </a:p>
          </p:txBody>
        </p:sp>
        <p:sp>
          <p:nvSpPr>
            <p:cNvPr id="10" name="文本框 36">
              <a:extLst>
                <a:ext uri="{FF2B5EF4-FFF2-40B4-BE49-F238E27FC236}">
                  <a16:creationId xmlns:a16="http://schemas.microsoft.com/office/drawing/2014/main" id="{4C18F17F-6511-4EB3-AF55-67D32CD67C27}"/>
                </a:ext>
              </a:extLst>
            </p:cNvPr>
            <p:cNvSpPr txBox="1"/>
            <p:nvPr/>
          </p:nvSpPr>
          <p:spPr>
            <a:xfrm>
              <a:off x="1955738" y="2720965"/>
              <a:ext cx="1604966" cy="403176"/>
            </a:xfrm>
            <a:prstGeom prst="rect">
              <a:avLst/>
            </a:prstGeom>
            <a:noFill/>
          </p:spPr>
          <p:txBody>
            <a:bodyPr wrap="none" tIns="46800" bIns="46800" anchor="ctr">
              <a:normAutofit/>
            </a:bodyPr>
            <a:lstStyle/>
            <a:p>
              <a:pPr algn="r"/>
              <a:r>
                <a:rPr lang="en-US" altLang="zh-CN" sz="2000" b="1" dirty="0">
                  <a:solidFill>
                    <a:schemeClr val="accent5">
                      <a:lumMod val="50000"/>
                    </a:schemeClr>
                  </a:solidFill>
                  <a:latin typeface="造字工房刻宋（非商用）粗体" pitchFamily="50" charset="-122"/>
                  <a:ea typeface="造字工房刻宋（非商用）粗体" pitchFamily="50" charset="-122"/>
                </a:rPr>
                <a:t>keyword</a:t>
              </a:r>
            </a:p>
          </p:txBody>
        </p:sp>
      </p:grpSp>
      <p:pic>
        <p:nvPicPr>
          <p:cNvPr id="11" name="图片 10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25898" y="3483882"/>
            <a:ext cx="1343594" cy="1610828"/>
          </a:xfrm>
          <a:prstGeom prst="rect">
            <a:avLst/>
          </a:prstGeom>
        </p:spPr>
      </p:pic>
      <p:grpSp>
        <p:nvGrpSpPr>
          <p:cNvPr id="12" name="f3311c60-f012-45da-865c-9efe0cb26c30" descr="hQcAAB+LCAAAAAAABADFVE2P2jAQ/S9u90ZXoeq229ygFS3qFyqo3WrFwU0G4spxkDOs2EX57x0TOzjEy0IvFRcy88bz3puxt+w53q+AxWyac43vBV9qno8RctZj45TFai1ljw2FSoVaftDFelWy+HbblPmZnwKzH1yuwdQqgYLL+jPu4B3si1AiX+cWFl1GFOIbL9SP6qBIUwk+bKwQ9F3ToW9iu/9T1NRgVOicIzXcRtUFsykWX7+9jCpTnMKGinpsVtNyfCw9Y0BQp0kYmZOiRFGofcWEk29AlAJiD4r2UKIFGkXC5UCKpcpBGcYkADDJKPux0OKhUNjOf4YFUvITwMraNxUP1G7BZQnOhIyv4Cu1cdp2Aar6DpKjuGsBWjFWNZoajLHiyDFs3vi494VUEt2WvVXvUWtmsMHzzDQVvpOhsR+Vsmu5Z24ZnEfb2fBP63BQ7Iv5tliUgDcT0AmxGd637a6X/RDjzYduyJUD/HrskCDGP+SFh7ixt87i7Vd41ayToU3zjj9pzUKD6noemtk8MLXmkXpXyEI//Ug5WCdPLogEZhnk4DAzoXCgUiKeuhdqqMUyQwVl6cz7/QcS9Mria4Nalxmd+Ww0uuq/fjN4xZzSqAq9VK7hqS/VAf6UxdyVdNdxkJgdscy9bejodPSfnvC8I6s1yzp45P79N3Evz3lajmmb0+8vlsd5G4UHAAA=">
            <a:extLst>
              <a:ext uri="{FF2B5EF4-FFF2-40B4-BE49-F238E27FC236}">
                <a16:creationId xmlns:a16="http://schemas.microsoft.com/office/drawing/2014/main" id="{493BCA58-93FA-481B-AD7E-E4718EAD5F7A}"/>
              </a:ext>
            </a:extLst>
          </p:cNvPr>
          <p:cNvGrpSpPr>
            <a:grpSpLocks noChangeAspect="1"/>
          </p:cNvGrpSpPr>
          <p:nvPr/>
        </p:nvGrpSpPr>
        <p:grpSpPr>
          <a:xfrm>
            <a:off x="326756" y="1761252"/>
            <a:ext cx="8473854" cy="959666"/>
            <a:chOff x="1955738" y="2372009"/>
            <a:chExt cx="8473854" cy="959666"/>
          </a:xfrm>
        </p:grpSpPr>
        <p:sp>
          <p:nvSpPr>
            <p:cNvPr id="13" name="AreaShape">
              <a:extLst>
                <a:ext uri="{FF2B5EF4-FFF2-40B4-BE49-F238E27FC236}">
                  <a16:creationId xmlns:a16="http://schemas.microsoft.com/office/drawing/2014/main" id="{3AAB45E9-7D2C-482F-A039-861A082A151A}"/>
                </a:ext>
              </a:extLst>
            </p:cNvPr>
            <p:cNvSpPr/>
            <p:nvPr/>
          </p:nvSpPr>
          <p:spPr>
            <a:xfrm>
              <a:off x="3395050" y="2372009"/>
              <a:ext cx="7034542" cy="95966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2400">
                <a:solidFill>
                  <a:schemeClr val="accent5">
                    <a:lumMod val="50000"/>
                  </a:schemeClr>
                </a:solidFill>
                <a:latin typeface="造字工房刻宋（非商用）粗体" pitchFamily="50" charset="-122"/>
                <a:ea typeface="造字工房刻宋（非商用）粗体" pitchFamily="50" charset="-122"/>
              </a:endParaRPr>
            </a:p>
          </p:txBody>
        </p:sp>
        <p:sp>
          <p:nvSpPr>
            <p:cNvPr id="15" name="RelativeShape">
              <a:extLst>
                <a:ext uri="{FF2B5EF4-FFF2-40B4-BE49-F238E27FC236}">
                  <a16:creationId xmlns:a16="http://schemas.microsoft.com/office/drawing/2014/main" id="{9A50C6B0-C420-4624-8DEA-7DE9DC10C81F}"/>
                </a:ext>
              </a:extLst>
            </p:cNvPr>
            <p:cNvSpPr/>
            <p:nvPr/>
          </p:nvSpPr>
          <p:spPr>
            <a:xfrm>
              <a:off x="3837424" y="2806244"/>
              <a:ext cx="5512965" cy="36030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2400">
                <a:solidFill>
                  <a:schemeClr val="accent5">
                    <a:lumMod val="50000"/>
                  </a:schemeClr>
                </a:solidFill>
                <a:latin typeface="造字工房刻宋（非商用）粗体" pitchFamily="50" charset="-122"/>
                <a:ea typeface="造字工房刻宋（非商用）粗体" pitchFamily="50" charset="-122"/>
              </a:endParaRPr>
            </a:p>
          </p:txBody>
        </p:sp>
        <p:sp>
          <p:nvSpPr>
            <p:cNvPr id="16" name="ValueText">
              <a:extLst>
                <a:ext uri="{FF2B5EF4-FFF2-40B4-BE49-F238E27FC236}">
                  <a16:creationId xmlns:a16="http://schemas.microsoft.com/office/drawing/2014/main" id="{F40EB256-985D-4A64-8FA4-10B57A6D8C77}"/>
                </a:ext>
              </a:extLst>
            </p:cNvPr>
            <p:cNvSpPr txBox="1"/>
            <p:nvPr/>
          </p:nvSpPr>
          <p:spPr>
            <a:xfrm>
              <a:off x="9007124" y="2849891"/>
              <a:ext cx="364016" cy="273012"/>
            </a:xfrm>
            <a:prstGeom prst="rect">
              <a:avLst/>
            </a:prstGeom>
            <a:noFill/>
          </p:spPr>
          <p:txBody>
            <a:bodyPr wrap="none" anchor="ctr" anchorCtr="0">
              <a:prstTxWarp prst="textPlain">
                <a:avLst/>
              </a:prstTxWarp>
              <a:noAutofit/>
            </a:bodyPr>
            <a:lstStyle/>
            <a:p>
              <a:r>
                <a:rPr lang="en-US" dirty="0">
                  <a:solidFill>
                    <a:schemeClr val="accent5">
                      <a:lumMod val="50000"/>
                    </a:schemeClr>
                  </a:solidFill>
                  <a:latin typeface="造字工房刻宋（非商用）粗体" pitchFamily="50" charset="-122"/>
                  <a:ea typeface="造字工房刻宋（非商用）粗体" pitchFamily="50" charset="-122"/>
                </a:rPr>
                <a:t>70%</a:t>
              </a:r>
            </a:p>
          </p:txBody>
        </p:sp>
        <p:sp>
          <p:nvSpPr>
            <p:cNvPr id="17" name="ValueBack">
              <a:extLst>
                <a:ext uri="{FF2B5EF4-FFF2-40B4-BE49-F238E27FC236}">
                  <a16:creationId xmlns:a16="http://schemas.microsoft.com/office/drawing/2014/main" id="{47B35EB4-5751-4AB9-92C5-112777B9740B}"/>
                </a:ext>
              </a:extLst>
            </p:cNvPr>
            <p:cNvSpPr/>
            <p:nvPr/>
          </p:nvSpPr>
          <p:spPr bwMode="auto">
            <a:xfrm>
              <a:off x="3572165" y="2802270"/>
              <a:ext cx="282725" cy="364280"/>
            </a:xfrm>
            <a:custGeom>
              <a:avLst/>
              <a:gdLst>
                <a:gd name="T0" fmla="*/ 173 w 173"/>
                <a:gd name="T1" fmla="*/ 5 h 223"/>
                <a:gd name="T2" fmla="*/ 89 w 173"/>
                <a:gd name="T3" fmla="*/ 3 h 223"/>
                <a:gd name="T4" fmla="*/ 43 w 173"/>
                <a:gd name="T5" fmla="*/ 1 h 223"/>
                <a:gd name="T6" fmla="*/ 0 w 173"/>
                <a:gd name="T7" fmla="*/ 0 h 223"/>
                <a:gd name="T8" fmla="*/ 19 w 173"/>
                <a:gd name="T9" fmla="*/ 34 h 223"/>
                <a:gd name="T10" fmla="*/ 40 w 173"/>
                <a:gd name="T11" fmla="*/ 80 h 223"/>
                <a:gd name="T12" fmla="*/ 59 w 173"/>
                <a:gd name="T13" fmla="*/ 127 h 223"/>
                <a:gd name="T14" fmla="*/ 71 w 173"/>
                <a:gd name="T15" fmla="*/ 152 h 223"/>
                <a:gd name="T16" fmla="*/ 88 w 173"/>
                <a:gd name="T17" fmla="*/ 173 h 223"/>
                <a:gd name="T18" fmla="*/ 173 w 173"/>
                <a:gd name="T19" fmla="*/ 223 h 223"/>
                <a:gd name="T20" fmla="*/ 173 w 173"/>
                <a:gd name="T21" fmla="*/ 5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223">
                  <a:moveTo>
                    <a:pt x="173" y="5"/>
                  </a:moveTo>
                  <a:cubicBezTo>
                    <a:pt x="171" y="5"/>
                    <a:pt x="107" y="4"/>
                    <a:pt x="89" y="3"/>
                  </a:cubicBezTo>
                  <a:cubicBezTo>
                    <a:pt x="74" y="2"/>
                    <a:pt x="58" y="2"/>
                    <a:pt x="43" y="1"/>
                  </a:cubicBezTo>
                  <a:cubicBezTo>
                    <a:pt x="29" y="0"/>
                    <a:pt x="14" y="3"/>
                    <a:pt x="0" y="0"/>
                  </a:cubicBezTo>
                  <a:cubicBezTo>
                    <a:pt x="6" y="11"/>
                    <a:pt x="13" y="23"/>
                    <a:pt x="19" y="34"/>
                  </a:cubicBezTo>
                  <a:cubicBezTo>
                    <a:pt x="26" y="49"/>
                    <a:pt x="33" y="65"/>
                    <a:pt x="40" y="80"/>
                  </a:cubicBezTo>
                  <a:cubicBezTo>
                    <a:pt x="46" y="95"/>
                    <a:pt x="52" y="111"/>
                    <a:pt x="59" y="127"/>
                  </a:cubicBezTo>
                  <a:cubicBezTo>
                    <a:pt x="62" y="135"/>
                    <a:pt x="66" y="144"/>
                    <a:pt x="71" y="152"/>
                  </a:cubicBezTo>
                  <a:cubicBezTo>
                    <a:pt x="76" y="159"/>
                    <a:pt x="82" y="167"/>
                    <a:pt x="88" y="173"/>
                  </a:cubicBezTo>
                  <a:cubicBezTo>
                    <a:pt x="96" y="182"/>
                    <a:pt x="138" y="213"/>
                    <a:pt x="173" y="223"/>
                  </a:cubicBezTo>
                  <a:lnTo>
                    <a:pt x="173" y="5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 sz="2400">
                <a:solidFill>
                  <a:schemeClr val="accent5">
                    <a:lumMod val="50000"/>
                  </a:schemeClr>
                </a:solidFill>
                <a:latin typeface="造字工房刻宋（非商用）粗体" pitchFamily="50" charset="-122"/>
                <a:ea typeface="造字工房刻宋（非商用）粗体" pitchFamily="50" charset="-122"/>
              </a:endParaRPr>
            </a:p>
          </p:txBody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50DFEF77-13FF-48AA-A439-715F27403499}"/>
                </a:ext>
              </a:extLst>
            </p:cNvPr>
            <p:cNvSpPr/>
            <p:nvPr/>
          </p:nvSpPr>
          <p:spPr bwMode="auto">
            <a:xfrm>
              <a:off x="3676555" y="2803900"/>
              <a:ext cx="176704" cy="191383"/>
            </a:xfrm>
            <a:custGeom>
              <a:avLst/>
              <a:gdLst>
                <a:gd name="T0" fmla="*/ 98 w 108"/>
                <a:gd name="T1" fmla="*/ 47 h 117"/>
                <a:gd name="T2" fmla="*/ 34 w 108"/>
                <a:gd name="T3" fmla="*/ 0 h 117"/>
                <a:gd name="T4" fmla="*/ 23 w 108"/>
                <a:gd name="T5" fmla="*/ 1 h 117"/>
                <a:gd name="T6" fmla="*/ 16 w 108"/>
                <a:gd name="T7" fmla="*/ 3 h 117"/>
                <a:gd name="T8" fmla="*/ 0 w 108"/>
                <a:gd name="T9" fmla="*/ 19 h 117"/>
                <a:gd name="T10" fmla="*/ 2 w 108"/>
                <a:gd name="T11" fmla="*/ 26 h 117"/>
                <a:gd name="T12" fmla="*/ 3 w 108"/>
                <a:gd name="T13" fmla="*/ 27 h 117"/>
                <a:gd name="T14" fmla="*/ 59 w 108"/>
                <a:gd name="T15" fmla="*/ 117 h 117"/>
                <a:gd name="T16" fmla="*/ 85 w 108"/>
                <a:gd name="T17" fmla="*/ 110 h 117"/>
                <a:gd name="T18" fmla="*/ 93 w 108"/>
                <a:gd name="T19" fmla="*/ 104 h 117"/>
                <a:gd name="T20" fmla="*/ 99 w 108"/>
                <a:gd name="T21" fmla="*/ 97 h 117"/>
                <a:gd name="T22" fmla="*/ 102 w 108"/>
                <a:gd name="T23" fmla="*/ 90 h 117"/>
                <a:gd name="T24" fmla="*/ 98 w 108"/>
                <a:gd name="T25" fmla="*/ 4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8" h="117">
                  <a:moveTo>
                    <a:pt x="98" y="47"/>
                  </a:moveTo>
                  <a:cubicBezTo>
                    <a:pt x="83" y="23"/>
                    <a:pt x="63" y="2"/>
                    <a:pt x="34" y="0"/>
                  </a:cubicBezTo>
                  <a:cubicBezTo>
                    <a:pt x="31" y="0"/>
                    <a:pt x="27" y="0"/>
                    <a:pt x="23" y="1"/>
                  </a:cubicBezTo>
                  <a:cubicBezTo>
                    <a:pt x="21" y="1"/>
                    <a:pt x="18" y="2"/>
                    <a:pt x="16" y="3"/>
                  </a:cubicBezTo>
                  <a:cubicBezTo>
                    <a:pt x="9" y="6"/>
                    <a:pt x="3" y="12"/>
                    <a:pt x="0" y="19"/>
                  </a:cubicBezTo>
                  <a:cubicBezTo>
                    <a:pt x="0" y="19"/>
                    <a:pt x="1" y="21"/>
                    <a:pt x="2" y="26"/>
                  </a:cubicBezTo>
                  <a:cubicBezTo>
                    <a:pt x="3" y="26"/>
                    <a:pt x="3" y="27"/>
                    <a:pt x="3" y="27"/>
                  </a:cubicBezTo>
                  <a:cubicBezTo>
                    <a:pt x="59" y="117"/>
                    <a:pt x="59" y="117"/>
                    <a:pt x="59" y="117"/>
                  </a:cubicBezTo>
                  <a:cubicBezTo>
                    <a:pt x="68" y="117"/>
                    <a:pt x="77" y="115"/>
                    <a:pt x="85" y="110"/>
                  </a:cubicBezTo>
                  <a:cubicBezTo>
                    <a:pt x="88" y="108"/>
                    <a:pt x="90" y="106"/>
                    <a:pt x="93" y="104"/>
                  </a:cubicBezTo>
                  <a:cubicBezTo>
                    <a:pt x="95" y="102"/>
                    <a:pt x="97" y="99"/>
                    <a:pt x="99" y="97"/>
                  </a:cubicBezTo>
                  <a:cubicBezTo>
                    <a:pt x="100" y="94"/>
                    <a:pt x="101" y="92"/>
                    <a:pt x="102" y="90"/>
                  </a:cubicBezTo>
                  <a:cubicBezTo>
                    <a:pt x="108" y="76"/>
                    <a:pt x="107" y="60"/>
                    <a:pt x="98" y="47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sz="2400">
                <a:solidFill>
                  <a:schemeClr val="accent5">
                    <a:lumMod val="50000"/>
                  </a:schemeClr>
                </a:solidFill>
                <a:latin typeface="造字工房刻宋（非商用）粗体" pitchFamily="50" charset="-122"/>
                <a:ea typeface="造字工房刻宋（非商用）粗体" pitchFamily="50" charset="-122"/>
              </a:endParaRPr>
            </a:p>
          </p:txBody>
        </p:sp>
        <p:sp>
          <p:nvSpPr>
            <p:cNvPr id="19" name="ExtraShape">
              <a:extLst>
                <a:ext uri="{FF2B5EF4-FFF2-40B4-BE49-F238E27FC236}">
                  <a16:creationId xmlns:a16="http://schemas.microsoft.com/office/drawing/2014/main" id="{7A400A3D-64D3-4E6E-8996-A4397A8B8FD3}"/>
                </a:ext>
              </a:extLst>
            </p:cNvPr>
            <p:cNvSpPr/>
            <p:nvPr/>
          </p:nvSpPr>
          <p:spPr bwMode="auto">
            <a:xfrm>
              <a:off x="3467774" y="2547818"/>
              <a:ext cx="383853" cy="533914"/>
            </a:xfrm>
            <a:custGeom>
              <a:avLst/>
              <a:gdLst>
                <a:gd name="T0" fmla="*/ 122 w 235"/>
                <a:gd name="T1" fmla="*/ 261 h 327"/>
                <a:gd name="T2" fmla="*/ 122 w 235"/>
                <a:gd name="T3" fmla="*/ 250 h 327"/>
                <a:gd name="T4" fmla="*/ 128 w 235"/>
                <a:gd name="T5" fmla="*/ 228 h 327"/>
                <a:gd name="T6" fmla="*/ 135 w 235"/>
                <a:gd name="T7" fmla="*/ 217 h 327"/>
                <a:gd name="T8" fmla="*/ 144 w 235"/>
                <a:gd name="T9" fmla="*/ 208 h 327"/>
                <a:gd name="T10" fmla="*/ 154 w 235"/>
                <a:gd name="T11" fmla="*/ 200 h 327"/>
                <a:gd name="T12" fmla="*/ 167 w 235"/>
                <a:gd name="T13" fmla="*/ 194 h 327"/>
                <a:gd name="T14" fmla="*/ 181 w 235"/>
                <a:gd name="T15" fmla="*/ 191 h 327"/>
                <a:gd name="T16" fmla="*/ 190 w 235"/>
                <a:gd name="T17" fmla="*/ 191 h 327"/>
                <a:gd name="T18" fmla="*/ 199 w 235"/>
                <a:gd name="T19" fmla="*/ 192 h 327"/>
                <a:gd name="T20" fmla="*/ 207 w 235"/>
                <a:gd name="T21" fmla="*/ 194 h 327"/>
                <a:gd name="T22" fmla="*/ 214 w 235"/>
                <a:gd name="T23" fmla="*/ 197 h 327"/>
                <a:gd name="T24" fmla="*/ 223 w 235"/>
                <a:gd name="T25" fmla="*/ 203 h 327"/>
                <a:gd name="T26" fmla="*/ 226 w 235"/>
                <a:gd name="T27" fmla="*/ 208 h 327"/>
                <a:gd name="T28" fmla="*/ 234 w 235"/>
                <a:gd name="T29" fmla="*/ 234 h 327"/>
                <a:gd name="T30" fmla="*/ 231 w 235"/>
                <a:gd name="T31" fmla="*/ 210 h 327"/>
                <a:gd name="T32" fmla="*/ 229 w 235"/>
                <a:gd name="T33" fmla="*/ 206 h 327"/>
                <a:gd name="T34" fmla="*/ 224 w 235"/>
                <a:gd name="T35" fmla="*/ 197 h 327"/>
                <a:gd name="T36" fmla="*/ 220 w 235"/>
                <a:gd name="T37" fmla="*/ 191 h 327"/>
                <a:gd name="T38" fmla="*/ 216 w 235"/>
                <a:gd name="T39" fmla="*/ 186 h 327"/>
                <a:gd name="T40" fmla="*/ 212 w 235"/>
                <a:gd name="T41" fmla="*/ 180 h 327"/>
                <a:gd name="T42" fmla="*/ 114 w 235"/>
                <a:gd name="T43" fmla="*/ 23 h 327"/>
                <a:gd name="T44" fmla="*/ 114 w 235"/>
                <a:gd name="T45" fmla="*/ 22 h 327"/>
                <a:gd name="T46" fmla="*/ 106 w 235"/>
                <a:gd name="T47" fmla="*/ 13 h 327"/>
                <a:gd name="T48" fmla="*/ 104 w 235"/>
                <a:gd name="T49" fmla="*/ 12 h 327"/>
                <a:gd name="T50" fmla="*/ 57 w 235"/>
                <a:gd name="T51" fmla="*/ 4 h 327"/>
                <a:gd name="T52" fmla="*/ 45 w 235"/>
                <a:gd name="T53" fmla="*/ 8 h 327"/>
                <a:gd name="T54" fmla="*/ 37 w 235"/>
                <a:gd name="T55" fmla="*/ 12 h 327"/>
                <a:gd name="T56" fmla="*/ 0 w 235"/>
                <a:gd name="T57" fmla="*/ 67 h 327"/>
                <a:gd name="T58" fmla="*/ 0 w 235"/>
                <a:gd name="T59" fmla="*/ 79 h 327"/>
                <a:gd name="T60" fmla="*/ 1 w 235"/>
                <a:gd name="T61" fmla="*/ 82 h 327"/>
                <a:gd name="T62" fmla="*/ 105 w 235"/>
                <a:gd name="T63" fmla="*/ 260 h 327"/>
                <a:gd name="T64" fmla="*/ 108 w 235"/>
                <a:gd name="T65" fmla="*/ 265 h 327"/>
                <a:gd name="T66" fmla="*/ 111 w 235"/>
                <a:gd name="T67" fmla="*/ 272 h 327"/>
                <a:gd name="T68" fmla="*/ 115 w 235"/>
                <a:gd name="T69" fmla="*/ 279 h 327"/>
                <a:gd name="T70" fmla="*/ 119 w 235"/>
                <a:gd name="T71" fmla="*/ 286 h 327"/>
                <a:gd name="T72" fmla="*/ 123 w 235"/>
                <a:gd name="T73" fmla="*/ 293 h 327"/>
                <a:gd name="T74" fmla="*/ 127 w 235"/>
                <a:gd name="T75" fmla="*/ 299 h 327"/>
                <a:gd name="T76" fmla="*/ 131 w 235"/>
                <a:gd name="T77" fmla="*/ 305 h 327"/>
                <a:gd name="T78" fmla="*/ 150 w 235"/>
                <a:gd name="T79" fmla="*/ 327 h 327"/>
                <a:gd name="T80" fmla="*/ 131 w 235"/>
                <a:gd name="T81" fmla="*/ 297 h 327"/>
                <a:gd name="T82" fmla="*/ 128 w 235"/>
                <a:gd name="T83" fmla="*/ 291 h 327"/>
                <a:gd name="T84" fmla="*/ 125 w 235"/>
                <a:gd name="T85" fmla="*/ 283 h 327"/>
                <a:gd name="T86" fmla="*/ 124 w 235"/>
                <a:gd name="T87" fmla="*/ 276 h 327"/>
                <a:gd name="T88" fmla="*/ 122 w 235"/>
                <a:gd name="T89" fmla="*/ 268 h 327"/>
                <a:gd name="T90" fmla="*/ 122 w 235"/>
                <a:gd name="T91" fmla="*/ 261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35" h="327">
                  <a:moveTo>
                    <a:pt x="122" y="261"/>
                  </a:moveTo>
                  <a:cubicBezTo>
                    <a:pt x="122" y="258"/>
                    <a:pt x="122" y="254"/>
                    <a:pt x="122" y="250"/>
                  </a:cubicBezTo>
                  <a:cubicBezTo>
                    <a:pt x="123" y="243"/>
                    <a:pt x="125" y="235"/>
                    <a:pt x="128" y="228"/>
                  </a:cubicBezTo>
                  <a:cubicBezTo>
                    <a:pt x="130" y="225"/>
                    <a:pt x="132" y="221"/>
                    <a:pt x="135" y="217"/>
                  </a:cubicBezTo>
                  <a:cubicBezTo>
                    <a:pt x="138" y="214"/>
                    <a:pt x="141" y="211"/>
                    <a:pt x="144" y="208"/>
                  </a:cubicBezTo>
                  <a:cubicBezTo>
                    <a:pt x="147" y="205"/>
                    <a:pt x="151" y="202"/>
                    <a:pt x="154" y="200"/>
                  </a:cubicBezTo>
                  <a:cubicBezTo>
                    <a:pt x="158" y="198"/>
                    <a:pt x="162" y="196"/>
                    <a:pt x="167" y="194"/>
                  </a:cubicBezTo>
                  <a:cubicBezTo>
                    <a:pt x="171" y="192"/>
                    <a:pt x="176" y="191"/>
                    <a:pt x="181" y="191"/>
                  </a:cubicBezTo>
                  <a:cubicBezTo>
                    <a:pt x="184" y="191"/>
                    <a:pt x="187" y="191"/>
                    <a:pt x="190" y="191"/>
                  </a:cubicBezTo>
                  <a:cubicBezTo>
                    <a:pt x="193" y="191"/>
                    <a:pt x="196" y="191"/>
                    <a:pt x="199" y="192"/>
                  </a:cubicBezTo>
                  <a:cubicBezTo>
                    <a:pt x="202" y="192"/>
                    <a:pt x="204" y="193"/>
                    <a:pt x="207" y="194"/>
                  </a:cubicBezTo>
                  <a:cubicBezTo>
                    <a:pt x="209" y="194"/>
                    <a:pt x="212" y="195"/>
                    <a:pt x="214" y="197"/>
                  </a:cubicBezTo>
                  <a:cubicBezTo>
                    <a:pt x="217" y="198"/>
                    <a:pt x="220" y="201"/>
                    <a:pt x="223" y="203"/>
                  </a:cubicBezTo>
                  <a:cubicBezTo>
                    <a:pt x="224" y="205"/>
                    <a:pt x="225" y="206"/>
                    <a:pt x="226" y="208"/>
                  </a:cubicBezTo>
                  <a:cubicBezTo>
                    <a:pt x="232" y="215"/>
                    <a:pt x="235" y="225"/>
                    <a:pt x="234" y="234"/>
                  </a:cubicBezTo>
                  <a:cubicBezTo>
                    <a:pt x="235" y="226"/>
                    <a:pt x="233" y="218"/>
                    <a:pt x="231" y="210"/>
                  </a:cubicBezTo>
                  <a:cubicBezTo>
                    <a:pt x="230" y="209"/>
                    <a:pt x="229" y="207"/>
                    <a:pt x="229" y="206"/>
                  </a:cubicBezTo>
                  <a:cubicBezTo>
                    <a:pt x="227" y="203"/>
                    <a:pt x="226" y="200"/>
                    <a:pt x="224" y="197"/>
                  </a:cubicBezTo>
                  <a:cubicBezTo>
                    <a:pt x="223" y="195"/>
                    <a:pt x="221" y="193"/>
                    <a:pt x="220" y="191"/>
                  </a:cubicBezTo>
                  <a:cubicBezTo>
                    <a:pt x="219" y="189"/>
                    <a:pt x="217" y="188"/>
                    <a:pt x="216" y="186"/>
                  </a:cubicBezTo>
                  <a:cubicBezTo>
                    <a:pt x="215" y="184"/>
                    <a:pt x="214" y="182"/>
                    <a:pt x="212" y="180"/>
                  </a:cubicBezTo>
                  <a:cubicBezTo>
                    <a:pt x="185" y="136"/>
                    <a:pt x="130" y="48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2" y="18"/>
                    <a:pt x="109" y="15"/>
                    <a:pt x="106" y="13"/>
                  </a:cubicBezTo>
                  <a:cubicBezTo>
                    <a:pt x="105" y="13"/>
                    <a:pt x="105" y="13"/>
                    <a:pt x="104" y="12"/>
                  </a:cubicBezTo>
                  <a:cubicBezTo>
                    <a:pt x="90" y="4"/>
                    <a:pt x="74" y="0"/>
                    <a:pt x="57" y="4"/>
                  </a:cubicBezTo>
                  <a:cubicBezTo>
                    <a:pt x="53" y="5"/>
                    <a:pt x="49" y="7"/>
                    <a:pt x="45" y="8"/>
                  </a:cubicBezTo>
                  <a:cubicBezTo>
                    <a:pt x="42" y="9"/>
                    <a:pt x="40" y="11"/>
                    <a:pt x="37" y="12"/>
                  </a:cubicBezTo>
                  <a:cubicBezTo>
                    <a:pt x="16" y="23"/>
                    <a:pt x="2" y="44"/>
                    <a:pt x="0" y="67"/>
                  </a:cubicBezTo>
                  <a:cubicBezTo>
                    <a:pt x="0" y="71"/>
                    <a:pt x="0" y="75"/>
                    <a:pt x="0" y="79"/>
                  </a:cubicBezTo>
                  <a:cubicBezTo>
                    <a:pt x="0" y="80"/>
                    <a:pt x="1" y="81"/>
                    <a:pt x="1" y="82"/>
                  </a:cubicBezTo>
                  <a:cubicBezTo>
                    <a:pt x="1" y="82"/>
                    <a:pt x="68" y="198"/>
                    <a:pt x="105" y="260"/>
                  </a:cubicBezTo>
                  <a:cubicBezTo>
                    <a:pt x="106" y="262"/>
                    <a:pt x="107" y="264"/>
                    <a:pt x="108" y="265"/>
                  </a:cubicBezTo>
                  <a:cubicBezTo>
                    <a:pt x="109" y="268"/>
                    <a:pt x="110" y="270"/>
                    <a:pt x="111" y="272"/>
                  </a:cubicBezTo>
                  <a:cubicBezTo>
                    <a:pt x="113" y="274"/>
                    <a:pt x="114" y="277"/>
                    <a:pt x="115" y="279"/>
                  </a:cubicBezTo>
                  <a:cubicBezTo>
                    <a:pt x="117" y="281"/>
                    <a:pt x="118" y="283"/>
                    <a:pt x="119" y="286"/>
                  </a:cubicBezTo>
                  <a:cubicBezTo>
                    <a:pt x="121" y="288"/>
                    <a:pt x="122" y="290"/>
                    <a:pt x="123" y="293"/>
                  </a:cubicBezTo>
                  <a:cubicBezTo>
                    <a:pt x="125" y="295"/>
                    <a:pt x="126" y="297"/>
                    <a:pt x="127" y="299"/>
                  </a:cubicBezTo>
                  <a:cubicBezTo>
                    <a:pt x="128" y="301"/>
                    <a:pt x="130" y="303"/>
                    <a:pt x="131" y="305"/>
                  </a:cubicBezTo>
                  <a:cubicBezTo>
                    <a:pt x="136" y="313"/>
                    <a:pt x="143" y="320"/>
                    <a:pt x="150" y="327"/>
                  </a:cubicBezTo>
                  <a:cubicBezTo>
                    <a:pt x="142" y="318"/>
                    <a:pt x="135" y="308"/>
                    <a:pt x="131" y="297"/>
                  </a:cubicBezTo>
                  <a:cubicBezTo>
                    <a:pt x="130" y="295"/>
                    <a:pt x="129" y="293"/>
                    <a:pt x="128" y="291"/>
                  </a:cubicBezTo>
                  <a:cubicBezTo>
                    <a:pt x="127" y="288"/>
                    <a:pt x="126" y="285"/>
                    <a:pt x="125" y="283"/>
                  </a:cubicBezTo>
                  <a:cubicBezTo>
                    <a:pt x="125" y="280"/>
                    <a:pt x="124" y="278"/>
                    <a:pt x="124" y="276"/>
                  </a:cubicBezTo>
                  <a:cubicBezTo>
                    <a:pt x="123" y="273"/>
                    <a:pt x="123" y="271"/>
                    <a:pt x="122" y="268"/>
                  </a:cubicBezTo>
                  <a:cubicBezTo>
                    <a:pt x="122" y="266"/>
                    <a:pt x="122" y="264"/>
                    <a:pt x="122" y="261"/>
                  </a:cubicBez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 sz="2400">
                <a:solidFill>
                  <a:schemeClr val="accent5">
                    <a:lumMod val="50000"/>
                  </a:schemeClr>
                </a:solidFill>
                <a:latin typeface="造字工房刻宋（非商用）粗体" pitchFamily="50" charset="-122"/>
                <a:ea typeface="造字工房刻宋（非商用）粗体" pitchFamily="50" charset="-122"/>
              </a:endParaRPr>
            </a:p>
          </p:txBody>
        </p:sp>
        <p:sp>
          <p:nvSpPr>
            <p:cNvPr id="20" name="文本框 36">
              <a:extLst>
                <a:ext uri="{FF2B5EF4-FFF2-40B4-BE49-F238E27FC236}">
                  <a16:creationId xmlns:a16="http://schemas.microsoft.com/office/drawing/2014/main" id="{4C18F17F-6511-4EB3-AF55-67D32CD67C27}"/>
                </a:ext>
              </a:extLst>
            </p:cNvPr>
            <p:cNvSpPr txBox="1"/>
            <p:nvPr/>
          </p:nvSpPr>
          <p:spPr>
            <a:xfrm>
              <a:off x="1955738" y="2720965"/>
              <a:ext cx="1604966" cy="403176"/>
            </a:xfrm>
            <a:prstGeom prst="rect">
              <a:avLst/>
            </a:prstGeom>
            <a:noFill/>
          </p:spPr>
          <p:txBody>
            <a:bodyPr wrap="none" tIns="46800" bIns="46800" anchor="ctr">
              <a:normAutofit/>
            </a:bodyPr>
            <a:lstStyle/>
            <a:p>
              <a:pPr algn="r"/>
              <a:r>
                <a:rPr lang="en-US" altLang="zh-CN" sz="2000" b="1" dirty="0">
                  <a:solidFill>
                    <a:schemeClr val="accent5">
                      <a:lumMod val="50000"/>
                    </a:schemeClr>
                  </a:solidFill>
                  <a:latin typeface="造字工房刻宋（非商用）粗体" pitchFamily="50" charset="-122"/>
                  <a:ea typeface="造字工房刻宋（非商用）粗体" pitchFamily="50" charset="-122"/>
                </a:rPr>
                <a:t>keyword</a:t>
              </a:r>
            </a:p>
          </p:txBody>
        </p:sp>
        <p:sp>
          <p:nvSpPr>
            <p:cNvPr id="14" name="ValueShape">
              <a:extLst>
                <a:ext uri="{FF2B5EF4-FFF2-40B4-BE49-F238E27FC236}">
                  <a16:creationId xmlns:a16="http://schemas.microsoft.com/office/drawing/2014/main" id="{3E5B8196-E5A0-420F-8808-C5511FF97ADE}"/>
                </a:ext>
              </a:extLst>
            </p:cNvPr>
            <p:cNvSpPr/>
            <p:nvPr/>
          </p:nvSpPr>
          <p:spPr>
            <a:xfrm>
              <a:off x="3837424" y="2806244"/>
              <a:ext cx="3723393" cy="360305"/>
            </a:xfrm>
            <a:prstGeom prst="homePlate">
              <a:avLst>
                <a:gd name="adj" fmla="val 39949"/>
              </a:avLst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2400">
                <a:solidFill>
                  <a:schemeClr val="accent5">
                    <a:lumMod val="50000"/>
                  </a:schemeClr>
                </a:solidFill>
                <a:latin typeface="造字工房刻宋（非商用）粗体" pitchFamily="50" charset="-122"/>
                <a:ea typeface="造字工房刻宋（非商用）粗体" pitchFamily="50" charset="-122"/>
              </a:endParaRPr>
            </a:p>
          </p:txBody>
        </p:sp>
      </p:grpSp>
      <p:grpSp>
        <p:nvGrpSpPr>
          <p:cNvPr id="21" name="f3311c60-f012-45da-865c-9efe0cb26c30" descr="hQcAAB+LCAAAAAAABADFVE2P2jAQ/S9u90ZXoeq229ygFS3qFyqo3WrFwU0G4spxkDOs2EX57x0TOzjEy0IvFRcy88bz3puxt+w53q+AxWyac43vBV9qno8RctZj45TFai1ljw2FSoVaftDFelWy+HbblPmZnwKzH1yuwdQqgYLL+jPu4B3si1AiX+cWFl1GFOIbL9SP6qBIUwk+bKwQ9F3ToW9iu/9T1NRgVOicIzXcRtUFsykWX7+9jCpTnMKGinpsVtNyfCw9Y0BQp0kYmZOiRFGofcWEk29AlAJiD4r2UKIFGkXC5UCKpcpBGcYkADDJKPux0OKhUNjOf4YFUvITwMraNxUP1G7BZQnOhIyv4Cu1cdp2Aar6DpKjuGsBWjFWNZoajLHiyDFs3vi494VUEt2WvVXvUWtmsMHzzDQVvpOhsR+Vsmu5Z24ZnEfb2fBP63BQ7Iv5tliUgDcT0AmxGd637a6X/RDjzYduyJUD/HrskCDGP+SFh7ixt87i7Vd41ayToU3zjj9pzUKD6noemtk8MLXmkXpXyEI//Ug5WCdPLogEZhnk4DAzoXCgUiKeuhdqqMUyQwVl6cz7/QcS9Mria4Nalxmd+Ww0uuq/fjN4xZzSqAq9VK7hqS/VAf6UxdyVdNdxkJgdscy9bejodPSfnvC8I6s1yzp45P79N3Evz3lajmmb0+8vlsd5G4UHAAA=">
            <a:extLst>
              <a:ext uri="{FF2B5EF4-FFF2-40B4-BE49-F238E27FC236}">
                <a16:creationId xmlns:a16="http://schemas.microsoft.com/office/drawing/2014/main" id="{493BCA58-93FA-481B-AD7E-E4718EAD5F7A}"/>
              </a:ext>
            </a:extLst>
          </p:cNvPr>
          <p:cNvGrpSpPr>
            <a:grpSpLocks noChangeAspect="1"/>
          </p:cNvGrpSpPr>
          <p:nvPr/>
        </p:nvGrpSpPr>
        <p:grpSpPr>
          <a:xfrm>
            <a:off x="312557" y="2700694"/>
            <a:ext cx="8473854" cy="959666"/>
            <a:chOff x="1955738" y="2372009"/>
            <a:chExt cx="8473854" cy="959666"/>
          </a:xfrm>
        </p:grpSpPr>
        <p:sp>
          <p:nvSpPr>
            <p:cNvPr id="22" name="AreaShape">
              <a:extLst>
                <a:ext uri="{FF2B5EF4-FFF2-40B4-BE49-F238E27FC236}">
                  <a16:creationId xmlns:a16="http://schemas.microsoft.com/office/drawing/2014/main" id="{3AAB45E9-7D2C-482F-A039-861A082A151A}"/>
                </a:ext>
              </a:extLst>
            </p:cNvPr>
            <p:cNvSpPr/>
            <p:nvPr/>
          </p:nvSpPr>
          <p:spPr>
            <a:xfrm>
              <a:off x="3395050" y="2372009"/>
              <a:ext cx="7034542" cy="95966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2400">
                <a:solidFill>
                  <a:schemeClr val="accent5">
                    <a:lumMod val="50000"/>
                  </a:schemeClr>
                </a:solidFill>
                <a:latin typeface="造字工房刻宋（非商用）粗体" pitchFamily="50" charset="-122"/>
                <a:ea typeface="造字工房刻宋（非商用）粗体" pitchFamily="50" charset="-122"/>
              </a:endParaRPr>
            </a:p>
          </p:txBody>
        </p:sp>
        <p:sp>
          <p:nvSpPr>
            <p:cNvPr id="23" name="ValueShape">
              <a:extLst>
                <a:ext uri="{FF2B5EF4-FFF2-40B4-BE49-F238E27FC236}">
                  <a16:creationId xmlns:a16="http://schemas.microsoft.com/office/drawing/2014/main" id="{3E5B8196-E5A0-420F-8808-C5511FF97ADE}"/>
                </a:ext>
              </a:extLst>
            </p:cNvPr>
            <p:cNvSpPr/>
            <p:nvPr/>
          </p:nvSpPr>
          <p:spPr>
            <a:xfrm>
              <a:off x="3837425" y="2806244"/>
              <a:ext cx="2756482" cy="360305"/>
            </a:xfrm>
            <a:prstGeom prst="homePlate">
              <a:avLst>
                <a:gd name="adj" fmla="val 39949"/>
              </a:avLst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2400">
                <a:solidFill>
                  <a:schemeClr val="accent5">
                    <a:lumMod val="50000"/>
                  </a:schemeClr>
                </a:solidFill>
                <a:latin typeface="造字工房刻宋（非商用）粗体" pitchFamily="50" charset="-122"/>
                <a:ea typeface="造字工房刻宋（非商用）粗体" pitchFamily="50" charset="-122"/>
              </a:endParaRPr>
            </a:p>
          </p:txBody>
        </p:sp>
        <p:sp>
          <p:nvSpPr>
            <p:cNvPr id="24" name="RelativeShape">
              <a:extLst>
                <a:ext uri="{FF2B5EF4-FFF2-40B4-BE49-F238E27FC236}">
                  <a16:creationId xmlns:a16="http://schemas.microsoft.com/office/drawing/2014/main" id="{9A50C6B0-C420-4624-8DEA-7DE9DC10C81F}"/>
                </a:ext>
              </a:extLst>
            </p:cNvPr>
            <p:cNvSpPr/>
            <p:nvPr/>
          </p:nvSpPr>
          <p:spPr>
            <a:xfrm>
              <a:off x="3837424" y="2806244"/>
              <a:ext cx="5512965" cy="36030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2400">
                <a:solidFill>
                  <a:schemeClr val="accent5">
                    <a:lumMod val="50000"/>
                  </a:schemeClr>
                </a:solidFill>
                <a:latin typeface="造字工房刻宋（非商用）粗体" pitchFamily="50" charset="-122"/>
                <a:ea typeface="造字工房刻宋（非商用）粗体" pitchFamily="50" charset="-122"/>
              </a:endParaRPr>
            </a:p>
          </p:txBody>
        </p:sp>
        <p:sp>
          <p:nvSpPr>
            <p:cNvPr id="25" name="ValueText">
              <a:extLst>
                <a:ext uri="{FF2B5EF4-FFF2-40B4-BE49-F238E27FC236}">
                  <a16:creationId xmlns:a16="http://schemas.microsoft.com/office/drawing/2014/main" id="{F40EB256-985D-4A64-8FA4-10B57A6D8C77}"/>
                </a:ext>
              </a:extLst>
            </p:cNvPr>
            <p:cNvSpPr txBox="1"/>
            <p:nvPr/>
          </p:nvSpPr>
          <p:spPr>
            <a:xfrm>
              <a:off x="9007124" y="2849891"/>
              <a:ext cx="364016" cy="273012"/>
            </a:xfrm>
            <a:prstGeom prst="rect">
              <a:avLst/>
            </a:prstGeom>
            <a:noFill/>
          </p:spPr>
          <p:txBody>
            <a:bodyPr wrap="none" anchor="ctr" anchorCtr="0">
              <a:prstTxWarp prst="textPlain">
                <a:avLst/>
              </a:prstTxWarp>
              <a:noAutofit/>
            </a:bodyPr>
            <a:lstStyle/>
            <a:p>
              <a:r>
                <a:rPr lang="en-US" dirty="0">
                  <a:solidFill>
                    <a:schemeClr val="accent5">
                      <a:lumMod val="50000"/>
                    </a:schemeClr>
                  </a:solidFill>
                  <a:latin typeface="造字工房刻宋（非商用）粗体" pitchFamily="50" charset="-122"/>
                  <a:ea typeface="造字工房刻宋（非商用）粗体" pitchFamily="50" charset="-122"/>
                </a:rPr>
                <a:t>45%</a:t>
              </a:r>
            </a:p>
          </p:txBody>
        </p:sp>
        <p:sp>
          <p:nvSpPr>
            <p:cNvPr id="26" name="ValueBack">
              <a:extLst>
                <a:ext uri="{FF2B5EF4-FFF2-40B4-BE49-F238E27FC236}">
                  <a16:creationId xmlns:a16="http://schemas.microsoft.com/office/drawing/2014/main" id="{47B35EB4-5751-4AB9-92C5-112777B9740B}"/>
                </a:ext>
              </a:extLst>
            </p:cNvPr>
            <p:cNvSpPr/>
            <p:nvPr/>
          </p:nvSpPr>
          <p:spPr bwMode="auto">
            <a:xfrm>
              <a:off x="3572165" y="2802270"/>
              <a:ext cx="282725" cy="364280"/>
            </a:xfrm>
            <a:custGeom>
              <a:avLst/>
              <a:gdLst>
                <a:gd name="T0" fmla="*/ 173 w 173"/>
                <a:gd name="T1" fmla="*/ 5 h 223"/>
                <a:gd name="T2" fmla="*/ 89 w 173"/>
                <a:gd name="T3" fmla="*/ 3 h 223"/>
                <a:gd name="T4" fmla="*/ 43 w 173"/>
                <a:gd name="T5" fmla="*/ 1 h 223"/>
                <a:gd name="T6" fmla="*/ 0 w 173"/>
                <a:gd name="T7" fmla="*/ 0 h 223"/>
                <a:gd name="T8" fmla="*/ 19 w 173"/>
                <a:gd name="T9" fmla="*/ 34 h 223"/>
                <a:gd name="T10" fmla="*/ 40 w 173"/>
                <a:gd name="T11" fmla="*/ 80 h 223"/>
                <a:gd name="T12" fmla="*/ 59 w 173"/>
                <a:gd name="T13" fmla="*/ 127 h 223"/>
                <a:gd name="T14" fmla="*/ 71 w 173"/>
                <a:gd name="T15" fmla="*/ 152 h 223"/>
                <a:gd name="T16" fmla="*/ 88 w 173"/>
                <a:gd name="T17" fmla="*/ 173 h 223"/>
                <a:gd name="T18" fmla="*/ 173 w 173"/>
                <a:gd name="T19" fmla="*/ 223 h 223"/>
                <a:gd name="T20" fmla="*/ 173 w 173"/>
                <a:gd name="T21" fmla="*/ 5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223">
                  <a:moveTo>
                    <a:pt x="173" y="5"/>
                  </a:moveTo>
                  <a:cubicBezTo>
                    <a:pt x="171" y="5"/>
                    <a:pt x="107" y="4"/>
                    <a:pt x="89" y="3"/>
                  </a:cubicBezTo>
                  <a:cubicBezTo>
                    <a:pt x="74" y="2"/>
                    <a:pt x="58" y="2"/>
                    <a:pt x="43" y="1"/>
                  </a:cubicBezTo>
                  <a:cubicBezTo>
                    <a:pt x="29" y="0"/>
                    <a:pt x="14" y="3"/>
                    <a:pt x="0" y="0"/>
                  </a:cubicBezTo>
                  <a:cubicBezTo>
                    <a:pt x="6" y="11"/>
                    <a:pt x="13" y="23"/>
                    <a:pt x="19" y="34"/>
                  </a:cubicBezTo>
                  <a:cubicBezTo>
                    <a:pt x="26" y="49"/>
                    <a:pt x="33" y="65"/>
                    <a:pt x="40" y="80"/>
                  </a:cubicBezTo>
                  <a:cubicBezTo>
                    <a:pt x="46" y="95"/>
                    <a:pt x="52" y="111"/>
                    <a:pt x="59" y="127"/>
                  </a:cubicBezTo>
                  <a:cubicBezTo>
                    <a:pt x="62" y="135"/>
                    <a:pt x="66" y="144"/>
                    <a:pt x="71" y="152"/>
                  </a:cubicBezTo>
                  <a:cubicBezTo>
                    <a:pt x="76" y="159"/>
                    <a:pt x="82" y="167"/>
                    <a:pt x="88" y="173"/>
                  </a:cubicBezTo>
                  <a:cubicBezTo>
                    <a:pt x="96" y="182"/>
                    <a:pt x="138" y="213"/>
                    <a:pt x="173" y="223"/>
                  </a:cubicBezTo>
                  <a:lnTo>
                    <a:pt x="173" y="5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 sz="2400">
                <a:solidFill>
                  <a:schemeClr val="accent5">
                    <a:lumMod val="50000"/>
                  </a:schemeClr>
                </a:solidFill>
                <a:latin typeface="造字工房刻宋（非商用）粗体" pitchFamily="50" charset="-122"/>
                <a:ea typeface="造字工房刻宋（非商用）粗体" pitchFamily="50" charset="-122"/>
              </a:endParaRPr>
            </a:p>
          </p:txBody>
        </p:sp>
        <p:sp>
          <p:nvSpPr>
            <p:cNvPr id="27" name="Freeform 14">
              <a:extLst>
                <a:ext uri="{FF2B5EF4-FFF2-40B4-BE49-F238E27FC236}">
                  <a16:creationId xmlns:a16="http://schemas.microsoft.com/office/drawing/2014/main" id="{50DFEF77-13FF-48AA-A439-715F27403499}"/>
                </a:ext>
              </a:extLst>
            </p:cNvPr>
            <p:cNvSpPr/>
            <p:nvPr/>
          </p:nvSpPr>
          <p:spPr bwMode="auto">
            <a:xfrm>
              <a:off x="3676555" y="2803900"/>
              <a:ext cx="176704" cy="191383"/>
            </a:xfrm>
            <a:custGeom>
              <a:avLst/>
              <a:gdLst>
                <a:gd name="T0" fmla="*/ 98 w 108"/>
                <a:gd name="T1" fmla="*/ 47 h 117"/>
                <a:gd name="T2" fmla="*/ 34 w 108"/>
                <a:gd name="T3" fmla="*/ 0 h 117"/>
                <a:gd name="T4" fmla="*/ 23 w 108"/>
                <a:gd name="T5" fmla="*/ 1 h 117"/>
                <a:gd name="T6" fmla="*/ 16 w 108"/>
                <a:gd name="T7" fmla="*/ 3 h 117"/>
                <a:gd name="T8" fmla="*/ 0 w 108"/>
                <a:gd name="T9" fmla="*/ 19 h 117"/>
                <a:gd name="T10" fmla="*/ 2 w 108"/>
                <a:gd name="T11" fmla="*/ 26 h 117"/>
                <a:gd name="T12" fmla="*/ 3 w 108"/>
                <a:gd name="T13" fmla="*/ 27 h 117"/>
                <a:gd name="T14" fmla="*/ 59 w 108"/>
                <a:gd name="T15" fmla="*/ 117 h 117"/>
                <a:gd name="T16" fmla="*/ 85 w 108"/>
                <a:gd name="T17" fmla="*/ 110 h 117"/>
                <a:gd name="T18" fmla="*/ 93 w 108"/>
                <a:gd name="T19" fmla="*/ 104 h 117"/>
                <a:gd name="T20" fmla="*/ 99 w 108"/>
                <a:gd name="T21" fmla="*/ 97 h 117"/>
                <a:gd name="T22" fmla="*/ 102 w 108"/>
                <a:gd name="T23" fmla="*/ 90 h 117"/>
                <a:gd name="T24" fmla="*/ 98 w 108"/>
                <a:gd name="T25" fmla="*/ 4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8" h="117">
                  <a:moveTo>
                    <a:pt x="98" y="47"/>
                  </a:moveTo>
                  <a:cubicBezTo>
                    <a:pt x="83" y="23"/>
                    <a:pt x="63" y="2"/>
                    <a:pt x="34" y="0"/>
                  </a:cubicBezTo>
                  <a:cubicBezTo>
                    <a:pt x="31" y="0"/>
                    <a:pt x="27" y="0"/>
                    <a:pt x="23" y="1"/>
                  </a:cubicBezTo>
                  <a:cubicBezTo>
                    <a:pt x="21" y="1"/>
                    <a:pt x="18" y="2"/>
                    <a:pt x="16" y="3"/>
                  </a:cubicBezTo>
                  <a:cubicBezTo>
                    <a:pt x="9" y="6"/>
                    <a:pt x="3" y="12"/>
                    <a:pt x="0" y="19"/>
                  </a:cubicBezTo>
                  <a:cubicBezTo>
                    <a:pt x="0" y="19"/>
                    <a:pt x="1" y="21"/>
                    <a:pt x="2" y="26"/>
                  </a:cubicBezTo>
                  <a:cubicBezTo>
                    <a:pt x="3" y="26"/>
                    <a:pt x="3" y="27"/>
                    <a:pt x="3" y="27"/>
                  </a:cubicBezTo>
                  <a:cubicBezTo>
                    <a:pt x="59" y="117"/>
                    <a:pt x="59" y="117"/>
                    <a:pt x="59" y="117"/>
                  </a:cubicBezTo>
                  <a:cubicBezTo>
                    <a:pt x="68" y="117"/>
                    <a:pt x="77" y="115"/>
                    <a:pt x="85" y="110"/>
                  </a:cubicBezTo>
                  <a:cubicBezTo>
                    <a:pt x="88" y="108"/>
                    <a:pt x="90" y="106"/>
                    <a:pt x="93" y="104"/>
                  </a:cubicBezTo>
                  <a:cubicBezTo>
                    <a:pt x="95" y="102"/>
                    <a:pt x="97" y="99"/>
                    <a:pt x="99" y="97"/>
                  </a:cubicBezTo>
                  <a:cubicBezTo>
                    <a:pt x="100" y="94"/>
                    <a:pt x="101" y="92"/>
                    <a:pt x="102" y="90"/>
                  </a:cubicBezTo>
                  <a:cubicBezTo>
                    <a:pt x="108" y="76"/>
                    <a:pt x="107" y="60"/>
                    <a:pt x="98" y="47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sz="2400">
                <a:solidFill>
                  <a:schemeClr val="accent5">
                    <a:lumMod val="50000"/>
                  </a:schemeClr>
                </a:solidFill>
                <a:latin typeface="造字工房刻宋（非商用）粗体" pitchFamily="50" charset="-122"/>
                <a:ea typeface="造字工房刻宋（非商用）粗体" pitchFamily="50" charset="-122"/>
              </a:endParaRPr>
            </a:p>
          </p:txBody>
        </p:sp>
        <p:sp>
          <p:nvSpPr>
            <p:cNvPr id="28" name="ExtraShape">
              <a:extLst>
                <a:ext uri="{FF2B5EF4-FFF2-40B4-BE49-F238E27FC236}">
                  <a16:creationId xmlns:a16="http://schemas.microsoft.com/office/drawing/2014/main" id="{7A400A3D-64D3-4E6E-8996-A4397A8B8FD3}"/>
                </a:ext>
              </a:extLst>
            </p:cNvPr>
            <p:cNvSpPr/>
            <p:nvPr/>
          </p:nvSpPr>
          <p:spPr bwMode="auto">
            <a:xfrm>
              <a:off x="3467774" y="2547818"/>
              <a:ext cx="383853" cy="533914"/>
            </a:xfrm>
            <a:custGeom>
              <a:avLst/>
              <a:gdLst>
                <a:gd name="T0" fmla="*/ 122 w 235"/>
                <a:gd name="T1" fmla="*/ 261 h 327"/>
                <a:gd name="T2" fmla="*/ 122 w 235"/>
                <a:gd name="T3" fmla="*/ 250 h 327"/>
                <a:gd name="T4" fmla="*/ 128 w 235"/>
                <a:gd name="T5" fmla="*/ 228 h 327"/>
                <a:gd name="T6" fmla="*/ 135 w 235"/>
                <a:gd name="T7" fmla="*/ 217 h 327"/>
                <a:gd name="T8" fmla="*/ 144 w 235"/>
                <a:gd name="T9" fmla="*/ 208 h 327"/>
                <a:gd name="T10" fmla="*/ 154 w 235"/>
                <a:gd name="T11" fmla="*/ 200 h 327"/>
                <a:gd name="T12" fmla="*/ 167 w 235"/>
                <a:gd name="T13" fmla="*/ 194 h 327"/>
                <a:gd name="T14" fmla="*/ 181 w 235"/>
                <a:gd name="T15" fmla="*/ 191 h 327"/>
                <a:gd name="T16" fmla="*/ 190 w 235"/>
                <a:gd name="T17" fmla="*/ 191 h 327"/>
                <a:gd name="T18" fmla="*/ 199 w 235"/>
                <a:gd name="T19" fmla="*/ 192 h 327"/>
                <a:gd name="T20" fmla="*/ 207 w 235"/>
                <a:gd name="T21" fmla="*/ 194 h 327"/>
                <a:gd name="T22" fmla="*/ 214 w 235"/>
                <a:gd name="T23" fmla="*/ 197 h 327"/>
                <a:gd name="T24" fmla="*/ 223 w 235"/>
                <a:gd name="T25" fmla="*/ 203 h 327"/>
                <a:gd name="T26" fmla="*/ 226 w 235"/>
                <a:gd name="T27" fmla="*/ 208 h 327"/>
                <a:gd name="T28" fmla="*/ 234 w 235"/>
                <a:gd name="T29" fmla="*/ 234 h 327"/>
                <a:gd name="T30" fmla="*/ 231 w 235"/>
                <a:gd name="T31" fmla="*/ 210 h 327"/>
                <a:gd name="T32" fmla="*/ 229 w 235"/>
                <a:gd name="T33" fmla="*/ 206 h 327"/>
                <a:gd name="T34" fmla="*/ 224 w 235"/>
                <a:gd name="T35" fmla="*/ 197 h 327"/>
                <a:gd name="T36" fmla="*/ 220 w 235"/>
                <a:gd name="T37" fmla="*/ 191 h 327"/>
                <a:gd name="T38" fmla="*/ 216 w 235"/>
                <a:gd name="T39" fmla="*/ 186 h 327"/>
                <a:gd name="T40" fmla="*/ 212 w 235"/>
                <a:gd name="T41" fmla="*/ 180 h 327"/>
                <a:gd name="T42" fmla="*/ 114 w 235"/>
                <a:gd name="T43" fmla="*/ 23 h 327"/>
                <a:gd name="T44" fmla="*/ 114 w 235"/>
                <a:gd name="T45" fmla="*/ 22 h 327"/>
                <a:gd name="T46" fmla="*/ 106 w 235"/>
                <a:gd name="T47" fmla="*/ 13 h 327"/>
                <a:gd name="T48" fmla="*/ 104 w 235"/>
                <a:gd name="T49" fmla="*/ 12 h 327"/>
                <a:gd name="T50" fmla="*/ 57 w 235"/>
                <a:gd name="T51" fmla="*/ 4 h 327"/>
                <a:gd name="T52" fmla="*/ 45 w 235"/>
                <a:gd name="T53" fmla="*/ 8 h 327"/>
                <a:gd name="T54" fmla="*/ 37 w 235"/>
                <a:gd name="T55" fmla="*/ 12 h 327"/>
                <a:gd name="T56" fmla="*/ 0 w 235"/>
                <a:gd name="T57" fmla="*/ 67 h 327"/>
                <a:gd name="T58" fmla="*/ 0 w 235"/>
                <a:gd name="T59" fmla="*/ 79 h 327"/>
                <a:gd name="T60" fmla="*/ 1 w 235"/>
                <a:gd name="T61" fmla="*/ 82 h 327"/>
                <a:gd name="T62" fmla="*/ 105 w 235"/>
                <a:gd name="T63" fmla="*/ 260 h 327"/>
                <a:gd name="T64" fmla="*/ 108 w 235"/>
                <a:gd name="T65" fmla="*/ 265 h 327"/>
                <a:gd name="T66" fmla="*/ 111 w 235"/>
                <a:gd name="T67" fmla="*/ 272 h 327"/>
                <a:gd name="T68" fmla="*/ 115 w 235"/>
                <a:gd name="T69" fmla="*/ 279 h 327"/>
                <a:gd name="T70" fmla="*/ 119 w 235"/>
                <a:gd name="T71" fmla="*/ 286 h 327"/>
                <a:gd name="T72" fmla="*/ 123 w 235"/>
                <a:gd name="T73" fmla="*/ 293 h 327"/>
                <a:gd name="T74" fmla="*/ 127 w 235"/>
                <a:gd name="T75" fmla="*/ 299 h 327"/>
                <a:gd name="T76" fmla="*/ 131 w 235"/>
                <a:gd name="T77" fmla="*/ 305 h 327"/>
                <a:gd name="T78" fmla="*/ 150 w 235"/>
                <a:gd name="T79" fmla="*/ 327 h 327"/>
                <a:gd name="T80" fmla="*/ 131 w 235"/>
                <a:gd name="T81" fmla="*/ 297 h 327"/>
                <a:gd name="T82" fmla="*/ 128 w 235"/>
                <a:gd name="T83" fmla="*/ 291 h 327"/>
                <a:gd name="T84" fmla="*/ 125 w 235"/>
                <a:gd name="T85" fmla="*/ 283 h 327"/>
                <a:gd name="T86" fmla="*/ 124 w 235"/>
                <a:gd name="T87" fmla="*/ 276 h 327"/>
                <a:gd name="T88" fmla="*/ 122 w 235"/>
                <a:gd name="T89" fmla="*/ 268 h 327"/>
                <a:gd name="T90" fmla="*/ 122 w 235"/>
                <a:gd name="T91" fmla="*/ 261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35" h="327">
                  <a:moveTo>
                    <a:pt x="122" y="261"/>
                  </a:moveTo>
                  <a:cubicBezTo>
                    <a:pt x="122" y="258"/>
                    <a:pt x="122" y="254"/>
                    <a:pt x="122" y="250"/>
                  </a:cubicBezTo>
                  <a:cubicBezTo>
                    <a:pt x="123" y="243"/>
                    <a:pt x="125" y="235"/>
                    <a:pt x="128" y="228"/>
                  </a:cubicBezTo>
                  <a:cubicBezTo>
                    <a:pt x="130" y="225"/>
                    <a:pt x="132" y="221"/>
                    <a:pt x="135" y="217"/>
                  </a:cubicBezTo>
                  <a:cubicBezTo>
                    <a:pt x="138" y="214"/>
                    <a:pt x="141" y="211"/>
                    <a:pt x="144" y="208"/>
                  </a:cubicBezTo>
                  <a:cubicBezTo>
                    <a:pt x="147" y="205"/>
                    <a:pt x="151" y="202"/>
                    <a:pt x="154" y="200"/>
                  </a:cubicBezTo>
                  <a:cubicBezTo>
                    <a:pt x="158" y="198"/>
                    <a:pt x="162" y="196"/>
                    <a:pt x="167" y="194"/>
                  </a:cubicBezTo>
                  <a:cubicBezTo>
                    <a:pt x="171" y="192"/>
                    <a:pt x="176" y="191"/>
                    <a:pt x="181" y="191"/>
                  </a:cubicBezTo>
                  <a:cubicBezTo>
                    <a:pt x="184" y="191"/>
                    <a:pt x="187" y="191"/>
                    <a:pt x="190" y="191"/>
                  </a:cubicBezTo>
                  <a:cubicBezTo>
                    <a:pt x="193" y="191"/>
                    <a:pt x="196" y="191"/>
                    <a:pt x="199" y="192"/>
                  </a:cubicBezTo>
                  <a:cubicBezTo>
                    <a:pt x="202" y="192"/>
                    <a:pt x="204" y="193"/>
                    <a:pt x="207" y="194"/>
                  </a:cubicBezTo>
                  <a:cubicBezTo>
                    <a:pt x="209" y="194"/>
                    <a:pt x="212" y="195"/>
                    <a:pt x="214" y="197"/>
                  </a:cubicBezTo>
                  <a:cubicBezTo>
                    <a:pt x="217" y="198"/>
                    <a:pt x="220" y="201"/>
                    <a:pt x="223" y="203"/>
                  </a:cubicBezTo>
                  <a:cubicBezTo>
                    <a:pt x="224" y="205"/>
                    <a:pt x="225" y="206"/>
                    <a:pt x="226" y="208"/>
                  </a:cubicBezTo>
                  <a:cubicBezTo>
                    <a:pt x="232" y="215"/>
                    <a:pt x="235" y="225"/>
                    <a:pt x="234" y="234"/>
                  </a:cubicBezTo>
                  <a:cubicBezTo>
                    <a:pt x="235" y="226"/>
                    <a:pt x="233" y="218"/>
                    <a:pt x="231" y="210"/>
                  </a:cubicBezTo>
                  <a:cubicBezTo>
                    <a:pt x="230" y="209"/>
                    <a:pt x="229" y="207"/>
                    <a:pt x="229" y="206"/>
                  </a:cubicBezTo>
                  <a:cubicBezTo>
                    <a:pt x="227" y="203"/>
                    <a:pt x="226" y="200"/>
                    <a:pt x="224" y="197"/>
                  </a:cubicBezTo>
                  <a:cubicBezTo>
                    <a:pt x="223" y="195"/>
                    <a:pt x="221" y="193"/>
                    <a:pt x="220" y="191"/>
                  </a:cubicBezTo>
                  <a:cubicBezTo>
                    <a:pt x="219" y="189"/>
                    <a:pt x="217" y="188"/>
                    <a:pt x="216" y="186"/>
                  </a:cubicBezTo>
                  <a:cubicBezTo>
                    <a:pt x="215" y="184"/>
                    <a:pt x="214" y="182"/>
                    <a:pt x="212" y="180"/>
                  </a:cubicBezTo>
                  <a:cubicBezTo>
                    <a:pt x="185" y="136"/>
                    <a:pt x="130" y="48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2" y="18"/>
                    <a:pt x="109" y="15"/>
                    <a:pt x="106" y="13"/>
                  </a:cubicBezTo>
                  <a:cubicBezTo>
                    <a:pt x="105" y="13"/>
                    <a:pt x="105" y="13"/>
                    <a:pt x="104" y="12"/>
                  </a:cubicBezTo>
                  <a:cubicBezTo>
                    <a:pt x="90" y="4"/>
                    <a:pt x="74" y="0"/>
                    <a:pt x="57" y="4"/>
                  </a:cubicBezTo>
                  <a:cubicBezTo>
                    <a:pt x="53" y="5"/>
                    <a:pt x="49" y="7"/>
                    <a:pt x="45" y="8"/>
                  </a:cubicBezTo>
                  <a:cubicBezTo>
                    <a:pt x="42" y="9"/>
                    <a:pt x="40" y="11"/>
                    <a:pt x="37" y="12"/>
                  </a:cubicBezTo>
                  <a:cubicBezTo>
                    <a:pt x="16" y="23"/>
                    <a:pt x="2" y="44"/>
                    <a:pt x="0" y="67"/>
                  </a:cubicBezTo>
                  <a:cubicBezTo>
                    <a:pt x="0" y="71"/>
                    <a:pt x="0" y="75"/>
                    <a:pt x="0" y="79"/>
                  </a:cubicBezTo>
                  <a:cubicBezTo>
                    <a:pt x="0" y="80"/>
                    <a:pt x="1" y="81"/>
                    <a:pt x="1" y="82"/>
                  </a:cubicBezTo>
                  <a:cubicBezTo>
                    <a:pt x="1" y="82"/>
                    <a:pt x="68" y="198"/>
                    <a:pt x="105" y="260"/>
                  </a:cubicBezTo>
                  <a:cubicBezTo>
                    <a:pt x="106" y="262"/>
                    <a:pt x="107" y="264"/>
                    <a:pt x="108" y="265"/>
                  </a:cubicBezTo>
                  <a:cubicBezTo>
                    <a:pt x="109" y="268"/>
                    <a:pt x="110" y="270"/>
                    <a:pt x="111" y="272"/>
                  </a:cubicBezTo>
                  <a:cubicBezTo>
                    <a:pt x="113" y="274"/>
                    <a:pt x="114" y="277"/>
                    <a:pt x="115" y="279"/>
                  </a:cubicBezTo>
                  <a:cubicBezTo>
                    <a:pt x="117" y="281"/>
                    <a:pt x="118" y="283"/>
                    <a:pt x="119" y="286"/>
                  </a:cubicBezTo>
                  <a:cubicBezTo>
                    <a:pt x="121" y="288"/>
                    <a:pt x="122" y="290"/>
                    <a:pt x="123" y="293"/>
                  </a:cubicBezTo>
                  <a:cubicBezTo>
                    <a:pt x="125" y="295"/>
                    <a:pt x="126" y="297"/>
                    <a:pt x="127" y="299"/>
                  </a:cubicBezTo>
                  <a:cubicBezTo>
                    <a:pt x="128" y="301"/>
                    <a:pt x="130" y="303"/>
                    <a:pt x="131" y="305"/>
                  </a:cubicBezTo>
                  <a:cubicBezTo>
                    <a:pt x="136" y="313"/>
                    <a:pt x="143" y="320"/>
                    <a:pt x="150" y="327"/>
                  </a:cubicBezTo>
                  <a:cubicBezTo>
                    <a:pt x="142" y="318"/>
                    <a:pt x="135" y="308"/>
                    <a:pt x="131" y="297"/>
                  </a:cubicBezTo>
                  <a:cubicBezTo>
                    <a:pt x="130" y="295"/>
                    <a:pt x="129" y="293"/>
                    <a:pt x="128" y="291"/>
                  </a:cubicBezTo>
                  <a:cubicBezTo>
                    <a:pt x="127" y="288"/>
                    <a:pt x="126" y="285"/>
                    <a:pt x="125" y="283"/>
                  </a:cubicBezTo>
                  <a:cubicBezTo>
                    <a:pt x="125" y="280"/>
                    <a:pt x="124" y="278"/>
                    <a:pt x="124" y="276"/>
                  </a:cubicBezTo>
                  <a:cubicBezTo>
                    <a:pt x="123" y="273"/>
                    <a:pt x="123" y="271"/>
                    <a:pt x="122" y="268"/>
                  </a:cubicBezTo>
                  <a:cubicBezTo>
                    <a:pt x="122" y="266"/>
                    <a:pt x="122" y="264"/>
                    <a:pt x="122" y="261"/>
                  </a:cubicBez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 sz="2400">
                <a:solidFill>
                  <a:schemeClr val="accent5">
                    <a:lumMod val="50000"/>
                  </a:schemeClr>
                </a:solidFill>
                <a:latin typeface="造字工房刻宋（非商用）粗体" pitchFamily="50" charset="-122"/>
                <a:ea typeface="造字工房刻宋（非商用）粗体" pitchFamily="50" charset="-122"/>
              </a:endParaRPr>
            </a:p>
          </p:txBody>
        </p:sp>
        <p:sp>
          <p:nvSpPr>
            <p:cNvPr id="29" name="文本框 36">
              <a:extLst>
                <a:ext uri="{FF2B5EF4-FFF2-40B4-BE49-F238E27FC236}">
                  <a16:creationId xmlns:a16="http://schemas.microsoft.com/office/drawing/2014/main" id="{4C18F17F-6511-4EB3-AF55-67D32CD67C27}"/>
                </a:ext>
              </a:extLst>
            </p:cNvPr>
            <p:cNvSpPr txBox="1"/>
            <p:nvPr/>
          </p:nvSpPr>
          <p:spPr>
            <a:xfrm>
              <a:off x="1955738" y="2720965"/>
              <a:ext cx="1604966" cy="403176"/>
            </a:xfrm>
            <a:prstGeom prst="rect">
              <a:avLst/>
            </a:prstGeom>
            <a:noFill/>
          </p:spPr>
          <p:txBody>
            <a:bodyPr wrap="none" tIns="46800" bIns="46800" anchor="ctr">
              <a:normAutofit/>
            </a:bodyPr>
            <a:lstStyle/>
            <a:p>
              <a:pPr algn="r"/>
              <a:r>
                <a:rPr lang="en-US" altLang="zh-CN" sz="2000" b="1" dirty="0">
                  <a:solidFill>
                    <a:schemeClr val="accent5">
                      <a:lumMod val="50000"/>
                    </a:schemeClr>
                  </a:solidFill>
                  <a:latin typeface="造字工房刻宋（非商用）粗体" pitchFamily="50" charset="-122"/>
                  <a:ea typeface="造字工房刻宋（非商用）粗体" pitchFamily="50" charset="-122"/>
                </a:rPr>
                <a:t>keyword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512522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475656" y="1707654"/>
            <a:ext cx="1343594" cy="161082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915816" y="1347614"/>
            <a:ext cx="377539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0" dirty="0">
                <a:solidFill>
                  <a:srgbClr val="21596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THANKS </a:t>
            </a:r>
            <a:endParaRPr lang="zh-CN" altLang="en-US" sz="8000" dirty="0">
              <a:solidFill>
                <a:srgbClr val="215968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D04C4003-CA2D-25C3-B5A6-81A8E0B39B47}"/>
              </a:ext>
            </a:extLst>
          </p:cNvPr>
          <p:cNvSpPr/>
          <p:nvPr/>
        </p:nvSpPr>
        <p:spPr>
          <a:xfrm>
            <a:off x="3051606" y="3407849"/>
            <a:ext cx="2960554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>
            <a:spAutoFit/>
          </a:bodyPr>
          <a:lstStyle/>
          <a:p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Report </a:t>
            </a: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freeppt7.com</a:t>
            </a:r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Rounded Rectangle 7">
            <a:extLst>
              <a:ext uri="{FF2B5EF4-FFF2-40B4-BE49-F238E27FC236}">
                <a16:creationId xmlns:a16="http://schemas.microsoft.com/office/drawing/2014/main" id="{84B70BF7-93F0-9FDC-9E41-63AA5BC28B82}"/>
              </a:ext>
            </a:extLst>
          </p:cNvPr>
          <p:cNvSpPr/>
          <p:nvPr/>
        </p:nvSpPr>
        <p:spPr>
          <a:xfrm>
            <a:off x="7380312" y="339502"/>
            <a:ext cx="1224136" cy="360040"/>
          </a:xfrm>
          <a:prstGeom prst="roundRect">
            <a:avLst>
              <a:gd name="adj" fmla="val 50000"/>
            </a:avLst>
          </a:prstGeom>
          <a:solidFill>
            <a:schemeClr val="bg1">
              <a:alpha val="0"/>
            </a:schemeClr>
          </a:solidFill>
          <a:ln w="15875">
            <a:solidFill>
              <a:srgbClr val="2159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/>
              <a:t>LOGO</a:t>
            </a:r>
            <a:endParaRPr lang="ko-KR" altLang="en-US" sz="2700" dirty="0"/>
          </a:p>
        </p:txBody>
      </p:sp>
    </p:spTree>
    <p:extLst>
      <p:ext uri="{BB962C8B-B14F-4D97-AF65-F5344CB8AC3E}">
        <p14:creationId xmlns:p14="http://schemas.microsoft.com/office/powerpoint/2010/main" val="24491131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12526" y="2507902"/>
            <a:ext cx="1343594" cy="1610828"/>
          </a:xfrm>
          <a:prstGeom prst="rect">
            <a:avLst/>
          </a:prstGeom>
        </p:spPr>
      </p:pic>
      <p:sp>
        <p:nvSpPr>
          <p:cNvPr id="5" name="圆角矩形 4"/>
          <p:cNvSpPr/>
          <p:nvPr/>
        </p:nvSpPr>
        <p:spPr>
          <a:xfrm>
            <a:off x="3701210" y="953227"/>
            <a:ext cx="3672408" cy="576064"/>
          </a:xfrm>
          <a:prstGeom prst="roundRect">
            <a:avLst/>
          </a:prstGeom>
          <a:noFill/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圆角矩形 5"/>
          <p:cNvSpPr/>
          <p:nvPr/>
        </p:nvSpPr>
        <p:spPr>
          <a:xfrm>
            <a:off x="3690324" y="1745315"/>
            <a:ext cx="3672408" cy="576064"/>
          </a:xfrm>
          <a:prstGeom prst="roundRect">
            <a:avLst/>
          </a:prstGeom>
          <a:noFill/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圆角矩形 6"/>
          <p:cNvSpPr/>
          <p:nvPr/>
        </p:nvSpPr>
        <p:spPr>
          <a:xfrm>
            <a:off x="3712096" y="2490213"/>
            <a:ext cx="3672408" cy="576064"/>
          </a:xfrm>
          <a:prstGeom prst="roundRect">
            <a:avLst/>
          </a:prstGeom>
          <a:noFill/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圆角矩形 7"/>
          <p:cNvSpPr/>
          <p:nvPr/>
        </p:nvSpPr>
        <p:spPr>
          <a:xfrm>
            <a:off x="3701210" y="3282301"/>
            <a:ext cx="3672408" cy="576064"/>
          </a:xfrm>
          <a:prstGeom prst="roundRect">
            <a:avLst/>
          </a:prstGeom>
          <a:noFill/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菱形 8"/>
          <p:cNvSpPr/>
          <p:nvPr/>
        </p:nvSpPr>
        <p:spPr>
          <a:xfrm>
            <a:off x="2555776" y="1648919"/>
            <a:ext cx="593996" cy="685733"/>
          </a:xfrm>
          <a:prstGeom prst="diamond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>
                <a:latin typeface="造字工房刻宋（非商用）粗体" pitchFamily="50" charset="-122"/>
                <a:ea typeface="造字工房刻宋（非商用）粗体" pitchFamily="50" charset="-122"/>
              </a:rPr>
              <a:t>2</a:t>
            </a:r>
            <a:endParaRPr lang="zh-CN" altLang="en-US" sz="3200" dirty="0">
              <a:latin typeface="造字工房刻宋（非商用）粗体" pitchFamily="50" charset="-122"/>
              <a:ea typeface="造字工房刻宋（非商用）粗体" pitchFamily="50" charset="-122"/>
            </a:endParaRPr>
          </a:p>
        </p:txBody>
      </p:sp>
      <p:sp>
        <p:nvSpPr>
          <p:cNvPr id="10" name="菱形 9"/>
          <p:cNvSpPr/>
          <p:nvPr/>
        </p:nvSpPr>
        <p:spPr>
          <a:xfrm>
            <a:off x="2555776" y="856831"/>
            <a:ext cx="593996" cy="685733"/>
          </a:xfrm>
          <a:prstGeom prst="diamond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>
                <a:latin typeface="造字工房刻宋（非商用）粗体" pitchFamily="50" charset="-122"/>
                <a:ea typeface="造字工房刻宋（非商用）粗体" pitchFamily="50" charset="-122"/>
              </a:rPr>
              <a:t>1</a:t>
            </a:r>
            <a:endParaRPr lang="zh-CN" altLang="en-US" sz="3200" dirty="0">
              <a:latin typeface="造字工房刻宋（非商用）粗体" pitchFamily="50" charset="-122"/>
              <a:ea typeface="造字工房刻宋（非商用）粗体" pitchFamily="50" charset="-122"/>
            </a:endParaRPr>
          </a:p>
        </p:txBody>
      </p:sp>
      <p:sp>
        <p:nvSpPr>
          <p:cNvPr id="11" name="菱形 10"/>
          <p:cNvSpPr/>
          <p:nvPr/>
        </p:nvSpPr>
        <p:spPr>
          <a:xfrm>
            <a:off x="2555776" y="3267442"/>
            <a:ext cx="593996" cy="685733"/>
          </a:xfrm>
          <a:prstGeom prst="diamond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>
                <a:latin typeface="造字工房刻宋（非商用）粗体" pitchFamily="50" charset="-122"/>
                <a:ea typeface="造字工房刻宋（非商用）粗体" pitchFamily="50" charset="-122"/>
              </a:rPr>
              <a:t>4</a:t>
            </a:r>
            <a:endParaRPr lang="zh-CN" altLang="en-US" sz="3200" dirty="0">
              <a:latin typeface="造字工房刻宋（非商用）粗体" pitchFamily="50" charset="-122"/>
              <a:ea typeface="造字工房刻宋（非商用）粗体" pitchFamily="50" charset="-122"/>
            </a:endParaRPr>
          </a:p>
        </p:txBody>
      </p:sp>
      <p:sp>
        <p:nvSpPr>
          <p:cNvPr id="12" name="菱形 11"/>
          <p:cNvSpPr/>
          <p:nvPr/>
        </p:nvSpPr>
        <p:spPr>
          <a:xfrm>
            <a:off x="2555776" y="2448651"/>
            <a:ext cx="593996" cy="685733"/>
          </a:xfrm>
          <a:prstGeom prst="diamond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>
                <a:latin typeface="造字工房刻宋（非商用）粗体" pitchFamily="50" charset="-122"/>
                <a:ea typeface="造字工房刻宋（非商用）粗体" pitchFamily="50" charset="-122"/>
              </a:rPr>
              <a:t>3</a:t>
            </a:r>
            <a:endParaRPr lang="zh-CN" altLang="en-US" sz="3200" dirty="0">
              <a:latin typeface="造字工房刻宋（非商用）粗体" pitchFamily="50" charset="-122"/>
              <a:ea typeface="造字工房刻宋（非商用）粗体" pitchFamily="50" charset="-122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45769" y="339502"/>
            <a:ext cx="677108" cy="238885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zh-CN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造字工房刻宋（非商用）粗体" pitchFamily="50" charset="-122"/>
                <a:ea typeface="造字工房刻宋（非商用）粗体" pitchFamily="50" charset="-122"/>
              </a:rPr>
              <a:t>CONTENTS</a:t>
            </a:r>
            <a:endParaRPr lang="zh-CN" altLang="en-US" sz="3200" b="1" dirty="0">
              <a:solidFill>
                <a:schemeClr val="tx1">
                  <a:lumMod val="85000"/>
                  <a:lumOff val="15000"/>
                </a:schemeClr>
              </a:solidFill>
              <a:latin typeface="造字工房刻宋（非商用）粗体" pitchFamily="50" charset="-122"/>
              <a:ea typeface="造字工房刻宋（非商用）粗体" pitchFamily="50" charset="-122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378749" y="987574"/>
            <a:ext cx="24195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latin typeface="造字工房刻宋（非商用）粗体" pitchFamily="50" charset="-122"/>
                <a:ea typeface="造字工房刻宋（非商用）粗体" pitchFamily="50" charset="-122"/>
              </a:rPr>
              <a:t>Add title text</a:t>
            </a:r>
            <a:endParaRPr lang="zh-CN" altLang="en-US" sz="2800" dirty="0">
              <a:latin typeface="造字工房刻宋（非商用）粗体" pitchFamily="50" charset="-122"/>
              <a:ea typeface="造字工房刻宋（非商用）粗体" pitchFamily="50" charset="-122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356977" y="1798159"/>
            <a:ext cx="24195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latin typeface="造字工房刻宋（非商用）粗体" pitchFamily="50" charset="-122"/>
                <a:ea typeface="造字工房刻宋（非商用）粗体" pitchFamily="50" charset="-122"/>
              </a:rPr>
              <a:t>Add title text</a:t>
            </a:r>
            <a:endParaRPr lang="zh-CN" altLang="en-US" sz="2800" dirty="0">
              <a:latin typeface="造字工房刻宋（非商用）粗体" pitchFamily="50" charset="-122"/>
              <a:ea typeface="造字工房刻宋（非商用）粗体" pitchFamily="50" charset="-122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378749" y="2502731"/>
            <a:ext cx="24195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latin typeface="造字工房刻宋（非商用）粗体" pitchFamily="50" charset="-122"/>
                <a:ea typeface="造字工房刻宋（非商用）粗体" pitchFamily="50" charset="-122"/>
              </a:rPr>
              <a:t>Add title text</a:t>
            </a:r>
            <a:endParaRPr lang="zh-CN" altLang="en-US" sz="2800" dirty="0">
              <a:latin typeface="造字工房刻宋（非商用）粗体" pitchFamily="50" charset="-122"/>
              <a:ea typeface="造字工房刻宋（非商用）粗体" pitchFamily="50" charset="-122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356977" y="3313316"/>
            <a:ext cx="24195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latin typeface="造字工房刻宋（非商用）粗体" pitchFamily="50" charset="-122"/>
                <a:ea typeface="造字工房刻宋（非商用）粗体" pitchFamily="50" charset="-122"/>
              </a:rPr>
              <a:t>Add title text</a:t>
            </a:r>
            <a:endParaRPr lang="zh-CN" altLang="en-US" sz="2800" dirty="0">
              <a:latin typeface="造字工房刻宋（非商用）粗体" pitchFamily="50" charset="-122"/>
              <a:ea typeface="造字工房刻宋（非商用）粗体" pitchFamily="50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5251533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5" grpId="0"/>
      <p:bldP spid="16" grpId="0"/>
      <p:bldP spid="17" grpId="0"/>
      <p:bldP spid="1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56E43E27-F1B0-02E8-1946-73FF63AFFE33}"/>
              </a:ext>
            </a:extLst>
          </p:cNvPr>
          <p:cNvGrpSpPr/>
          <p:nvPr/>
        </p:nvGrpSpPr>
        <p:grpSpPr>
          <a:xfrm>
            <a:off x="1244944" y="1182296"/>
            <a:ext cx="6654113" cy="2693136"/>
            <a:chOff x="1659925" y="1622451"/>
            <a:chExt cx="8872151" cy="3590848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0D85D155-BED2-ACEB-3769-8DCFF91CDB3A}"/>
                </a:ext>
              </a:extLst>
            </p:cNvPr>
            <p:cNvSpPr txBox="1"/>
            <p:nvPr/>
          </p:nvSpPr>
          <p:spPr>
            <a:xfrm>
              <a:off x="1659925" y="1622451"/>
              <a:ext cx="8872151" cy="67710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defTabSz="685800">
                <a:defRPr/>
              </a:pPr>
              <a:r>
                <a:rPr lang="en-US" sz="1350" dirty="0">
                  <a:latin typeface="MS Reference Sans Serif" panose="020B0604030504040204" pitchFamily="34" charset="0"/>
                  <a:cs typeface="Arial" panose="020B0604020202020204" pitchFamily="34" charset="0"/>
                </a:rPr>
                <a:t>We respect your valuable time with </a:t>
              </a:r>
              <a:r>
                <a:rPr lang="en-US" altLang="zh-CN" sz="1350" dirty="0">
                  <a:latin typeface="MS Reference Sans Serif" panose="020B0604030504040204" pitchFamily="34" charset="0"/>
                  <a:cs typeface="Arial" panose="020B0604020202020204" pitchFamily="34" charset="0"/>
                </a:rPr>
                <a:t>freeppt7</a:t>
              </a:r>
              <a:r>
                <a:rPr lang="en-US" sz="1350" dirty="0">
                  <a:latin typeface="MS Reference Sans Serif" panose="020B0604030504040204" pitchFamily="34" charset="0"/>
                  <a:cs typeface="Arial" panose="020B0604020202020204" pitchFamily="34" charset="0"/>
                </a:rPr>
                <a:t>!</a:t>
              </a:r>
            </a:p>
            <a:p>
              <a:pPr algn="ctr" defTabSz="685800">
                <a:defRPr/>
              </a:pPr>
              <a:r>
                <a:rPr lang="en-US" sz="1350" dirty="0">
                  <a:latin typeface="MS Reference Sans Serif" panose="020B0604030504040204" pitchFamily="34" charset="0"/>
                  <a:cs typeface="Arial" panose="020B0604020202020204" pitchFamily="34" charset="0"/>
                </a:rPr>
                <a:t>If you have any questions, please reach us</a:t>
              </a:r>
            </a:p>
          </p:txBody>
        </p: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845DEF97-E3F3-DD1E-C544-B2026124D939}"/>
                </a:ext>
              </a:extLst>
            </p:cNvPr>
            <p:cNvGrpSpPr/>
            <p:nvPr/>
          </p:nvGrpSpPr>
          <p:grpSpPr>
            <a:xfrm>
              <a:off x="4744357" y="2961726"/>
              <a:ext cx="2878228" cy="444237"/>
              <a:chOff x="3649099" y="2657323"/>
              <a:chExt cx="4767227" cy="735794"/>
            </a:xfrm>
          </p:grpSpPr>
          <p:pic>
            <p:nvPicPr>
              <p:cNvPr id="8" name="Picture 4" descr="Facebook icon circle Logo PNG Vector (EPS) Free Download">
                <a:hlinkClick r:id="rId2"/>
                <a:extLst>
                  <a:ext uri="{FF2B5EF4-FFF2-40B4-BE49-F238E27FC236}">
                    <a16:creationId xmlns:a16="http://schemas.microsoft.com/office/drawing/2014/main" id="{602876B6-B1F8-A41A-F81C-A10A3E7EDB9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49099" y="2657323"/>
                <a:ext cx="730592" cy="73059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9" name="Picture 6" descr="Instagram Logo Icon Png #96303 - Free Icons Library">
                <a:hlinkClick r:id="rId4"/>
                <a:extLst>
                  <a:ext uri="{FF2B5EF4-FFF2-40B4-BE49-F238E27FC236}">
                    <a16:creationId xmlns:a16="http://schemas.microsoft.com/office/drawing/2014/main" id="{6041D0AE-538D-F0DF-C0B2-6B86D00F12F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00569" y="2657323"/>
                <a:ext cx="730592" cy="72119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" name="Picture 8" descr="Youtube PNG images free download">
                <a:hlinkClick r:id="rId6"/>
                <a:extLst>
                  <a:ext uri="{FF2B5EF4-FFF2-40B4-BE49-F238E27FC236}">
                    <a16:creationId xmlns:a16="http://schemas.microsoft.com/office/drawing/2014/main" id="{6D36331A-0349-69CC-F35A-C6E152B11FF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377912" y="2671927"/>
                <a:ext cx="1019843" cy="72119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1" name="Picture 10" descr="Download Twitter Logo Png Transparent Background - Logo Twitter Png PNG  Image with No Background - PNGkey.com">
                <a:hlinkClick r:id="rId8"/>
                <a:extLst>
                  <a:ext uri="{FF2B5EF4-FFF2-40B4-BE49-F238E27FC236}">
                    <a16:creationId xmlns:a16="http://schemas.microsoft.com/office/drawing/2014/main" id="{DEFC2ED4-7A85-4B63-AA58-3742E8C4C6F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447455" y="2671928"/>
                <a:ext cx="715988" cy="71598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2" name="Picture 12" descr="LinkedIn Logo – Free PNG format download (2022)">
                <a:hlinkClick r:id="rId10"/>
                <a:extLst>
                  <a:ext uri="{FF2B5EF4-FFF2-40B4-BE49-F238E27FC236}">
                    <a16:creationId xmlns:a16="http://schemas.microsoft.com/office/drawing/2014/main" id="{6305F8BE-4A1B-D495-8890-5153C8455B0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122895" y="2663501"/>
                <a:ext cx="1293431" cy="72755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923B166-2FB1-3537-5651-CEDA59A06144}"/>
                </a:ext>
              </a:extLst>
            </p:cNvPr>
            <p:cNvSpPr/>
            <p:nvPr/>
          </p:nvSpPr>
          <p:spPr>
            <a:xfrm>
              <a:off x="2668858" y="4659302"/>
              <a:ext cx="6854283" cy="553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685800">
                <a:defRPr/>
              </a:pPr>
              <a:r>
                <a:rPr lang="en-US" sz="1050" b="1" dirty="0">
                  <a:latin typeface="MS Reference Sans Serif" panose="020B0604030504040204" pitchFamily="34" charset="0"/>
                  <a:cs typeface="Arial" panose="020B0604020202020204" pitchFamily="34" charset="0"/>
                </a:rPr>
                <a:t>CREDIT:</a:t>
              </a:r>
              <a:r>
                <a:rPr lang="en-US" sz="1050" dirty="0">
                  <a:latin typeface="MS Reference Sans Serif" panose="020B0604030504040204" pitchFamily="34" charset="0"/>
                  <a:cs typeface="Arial" panose="020B0604020202020204" pitchFamily="34" charset="0"/>
                </a:rPr>
                <a:t> Freeppt7.com created this PowerPoint template.</a:t>
              </a:r>
            </a:p>
            <a:p>
              <a:pPr algn="ctr" defTabSz="685800">
                <a:defRPr/>
              </a:pPr>
              <a:r>
                <a:rPr lang="en-US" sz="1050" dirty="0">
                  <a:latin typeface="MS Reference Sans Serif" panose="020B0604030504040204" pitchFamily="34" charset="0"/>
                  <a:cs typeface="Arial" panose="020B0604020202020204" pitchFamily="34" charset="0"/>
                </a:rPr>
                <a:t>Let this slide be kept for attribution.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CD92F99-F9BB-4F0B-8C48-7B2315895202}"/>
                </a:ext>
              </a:extLst>
            </p:cNvPr>
            <p:cNvSpPr/>
            <p:nvPr/>
          </p:nvSpPr>
          <p:spPr>
            <a:xfrm>
              <a:off x="2129246" y="4098910"/>
              <a:ext cx="8255726" cy="40010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685800">
                <a:defRPr/>
              </a:pPr>
              <a:r>
                <a:rPr lang="en-US" sz="1350" dirty="0">
                  <a:latin typeface="MS Reference Sans Serif" panose="020B0604030504040204" pitchFamily="34" charset="0"/>
                  <a:cs typeface="Arial" panose="020B0604020202020204" pitchFamily="34" charset="0"/>
                </a:rPr>
                <a:t>Do you have a design request, please visit our </a:t>
              </a:r>
              <a:r>
                <a:rPr lang="en-US" sz="1350" b="1" u="sng" dirty="0">
                  <a:latin typeface="MS Reference Sans Serif" panose="020B0604030504040204" pitchFamily="34" charset="0"/>
                  <a:cs typeface="Arial" panose="020B0604020202020204" pitchFamily="34" charset="0"/>
                  <a:hlinkClick r:id="rId12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redesign</a:t>
              </a:r>
              <a:r>
                <a:rPr lang="en-US" sz="1350" dirty="0">
                  <a:latin typeface="MS Reference Sans Serif" panose="020B0604030504040204" pitchFamily="34" charset="0"/>
                  <a:cs typeface="Arial" panose="020B0604020202020204" pitchFamily="34" charset="0"/>
                </a:rPr>
                <a:t> page.</a:t>
              </a:r>
            </a:p>
          </p:txBody>
        </p:sp>
      </p:grpSp>
      <p:sp>
        <p:nvSpPr>
          <p:cNvPr id="13" name="TextBox 3">
            <a:hlinkClick r:id="rId13"/>
            <a:extLst>
              <a:ext uri="{FF2B5EF4-FFF2-40B4-BE49-F238E27FC236}">
                <a16:creationId xmlns:a16="http://schemas.microsoft.com/office/drawing/2014/main" id="{BD3C2092-DA25-3AA4-C25B-983997217607}"/>
              </a:ext>
            </a:extLst>
          </p:cNvPr>
          <p:cNvSpPr txBox="1"/>
          <p:nvPr/>
        </p:nvSpPr>
        <p:spPr>
          <a:xfrm>
            <a:off x="2754226" y="4252386"/>
            <a:ext cx="38772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cs typeface="Arial" panose="020B0604020202020204" pitchFamily="34" charset="0"/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www.freeppt7.com</a:t>
            </a:r>
            <a:endParaRPr lang="ko-KR" altLang="en-US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2965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84323" y="1461130"/>
            <a:ext cx="1343594" cy="1610828"/>
          </a:xfrm>
          <a:prstGeom prst="rect">
            <a:avLst/>
          </a:prstGeom>
        </p:spPr>
      </p:pic>
      <p:sp>
        <p:nvSpPr>
          <p:cNvPr id="5" name="圆角矩形 4"/>
          <p:cNvSpPr/>
          <p:nvPr/>
        </p:nvSpPr>
        <p:spPr>
          <a:xfrm>
            <a:off x="3684577" y="2020074"/>
            <a:ext cx="3672408" cy="576064"/>
          </a:xfrm>
          <a:prstGeom prst="roundRect">
            <a:avLst/>
          </a:prstGeom>
          <a:noFill/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菱形 9"/>
          <p:cNvSpPr/>
          <p:nvPr/>
        </p:nvSpPr>
        <p:spPr>
          <a:xfrm>
            <a:off x="2539143" y="1923678"/>
            <a:ext cx="593996" cy="685733"/>
          </a:xfrm>
          <a:prstGeom prst="diamond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>
                <a:latin typeface="造字工房刻宋（非商用）粗体" pitchFamily="50" charset="-122"/>
                <a:ea typeface="造字工房刻宋（非商用）粗体" pitchFamily="50" charset="-122"/>
              </a:rPr>
              <a:t>1</a:t>
            </a:r>
            <a:endParaRPr lang="zh-CN" altLang="en-US" sz="3200" dirty="0">
              <a:latin typeface="造字工房刻宋（非商用）粗体" pitchFamily="50" charset="-122"/>
              <a:ea typeface="造字工房刻宋（非商用）粗体" pitchFamily="50" charset="-122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11960" y="2048530"/>
            <a:ext cx="24195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latin typeface="造字工房刻宋（非商用）粗体" pitchFamily="50" charset="-122"/>
                <a:ea typeface="造字工房刻宋（非商用）粗体" pitchFamily="50" charset="-122"/>
              </a:rPr>
              <a:t>Add title text</a:t>
            </a:r>
            <a:endParaRPr lang="zh-CN" altLang="en-US" sz="2800" dirty="0">
              <a:latin typeface="造字工房刻宋（非商用）粗体" pitchFamily="50" charset="-122"/>
              <a:ea typeface="造字工房刻宋（非商用）粗体" pitchFamily="50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47658259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组合 52"/>
          <p:cNvGrpSpPr/>
          <p:nvPr/>
        </p:nvGrpSpPr>
        <p:grpSpPr>
          <a:xfrm>
            <a:off x="502444" y="588861"/>
            <a:ext cx="8137922" cy="3764756"/>
            <a:chOff x="502444" y="842963"/>
            <a:chExt cx="8137922" cy="3764756"/>
          </a:xfrm>
        </p:grpSpPr>
        <p:cxnSp>
          <p:nvCxnSpPr>
            <p:cNvPr id="4" name="直接连接符 3"/>
            <p:cNvCxnSpPr/>
            <p:nvPr/>
          </p:nvCxnSpPr>
          <p:spPr>
            <a:xfrm>
              <a:off x="502444" y="842963"/>
              <a:ext cx="8137922" cy="3764756"/>
            </a:xfrm>
            <a:prstGeom prst="line">
              <a:avLst/>
            </a:prstGeom>
            <a:ln w="76200" cap="rnd">
              <a:solidFill>
                <a:schemeClr val="accent5">
                  <a:lumMod val="50000"/>
                </a:schemeClr>
              </a:solidFill>
              <a:round/>
              <a:headEnd type="none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" name="ïś1iḍê"/>
            <p:cNvGrpSpPr/>
            <p:nvPr/>
          </p:nvGrpSpPr>
          <p:grpSpPr>
            <a:xfrm>
              <a:off x="1871700" y="1275606"/>
              <a:ext cx="606474" cy="606474"/>
              <a:chOff x="3025614" y="1870779"/>
              <a:chExt cx="808632" cy="808632"/>
            </a:xfrm>
          </p:grpSpPr>
          <p:sp>
            <p:nvSpPr>
              <p:cNvPr id="40" name="iṧlîďe"/>
              <p:cNvSpPr/>
              <p:nvPr/>
            </p:nvSpPr>
            <p:spPr>
              <a:xfrm>
                <a:off x="3025614" y="1870779"/>
                <a:ext cx="808632" cy="8086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 w="63500" cap="flat">
                <a:solidFill>
                  <a:schemeClr val="bg1"/>
                </a:solidFill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1" name="íšlíďê"/>
              <p:cNvSpPr/>
              <p:nvPr/>
            </p:nvSpPr>
            <p:spPr>
              <a:xfrm>
                <a:off x="3163933" y="2009098"/>
                <a:ext cx="531993" cy="53199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2" name="íSḻiďê"/>
              <p:cNvSpPr/>
              <p:nvPr/>
            </p:nvSpPr>
            <p:spPr>
              <a:xfrm>
                <a:off x="3282109" y="2134363"/>
                <a:ext cx="305623" cy="2713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422" y="3335"/>
                    </a:moveTo>
                    <a:cubicBezTo>
                      <a:pt x="2422" y="21145"/>
                      <a:pt x="2422" y="21145"/>
                      <a:pt x="2422" y="21145"/>
                    </a:cubicBezTo>
                    <a:cubicBezTo>
                      <a:pt x="2422" y="21373"/>
                      <a:pt x="2221" y="21600"/>
                      <a:pt x="2019" y="21600"/>
                    </a:cubicBezTo>
                    <a:cubicBezTo>
                      <a:pt x="1211" y="21600"/>
                      <a:pt x="1211" y="21600"/>
                      <a:pt x="1211" y="21600"/>
                    </a:cubicBezTo>
                    <a:cubicBezTo>
                      <a:pt x="1009" y="21600"/>
                      <a:pt x="807" y="21373"/>
                      <a:pt x="807" y="21145"/>
                    </a:cubicBezTo>
                    <a:cubicBezTo>
                      <a:pt x="807" y="3335"/>
                      <a:pt x="807" y="3335"/>
                      <a:pt x="807" y="3335"/>
                    </a:cubicBezTo>
                    <a:cubicBezTo>
                      <a:pt x="336" y="3032"/>
                      <a:pt x="0" y="2425"/>
                      <a:pt x="0" y="1743"/>
                    </a:cubicBezTo>
                    <a:cubicBezTo>
                      <a:pt x="0" y="758"/>
                      <a:pt x="740" y="0"/>
                      <a:pt x="1615" y="0"/>
                    </a:cubicBezTo>
                    <a:cubicBezTo>
                      <a:pt x="2490" y="0"/>
                      <a:pt x="3230" y="758"/>
                      <a:pt x="3230" y="1743"/>
                    </a:cubicBezTo>
                    <a:cubicBezTo>
                      <a:pt x="3230" y="2425"/>
                      <a:pt x="2893" y="3032"/>
                      <a:pt x="2422" y="3335"/>
                    </a:cubicBezTo>
                    <a:close/>
                    <a:moveTo>
                      <a:pt x="21600" y="13415"/>
                    </a:moveTo>
                    <a:cubicBezTo>
                      <a:pt x="21600" y="13718"/>
                      <a:pt x="21398" y="14021"/>
                      <a:pt x="21129" y="14173"/>
                    </a:cubicBezTo>
                    <a:cubicBezTo>
                      <a:pt x="21062" y="14248"/>
                      <a:pt x="20994" y="14248"/>
                      <a:pt x="20927" y="14324"/>
                    </a:cubicBezTo>
                    <a:cubicBezTo>
                      <a:pt x="20120" y="14779"/>
                      <a:pt x="18236" y="15992"/>
                      <a:pt x="16351" y="15992"/>
                    </a:cubicBezTo>
                    <a:cubicBezTo>
                      <a:pt x="15611" y="15992"/>
                      <a:pt x="14938" y="15764"/>
                      <a:pt x="14333" y="15461"/>
                    </a:cubicBezTo>
                    <a:cubicBezTo>
                      <a:pt x="13996" y="15234"/>
                      <a:pt x="13996" y="15234"/>
                      <a:pt x="13996" y="15234"/>
                    </a:cubicBezTo>
                    <a:cubicBezTo>
                      <a:pt x="12718" y="14552"/>
                      <a:pt x="11708" y="14021"/>
                      <a:pt x="10228" y="14021"/>
                    </a:cubicBezTo>
                    <a:cubicBezTo>
                      <a:pt x="8411" y="14021"/>
                      <a:pt x="5854" y="15082"/>
                      <a:pt x="4441" y="16067"/>
                    </a:cubicBezTo>
                    <a:cubicBezTo>
                      <a:pt x="4307" y="16143"/>
                      <a:pt x="4105" y="16143"/>
                      <a:pt x="3970" y="16143"/>
                    </a:cubicBezTo>
                    <a:cubicBezTo>
                      <a:pt x="3836" y="16143"/>
                      <a:pt x="3701" y="16143"/>
                      <a:pt x="3634" y="16067"/>
                    </a:cubicBezTo>
                    <a:cubicBezTo>
                      <a:pt x="3364" y="15916"/>
                      <a:pt x="3230" y="15613"/>
                      <a:pt x="3230" y="15234"/>
                    </a:cubicBezTo>
                    <a:cubicBezTo>
                      <a:pt x="3230" y="4851"/>
                      <a:pt x="3230" y="4851"/>
                      <a:pt x="3230" y="4851"/>
                    </a:cubicBezTo>
                    <a:cubicBezTo>
                      <a:pt x="3230" y="4547"/>
                      <a:pt x="3364" y="4244"/>
                      <a:pt x="3566" y="4093"/>
                    </a:cubicBezTo>
                    <a:cubicBezTo>
                      <a:pt x="4374" y="3562"/>
                      <a:pt x="7200" y="1743"/>
                      <a:pt x="9824" y="1743"/>
                    </a:cubicBezTo>
                    <a:cubicBezTo>
                      <a:pt x="11910" y="1743"/>
                      <a:pt x="13593" y="2653"/>
                      <a:pt x="15073" y="3411"/>
                    </a:cubicBezTo>
                    <a:cubicBezTo>
                      <a:pt x="15342" y="3638"/>
                      <a:pt x="15746" y="3714"/>
                      <a:pt x="16150" y="3714"/>
                    </a:cubicBezTo>
                    <a:cubicBezTo>
                      <a:pt x="17630" y="3714"/>
                      <a:pt x="19245" y="2653"/>
                      <a:pt x="20052" y="2122"/>
                    </a:cubicBezTo>
                    <a:cubicBezTo>
                      <a:pt x="20187" y="2046"/>
                      <a:pt x="20321" y="1895"/>
                      <a:pt x="20389" y="1895"/>
                    </a:cubicBezTo>
                    <a:cubicBezTo>
                      <a:pt x="20658" y="1743"/>
                      <a:pt x="20927" y="1743"/>
                      <a:pt x="21196" y="1895"/>
                    </a:cubicBezTo>
                    <a:cubicBezTo>
                      <a:pt x="21398" y="2046"/>
                      <a:pt x="21600" y="2349"/>
                      <a:pt x="21600" y="2653"/>
                    </a:cubicBezTo>
                    <a:lnTo>
                      <a:pt x="21600" y="13415"/>
                    </a:lnTo>
                    <a:close/>
                    <a:moveTo>
                      <a:pt x="9622" y="3562"/>
                    </a:moveTo>
                    <a:cubicBezTo>
                      <a:pt x="8007" y="3638"/>
                      <a:pt x="6191" y="4472"/>
                      <a:pt x="4778" y="5381"/>
                    </a:cubicBezTo>
                    <a:cubicBezTo>
                      <a:pt x="4778" y="8034"/>
                      <a:pt x="4778" y="8034"/>
                      <a:pt x="4778" y="8034"/>
                    </a:cubicBezTo>
                    <a:cubicBezTo>
                      <a:pt x="6258" y="7124"/>
                      <a:pt x="8075" y="6442"/>
                      <a:pt x="9622" y="6366"/>
                    </a:cubicBezTo>
                    <a:lnTo>
                      <a:pt x="9622" y="3562"/>
                    </a:lnTo>
                    <a:close/>
                    <a:moveTo>
                      <a:pt x="9622" y="9549"/>
                    </a:moveTo>
                    <a:cubicBezTo>
                      <a:pt x="8075" y="9701"/>
                      <a:pt x="6258" y="10383"/>
                      <a:pt x="4778" y="11141"/>
                    </a:cubicBezTo>
                    <a:cubicBezTo>
                      <a:pt x="4778" y="13794"/>
                      <a:pt x="4778" y="13794"/>
                      <a:pt x="4778" y="13794"/>
                    </a:cubicBezTo>
                    <a:cubicBezTo>
                      <a:pt x="6258" y="13036"/>
                      <a:pt x="8075" y="12354"/>
                      <a:pt x="9622" y="12202"/>
                    </a:cubicBezTo>
                    <a:lnTo>
                      <a:pt x="9622" y="9549"/>
                    </a:lnTo>
                    <a:close/>
                    <a:moveTo>
                      <a:pt x="19985" y="10307"/>
                    </a:moveTo>
                    <a:cubicBezTo>
                      <a:pt x="18841" y="10914"/>
                      <a:pt x="16890" y="11823"/>
                      <a:pt x="15207" y="11293"/>
                    </a:cubicBezTo>
                    <a:cubicBezTo>
                      <a:pt x="15207" y="8109"/>
                      <a:pt x="15207" y="8109"/>
                      <a:pt x="15207" y="8109"/>
                    </a:cubicBezTo>
                    <a:cubicBezTo>
                      <a:pt x="15006" y="8034"/>
                      <a:pt x="14871" y="8034"/>
                      <a:pt x="14669" y="7882"/>
                    </a:cubicBezTo>
                    <a:cubicBezTo>
                      <a:pt x="13256" y="7124"/>
                      <a:pt x="12112" y="6366"/>
                      <a:pt x="10228" y="6366"/>
                    </a:cubicBezTo>
                    <a:cubicBezTo>
                      <a:pt x="10026" y="6366"/>
                      <a:pt x="9824" y="6366"/>
                      <a:pt x="9622" y="6366"/>
                    </a:cubicBezTo>
                    <a:cubicBezTo>
                      <a:pt x="9622" y="9474"/>
                      <a:pt x="9622" y="9474"/>
                      <a:pt x="9622" y="9474"/>
                    </a:cubicBezTo>
                    <a:cubicBezTo>
                      <a:pt x="9690" y="9474"/>
                      <a:pt x="9757" y="9474"/>
                      <a:pt x="9824" y="9474"/>
                    </a:cubicBezTo>
                    <a:cubicBezTo>
                      <a:pt x="11708" y="9474"/>
                      <a:pt x="13256" y="10232"/>
                      <a:pt x="14669" y="11065"/>
                    </a:cubicBezTo>
                    <a:cubicBezTo>
                      <a:pt x="14871" y="11141"/>
                      <a:pt x="15006" y="11217"/>
                      <a:pt x="15207" y="11293"/>
                    </a:cubicBezTo>
                    <a:cubicBezTo>
                      <a:pt x="15207" y="13945"/>
                      <a:pt x="15207" y="13945"/>
                      <a:pt x="15207" y="13945"/>
                    </a:cubicBezTo>
                    <a:cubicBezTo>
                      <a:pt x="15544" y="14097"/>
                      <a:pt x="15880" y="14173"/>
                      <a:pt x="16351" y="14173"/>
                    </a:cubicBezTo>
                    <a:cubicBezTo>
                      <a:pt x="17697" y="14173"/>
                      <a:pt x="19178" y="13339"/>
                      <a:pt x="19985" y="12884"/>
                    </a:cubicBezTo>
                    <a:lnTo>
                      <a:pt x="19985" y="10307"/>
                    </a:lnTo>
                    <a:close/>
                    <a:moveTo>
                      <a:pt x="19985" y="4168"/>
                    </a:moveTo>
                    <a:cubicBezTo>
                      <a:pt x="18976" y="4775"/>
                      <a:pt x="17563" y="5457"/>
                      <a:pt x="16150" y="5457"/>
                    </a:cubicBezTo>
                    <a:cubicBezTo>
                      <a:pt x="15813" y="5457"/>
                      <a:pt x="15477" y="5457"/>
                      <a:pt x="15207" y="5381"/>
                    </a:cubicBezTo>
                    <a:cubicBezTo>
                      <a:pt x="15207" y="8109"/>
                      <a:pt x="15207" y="8109"/>
                      <a:pt x="15207" y="8109"/>
                    </a:cubicBezTo>
                    <a:cubicBezTo>
                      <a:pt x="16890" y="8640"/>
                      <a:pt x="18841" y="7579"/>
                      <a:pt x="19985" y="6897"/>
                    </a:cubicBezTo>
                    <a:lnTo>
                      <a:pt x="19985" y="4168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6" name="íšļíḍè"/>
            <p:cNvGrpSpPr/>
            <p:nvPr/>
          </p:nvGrpSpPr>
          <p:grpSpPr>
            <a:xfrm>
              <a:off x="3019328" y="1805742"/>
              <a:ext cx="606474" cy="606474"/>
              <a:chOff x="3025614" y="1870779"/>
              <a:chExt cx="808632" cy="808632"/>
            </a:xfrm>
          </p:grpSpPr>
          <p:sp>
            <p:nvSpPr>
              <p:cNvPr id="37" name="îs1íďé"/>
              <p:cNvSpPr/>
              <p:nvPr/>
            </p:nvSpPr>
            <p:spPr>
              <a:xfrm>
                <a:off x="3025614" y="1870779"/>
                <a:ext cx="808632" cy="8086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 w="63500" cap="flat">
                <a:solidFill>
                  <a:schemeClr val="bg1"/>
                </a:solidFill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8" name="îṧḻíďê"/>
              <p:cNvSpPr/>
              <p:nvPr/>
            </p:nvSpPr>
            <p:spPr>
              <a:xfrm>
                <a:off x="3163933" y="2009098"/>
                <a:ext cx="531993" cy="53199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9" name="îşḻíḑè"/>
              <p:cNvSpPr/>
              <p:nvPr/>
            </p:nvSpPr>
            <p:spPr>
              <a:xfrm>
                <a:off x="3282109" y="2117321"/>
                <a:ext cx="305623" cy="305434"/>
              </a:xfrm>
              <a:custGeom>
                <a:avLst/>
                <a:gdLst>
                  <a:gd name="connsiteX0" fmla="*/ 482620 w 607097"/>
                  <a:gd name="connsiteY0" fmla="*/ 381169 h 606722"/>
                  <a:gd name="connsiteX1" fmla="*/ 496768 w 607097"/>
                  <a:gd name="connsiteY1" fmla="*/ 381169 h 606722"/>
                  <a:gd name="connsiteX2" fmla="*/ 510916 w 607097"/>
                  <a:gd name="connsiteY2" fmla="*/ 395381 h 606722"/>
                  <a:gd name="connsiteX3" fmla="*/ 510916 w 607097"/>
                  <a:gd name="connsiteY3" fmla="*/ 409505 h 606722"/>
                  <a:gd name="connsiteX4" fmla="*/ 503887 w 607097"/>
                  <a:gd name="connsiteY4" fmla="*/ 412525 h 606722"/>
                  <a:gd name="connsiteX5" fmla="*/ 496768 w 607097"/>
                  <a:gd name="connsiteY5" fmla="*/ 409505 h 606722"/>
                  <a:gd name="connsiteX6" fmla="*/ 482620 w 607097"/>
                  <a:gd name="connsiteY6" fmla="*/ 395381 h 606722"/>
                  <a:gd name="connsiteX7" fmla="*/ 482620 w 607097"/>
                  <a:gd name="connsiteY7" fmla="*/ 381169 h 606722"/>
                  <a:gd name="connsiteX8" fmla="*/ 546398 w 607097"/>
                  <a:gd name="connsiteY8" fmla="*/ 242745 h 606722"/>
                  <a:gd name="connsiteX9" fmla="*/ 566606 w 607097"/>
                  <a:gd name="connsiteY9" fmla="*/ 242745 h 606722"/>
                  <a:gd name="connsiteX10" fmla="*/ 576754 w 607097"/>
                  <a:gd name="connsiteY10" fmla="*/ 252756 h 606722"/>
                  <a:gd name="connsiteX11" fmla="*/ 566606 w 607097"/>
                  <a:gd name="connsiteY11" fmla="*/ 262856 h 606722"/>
                  <a:gd name="connsiteX12" fmla="*/ 546398 w 607097"/>
                  <a:gd name="connsiteY12" fmla="*/ 262856 h 606722"/>
                  <a:gd name="connsiteX13" fmla="*/ 536249 w 607097"/>
                  <a:gd name="connsiteY13" fmla="*/ 252756 h 606722"/>
                  <a:gd name="connsiteX14" fmla="*/ 546398 w 607097"/>
                  <a:gd name="connsiteY14" fmla="*/ 242745 h 606722"/>
                  <a:gd name="connsiteX15" fmla="*/ 353968 w 607097"/>
                  <a:gd name="connsiteY15" fmla="*/ 101120 h 606722"/>
                  <a:gd name="connsiteX16" fmla="*/ 364118 w 607097"/>
                  <a:gd name="connsiteY16" fmla="*/ 111251 h 606722"/>
                  <a:gd name="connsiteX17" fmla="*/ 364118 w 607097"/>
                  <a:gd name="connsiteY17" fmla="*/ 242683 h 606722"/>
                  <a:gd name="connsiteX18" fmla="*/ 424838 w 607097"/>
                  <a:gd name="connsiteY18" fmla="*/ 242683 h 606722"/>
                  <a:gd name="connsiteX19" fmla="*/ 434988 w 607097"/>
                  <a:gd name="connsiteY19" fmla="*/ 252725 h 606722"/>
                  <a:gd name="connsiteX20" fmla="*/ 424838 w 607097"/>
                  <a:gd name="connsiteY20" fmla="*/ 262856 h 606722"/>
                  <a:gd name="connsiteX21" fmla="*/ 353968 w 607097"/>
                  <a:gd name="connsiteY21" fmla="*/ 262856 h 606722"/>
                  <a:gd name="connsiteX22" fmla="*/ 343818 w 607097"/>
                  <a:gd name="connsiteY22" fmla="*/ 252725 h 606722"/>
                  <a:gd name="connsiteX23" fmla="*/ 343818 w 607097"/>
                  <a:gd name="connsiteY23" fmla="*/ 111251 h 606722"/>
                  <a:gd name="connsiteX24" fmla="*/ 353968 w 607097"/>
                  <a:gd name="connsiteY24" fmla="*/ 101120 h 606722"/>
                  <a:gd name="connsiteX25" fmla="*/ 496768 w 607097"/>
                  <a:gd name="connsiteY25" fmla="*/ 96101 h 606722"/>
                  <a:gd name="connsiteX26" fmla="*/ 510916 w 607097"/>
                  <a:gd name="connsiteY26" fmla="*/ 96101 h 606722"/>
                  <a:gd name="connsiteX27" fmla="*/ 510916 w 607097"/>
                  <a:gd name="connsiteY27" fmla="*/ 110217 h 606722"/>
                  <a:gd name="connsiteX28" fmla="*/ 496768 w 607097"/>
                  <a:gd name="connsiteY28" fmla="*/ 124334 h 606722"/>
                  <a:gd name="connsiteX29" fmla="*/ 489650 w 607097"/>
                  <a:gd name="connsiteY29" fmla="*/ 127441 h 606722"/>
                  <a:gd name="connsiteX30" fmla="*/ 482620 w 607097"/>
                  <a:gd name="connsiteY30" fmla="*/ 124334 h 606722"/>
                  <a:gd name="connsiteX31" fmla="*/ 482620 w 607097"/>
                  <a:gd name="connsiteY31" fmla="*/ 110217 h 606722"/>
                  <a:gd name="connsiteX32" fmla="*/ 196955 w 607097"/>
                  <a:gd name="connsiteY32" fmla="*/ 96101 h 606722"/>
                  <a:gd name="connsiteX33" fmla="*/ 211110 w 607097"/>
                  <a:gd name="connsiteY33" fmla="*/ 96101 h 606722"/>
                  <a:gd name="connsiteX34" fmla="*/ 225355 w 607097"/>
                  <a:gd name="connsiteY34" fmla="*/ 110217 h 606722"/>
                  <a:gd name="connsiteX35" fmla="*/ 225355 w 607097"/>
                  <a:gd name="connsiteY35" fmla="*/ 124334 h 606722"/>
                  <a:gd name="connsiteX36" fmla="*/ 218233 w 607097"/>
                  <a:gd name="connsiteY36" fmla="*/ 127441 h 606722"/>
                  <a:gd name="connsiteX37" fmla="*/ 211110 w 607097"/>
                  <a:gd name="connsiteY37" fmla="*/ 124334 h 606722"/>
                  <a:gd name="connsiteX38" fmla="*/ 196955 w 607097"/>
                  <a:gd name="connsiteY38" fmla="*/ 110217 h 606722"/>
                  <a:gd name="connsiteX39" fmla="*/ 196955 w 607097"/>
                  <a:gd name="connsiteY39" fmla="*/ 96101 h 606722"/>
                  <a:gd name="connsiteX40" fmla="*/ 103963 w 607097"/>
                  <a:gd name="connsiteY40" fmla="*/ 81761 h 606722"/>
                  <a:gd name="connsiteX41" fmla="*/ 87598 w 607097"/>
                  <a:gd name="connsiteY41" fmla="*/ 90026 h 606722"/>
                  <a:gd name="connsiteX42" fmla="*/ 62322 w 607097"/>
                  <a:gd name="connsiteY42" fmla="*/ 115266 h 606722"/>
                  <a:gd name="connsiteX43" fmla="*/ 34998 w 607097"/>
                  <a:gd name="connsiteY43" fmla="*/ 265902 h 606722"/>
                  <a:gd name="connsiteX44" fmla="*/ 75494 w 607097"/>
                  <a:gd name="connsiteY44" fmla="*/ 322602 h 606722"/>
                  <a:gd name="connsiteX45" fmla="*/ 283044 w 607097"/>
                  <a:gd name="connsiteY45" fmla="*/ 530826 h 606722"/>
                  <a:gd name="connsiteX46" fmla="*/ 327634 w 607097"/>
                  <a:gd name="connsiteY46" fmla="*/ 565219 h 606722"/>
                  <a:gd name="connsiteX47" fmla="*/ 490684 w 607097"/>
                  <a:gd name="connsiteY47" fmla="*/ 545046 h 606722"/>
                  <a:gd name="connsiteX48" fmla="*/ 515960 w 607097"/>
                  <a:gd name="connsiteY48" fmla="*/ 519717 h 606722"/>
                  <a:gd name="connsiteX49" fmla="*/ 521033 w 607097"/>
                  <a:gd name="connsiteY49" fmla="*/ 485324 h 606722"/>
                  <a:gd name="connsiteX50" fmla="*/ 434969 w 607097"/>
                  <a:gd name="connsiteY50" fmla="*/ 411561 h 606722"/>
                  <a:gd name="connsiteX51" fmla="*/ 414321 w 607097"/>
                  <a:gd name="connsiteY51" fmla="*/ 406318 h 606722"/>
                  <a:gd name="connsiteX52" fmla="*/ 413698 w 607097"/>
                  <a:gd name="connsiteY52" fmla="*/ 406496 h 606722"/>
                  <a:gd name="connsiteX53" fmla="*/ 405599 w 607097"/>
                  <a:gd name="connsiteY53" fmla="*/ 413605 h 606722"/>
                  <a:gd name="connsiteX54" fmla="*/ 404620 w 607097"/>
                  <a:gd name="connsiteY54" fmla="*/ 414583 h 606722"/>
                  <a:gd name="connsiteX55" fmla="*/ 373202 w 607097"/>
                  <a:gd name="connsiteY55" fmla="*/ 447910 h 606722"/>
                  <a:gd name="connsiteX56" fmla="*/ 349528 w 607097"/>
                  <a:gd name="connsiteY56" fmla="*/ 459552 h 606722"/>
                  <a:gd name="connsiteX57" fmla="*/ 405599 w 607097"/>
                  <a:gd name="connsiteY57" fmla="*/ 475282 h 606722"/>
                  <a:gd name="connsiteX58" fmla="*/ 414677 w 607097"/>
                  <a:gd name="connsiteY58" fmla="*/ 486391 h 606722"/>
                  <a:gd name="connsiteX59" fmla="*/ 404620 w 607097"/>
                  <a:gd name="connsiteY59" fmla="*/ 495456 h 606722"/>
                  <a:gd name="connsiteX60" fmla="*/ 403552 w 607097"/>
                  <a:gd name="connsiteY60" fmla="*/ 495456 h 606722"/>
                  <a:gd name="connsiteX61" fmla="*/ 287138 w 607097"/>
                  <a:gd name="connsiteY61" fmla="*/ 441866 h 606722"/>
                  <a:gd name="connsiteX62" fmla="*/ 286426 w 607097"/>
                  <a:gd name="connsiteY62" fmla="*/ 441067 h 606722"/>
                  <a:gd name="connsiteX63" fmla="*/ 284112 w 607097"/>
                  <a:gd name="connsiteY63" fmla="*/ 438845 h 606722"/>
                  <a:gd name="connsiteX64" fmla="*/ 176777 w 607097"/>
                  <a:gd name="connsiteY64" fmla="*/ 331666 h 606722"/>
                  <a:gd name="connsiteX65" fmla="*/ 111895 w 607097"/>
                  <a:gd name="connsiteY65" fmla="*/ 213379 h 606722"/>
                  <a:gd name="connsiteX66" fmla="*/ 121062 w 607097"/>
                  <a:gd name="connsiteY66" fmla="*/ 202270 h 606722"/>
                  <a:gd name="connsiteX67" fmla="*/ 132188 w 607097"/>
                  <a:gd name="connsiteY67" fmla="*/ 211335 h 606722"/>
                  <a:gd name="connsiteX68" fmla="*/ 146428 w 607097"/>
                  <a:gd name="connsiteY68" fmla="*/ 259325 h 606722"/>
                  <a:gd name="connsiteX69" fmla="*/ 158532 w 607097"/>
                  <a:gd name="connsiteY69" fmla="*/ 233553 h 606722"/>
                  <a:gd name="connsiteX70" fmla="*/ 191907 w 607097"/>
                  <a:gd name="connsiteY70" fmla="*/ 202270 h 606722"/>
                  <a:gd name="connsiteX71" fmla="*/ 192975 w 607097"/>
                  <a:gd name="connsiteY71" fmla="*/ 201204 h 606722"/>
                  <a:gd name="connsiteX72" fmla="*/ 200006 w 607097"/>
                  <a:gd name="connsiteY72" fmla="*/ 193117 h 606722"/>
                  <a:gd name="connsiteX73" fmla="*/ 194933 w 607097"/>
                  <a:gd name="connsiteY73" fmla="*/ 170899 h 606722"/>
                  <a:gd name="connsiteX74" fmla="*/ 121062 w 607097"/>
                  <a:gd name="connsiteY74" fmla="*/ 84961 h 606722"/>
                  <a:gd name="connsiteX75" fmla="*/ 103963 w 607097"/>
                  <a:gd name="connsiteY75" fmla="*/ 81761 h 606722"/>
                  <a:gd name="connsiteX76" fmla="*/ 353980 w 607097"/>
                  <a:gd name="connsiteY76" fmla="*/ 30273 h 606722"/>
                  <a:gd name="connsiteX77" fmla="*/ 364141 w 607097"/>
                  <a:gd name="connsiteY77" fmla="*/ 40422 h 606722"/>
                  <a:gd name="connsiteX78" fmla="*/ 364141 w 607097"/>
                  <a:gd name="connsiteY78" fmla="*/ 60719 h 606722"/>
                  <a:gd name="connsiteX79" fmla="*/ 353980 w 607097"/>
                  <a:gd name="connsiteY79" fmla="*/ 70778 h 606722"/>
                  <a:gd name="connsiteX80" fmla="*/ 343818 w 607097"/>
                  <a:gd name="connsiteY80" fmla="*/ 60719 h 606722"/>
                  <a:gd name="connsiteX81" fmla="*/ 343818 w 607097"/>
                  <a:gd name="connsiteY81" fmla="*/ 40422 h 606722"/>
                  <a:gd name="connsiteX82" fmla="*/ 353980 w 607097"/>
                  <a:gd name="connsiteY82" fmla="*/ 30273 h 606722"/>
                  <a:gd name="connsiteX83" fmla="*/ 353978 w 607097"/>
                  <a:gd name="connsiteY83" fmla="*/ 20263 h 606722"/>
                  <a:gd name="connsiteX84" fmla="*/ 174819 w 607097"/>
                  <a:gd name="connsiteY84" fmla="*/ 104957 h 606722"/>
                  <a:gd name="connsiteX85" fmla="*/ 214246 w 607097"/>
                  <a:gd name="connsiteY85" fmla="*/ 160768 h 606722"/>
                  <a:gd name="connsiteX86" fmla="*/ 221278 w 607097"/>
                  <a:gd name="connsiteY86" fmla="*/ 198182 h 606722"/>
                  <a:gd name="connsiteX87" fmla="*/ 215938 w 607097"/>
                  <a:gd name="connsiteY87" fmla="*/ 209025 h 606722"/>
                  <a:gd name="connsiteX88" fmla="*/ 210152 w 607097"/>
                  <a:gd name="connsiteY88" fmla="*/ 215157 h 606722"/>
                  <a:gd name="connsiteX89" fmla="*/ 206147 w 607097"/>
                  <a:gd name="connsiteY89" fmla="*/ 218445 h 606722"/>
                  <a:gd name="connsiteX90" fmla="*/ 176777 w 607097"/>
                  <a:gd name="connsiteY90" fmla="*/ 244662 h 606722"/>
                  <a:gd name="connsiteX91" fmla="*/ 182829 w 607097"/>
                  <a:gd name="connsiteY91" fmla="*/ 308382 h 606722"/>
                  <a:gd name="connsiteX92" fmla="*/ 189504 w 607097"/>
                  <a:gd name="connsiteY92" fmla="*/ 315136 h 606722"/>
                  <a:gd name="connsiteX93" fmla="*/ 189949 w 607097"/>
                  <a:gd name="connsiteY93" fmla="*/ 315492 h 606722"/>
                  <a:gd name="connsiteX94" fmla="*/ 191640 w 607097"/>
                  <a:gd name="connsiteY94" fmla="*/ 317269 h 606722"/>
                  <a:gd name="connsiteX95" fmla="*/ 298263 w 607097"/>
                  <a:gd name="connsiteY95" fmla="*/ 424714 h 606722"/>
                  <a:gd name="connsiteX96" fmla="*/ 362077 w 607097"/>
                  <a:gd name="connsiteY96" fmla="*/ 430758 h 606722"/>
                  <a:gd name="connsiteX97" fmla="*/ 388422 w 607097"/>
                  <a:gd name="connsiteY97" fmla="*/ 401430 h 606722"/>
                  <a:gd name="connsiteX98" fmla="*/ 408625 w 607097"/>
                  <a:gd name="connsiteY98" fmla="*/ 386233 h 606722"/>
                  <a:gd name="connsiteX99" fmla="*/ 419661 w 607097"/>
                  <a:gd name="connsiteY99" fmla="*/ 384900 h 606722"/>
                  <a:gd name="connsiteX100" fmla="*/ 446094 w 607097"/>
                  <a:gd name="connsiteY100" fmla="*/ 392365 h 606722"/>
                  <a:gd name="connsiteX101" fmla="*/ 501987 w 607097"/>
                  <a:gd name="connsiteY101" fmla="*/ 431646 h 606722"/>
                  <a:gd name="connsiteX102" fmla="*/ 586894 w 607097"/>
                  <a:gd name="connsiteY102" fmla="*/ 252749 h 606722"/>
                  <a:gd name="connsiteX103" fmla="*/ 353978 w 607097"/>
                  <a:gd name="connsiteY103" fmla="*/ 20263 h 606722"/>
                  <a:gd name="connsiteX104" fmla="*/ 353978 w 607097"/>
                  <a:gd name="connsiteY104" fmla="*/ 0 h 606722"/>
                  <a:gd name="connsiteX105" fmla="*/ 607097 w 607097"/>
                  <a:gd name="connsiteY105" fmla="*/ 252749 h 606722"/>
                  <a:gd name="connsiteX106" fmla="*/ 517384 w 607097"/>
                  <a:gd name="connsiteY106" fmla="*/ 445421 h 606722"/>
                  <a:gd name="connsiteX107" fmla="*/ 540257 w 607097"/>
                  <a:gd name="connsiteY107" fmla="*/ 474215 h 606722"/>
                  <a:gd name="connsiteX108" fmla="*/ 531179 w 607097"/>
                  <a:gd name="connsiteY108" fmla="*/ 532870 h 606722"/>
                  <a:gd name="connsiteX109" fmla="*/ 505814 w 607097"/>
                  <a:gd name="connsiteY109" fmla="*/ 559176 h 606722"/>
                  <a:gd name="connsiteX110" fmla="*/ 401505 w 607097"/>
                  <a:gd name="connsiteY110" fmla="*/ 606722 h 606722"/>
                  <a:gd name="connsiteX111" fmla="*/ 318556 w 607097"/>
                  <a:gd name="connsiteY111" fmla="*/ 582460 h 606722"/>
                  <a:gd name="connsiteX112" fmla="*/ 268893 w 607097"/>
                  <a:gd name="connsiteY112" fmla="*/ 543979 h 606722"/>
                  <a:gd name="connsiteX113" fmla="*/ 61343 w 607097"/>
                  <a:gd name="connsiteY113" fmla="*/ 336732 h 606722"/>
                  <a:gd name="connsiteX114" fmla="*/ 16753 w 607097"/>
                  <a:gd name="connsiteY114" fmla="*/ 275056 h 606722"/>
                  <a:gd name="connsiteX115" fmla="*/ 48171 w 607097"/>
                  <a:gd name="connsiteY115" fmla="*/ 101135 h 606722"/>
                  <a:gd name="connsiteX116" fmla="*/ 73447 w 607097"/>
                  <a:gd name="connsiteY116" fmla="*/ 75807 h 606722"/>
                  <a:gd name="connsiteX117" fmla="*/ 132188 w 607097"/>
                  <a:gd name="connsiteY117" fmla="*/ 66742 h 606722"/>
                  <a:gd name="connsiteX118" fmla="*/ 160757 w 607097"/>
                  <a:gd name="connsiteY118" fmla="*/ 89315 h 606722"/>
                  <a:gd name="connsiteX119" fmla="*/ 353978 w 607097"/>
                  <a:gd name="connsiteY119" fmla="*/ 0 h 6067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</a:cxnLst>
                <a:rect l="l" t="t" r="r" b="b"/>
                <a:pathLst>
                  <a:path w="607097" h="606722">
                    <a:moveTo>
                      <a:pt x="482620" y="381169"/>
                    </a:moveTo>
                    <a:cubicBezTo>
                      <a:pt x="486624" y="377172"/>
                      <a:pt x="492675" y="377172"/>
                      <a:pt x="496768" y="381169"/>
                    </a:cubicBezTo>
                    <a:lnTo>
                      <a:pt x="510916" y="395381"/>
                    </a:lnTo>
                    <a:cubicBezTo>
                      <a:pt x="515009" y="399379"/>
                      <a:pt x="515009" y="405419"/>
                      <a:pt x="510916" y="409505"/>
                    </a:cubicBezTo>
                    <a:cubicBezTo>
                      <a:pt x="509937" y="412525"/>
                      <a:pt x="506912" y="412525"/>
                      <a:pt x="503887" y="412525"/>
                    </a:cubicBezTo>
                    <a:cubicBezTo>
                      <a:pt x="500861" y="412525"/>
                      <a:pt x="498815" y="411548"/>
                      <a:pt x="496768" y="409505"/>
                    </a:cubicBezTo>
                    <a:lnTo>
                      <a:pt x="482620" y="395381"/>
                    </a:lnTo>
                    <a:cubicBezTo>
                      <a:pt x="478527" y="391295"/>
                      <a:pt x="478527" y="385255"/>
                      <a:pt x="482620" y="381169"/>
                    </a:cubicBezTo>
                    <a:close/>
                    <a:moveTo>
                      <a:pt x="546398" y="242745"/>
                    </a:moveTo>
                    <a:lnTo>
                      <a:pt x="566606" y="242745"/>
                    </a:lnTo>
                    <a:cubicBezTo>
                      <a:pt x="572659" y="242745"/>
                      <a:pt x="576754" y="246732"/>
                      <a:pt x="576754" y="252756"/>
                    </a:cubicBezTo>
                    <a:cubicBezTo>
                      <a:pt x="576754" y="258869"/>
                      <a:pt x="572659" y="262856"/>
                      <a:pt x="566606" y="262856"/>
                    </a:cubicBezTo>
                    <a:lnTo>
                      <a:pt x="546398" y="262856"/>
                    </a:lnTo>
                    <a:cubicBezTo>
                      <a:pt x="540255" y="262856"/>
                      <a:pt x="536249" y="258869"/>
                      <a:pt x="536249" y="252756"/>
                    </a:cubicBezTo>
                    <a:cubicBezTo>
                      <a:pt x="536249" y="246732"/>
                      <a:pt x="540255" y="242745"/>
                      <a:pt x="546398" y="242745"/>
                    </a:cubicBezTo>
                    <a:close/>
                    <a:moveTo>
                      <a:pt x="353968" y="101120"/>
                    </a:moveTo>
                    <a:cubicBezTo>
                      <a:pt x="360022" y="101120"/>
                      <a:pt x="364118" y="105119"/>
                      <a:pt x="364118" y="111251"/>
                    </a:cubicBezTo>
                    <a:lnTo>
                      <a:pt x="364118" y="242683"/>
                    </a:lnTo>
                    <a:lnTo>
                      <a:pt x="424838" y="242683"/>
                    </a:lnTo>
                    <a:cubicBezTo>
                      <a:pt x="430893" y="242683"/>
                      <a:pt x="434988" y="246682"/>
                      <a:pt x="434988" y="252725"/>
                    </a:cubicBezTo>
                    <a:cubicBezTo>
                      <a:pt x="434988" y="258857"/>
                      <a:pt x="430893" y="262856"/>
                      <a:pt x="424838" y="262856"/>
                    </a:cubicBezTo>
                    <a:lnTo>
                      <a:pt x="353968" y="262856"/>
                    </a:lnTo>
                    <a:cubicBezTo>
                      <a:pt x="347825" y="262856"/>
                      <a:pt x="343818" y="258857"/>
                      <a:pt x="343818" y="252725"/>
                    </a:cubicBezTo>
                    <a:lnTo>
                      <a:pt x="343818" y="111251"/>
                    </a:lnTo>
                    <a:cubicBezTo>
                      <a:pt x="343818" y="105119"/>
                      <a:pt x="347825" y="101120"/>
                      <a:pt x="353968" y="101120"/>
                    </a:cubicBezTo>
                    <a:close/>
                    <a:moveTo>
                      <a:pt x="496768" y="96101"/>
                    </a:moveTo>
                    <a:cubicBezTo>
                      <a:pt x="500861" y="92017"/>
                      <a:pt x="506912" y="92017"/>
                      <a:pt x="510916" y="96101"/>
                    </a:cubicBezTo>
                    <a:cubicBezTo>
                      <a:pt x="515009" y="100096"/>
                      <a:pt x="515009" y="106222"/>
                      <a:pt x="510916" y="110217"/>
                    </a:cubicBezTo>
                    <a:lnTo>
                      <a:pt x="496768" y="124334"/>
                    </a:lnTo>
                    <a:cubicBezTo>
                      <a:pt x="494722" y="126376"/>
                      <a:pt x="492675" y="127441"/>
                      <a:pt x="489650" y="127441"/>
                    </a:cubicBezTo>
                    <a:cubicBezTo>
                      <a:pt x="486624" y="127441"/>
                      <a:pt x="484578" y="126376"/>
                      <a:pt x="482620" y="124334"/>
                    </a:cubicBezTo>
                    <a:cubicBezTo>
                      <a:pt x="478527" y="120338"/>
                      <a:pt x="478527" y="114301"/>
                      <a:pt x="482620" y="110217"/>
                    </a:cubicBezTo>
                    <a:close/>
                    <a:moveTo>
                      <a:pt x="196955" y="96101"/>
                    </a:moveTo>
                    <a:cubicBezTo>
                      <a:pt x="201050" y="92017"/>
                      <a:pt x="207104" y="92017"/>
                      <a:pt x="211110" y="96101"/>
                    </a:cubicBezTo>
                    <a:lnTo>
                      <a:pt x="225355" y="110217"/>
                    </a:lnTo>
                    <a:cubicBezTo>
                      <a:pt x="229361" y="114301"/>
                      <a:pt x="229361" y="120338"/>
                      <a:pt x="225355" y="124334"/>
                    </a:cubicBezTo>
                    <a:cubicBezTo>
                      <a:pt x="223307" y="126376"/>
                      <a:pt x="220280" y="127441"/>
                      <a:pt x="218233" y="127441"/>
                    </a:cubicBezTo>
                    <a:cubicBezTo>
                      <a:pt x="215206" y="127441"/>
                      <a:pt x="213158" y="126376"/>
                      <a:pt x="211110" y="124334"/>
                    </a:cubicBezTo>
                    <a:lnTo>
                      <a:pt x="196955" y="110217"/>
                    </a:lnTo>
                    <a:cubicBezTo>
                      <a:pt x="192949" y="106222"/>
                      <a:pt x="192949" y="100096"/>
                      <a:pt x="196955" y="96101"/>
                    </a:cubicBezTo>
                    <a:close/>
                    <a:moveTo>
                      <a:pt x="103963" y="81761"/>
                    </a:moveTo>
                    <a:cubicBezTo>
                      <a:pt x="98011" y="82650"/>
                      <a:pt x="92182" y="85449"/>
                      <a:pt x="87598" y="90026"/>
                    </a:cubicBezTo>
                    <a:lnTo>
                      <a:pt x="62322" y="115266"/>
                    </a:lnTo>
                    <a:cubicBezTo>
                      <a:pt x="17732" y="159790"/>
                      <a:pt x="8654" y="209291"/>
                      <a:pt x="34998" y="265902"/>
                    </a:cubicBezTo>
                    <a:cubicBezTo>
                      <a:pt x="44077" y="285187"/>
                      <a:pt x="57249" y="304383"/>
                      <a:pt x="75494" y="322602"/>
                    </a:cubicBezTo>
                    <a:lnTo>
                      <a:pt x="283044" y="530826"/>
                    </a:lnTo>
                    <a:cubicBezTo>
                      <a:pt x="297284" y="545046"/>
                      <a:pt x="312415" y="557132"/>
                      <a:pt x="327634" y="565219"/>
                    </a:cubicBezTo>
                    <a:cubicBezTo>
                      <a:pt x="389401" y="599612"/>
                      <a:pt x="443068" y="592503"/>
                      <a:pt x="490684" y="545046"/>
                    </a:cubicBezTo>
                    <a:lnTo>
                      <a:pt x="515960" y="519717"/>
                    </a:lnTo>
                    <a:cubicBezTo>
                      <a:pt x="525127" y="510653"/>
                      <a:pt x="527085" y="496433"/>
                      <a:pt x="521033" y="485324"/>
                    </a:cubicBezTo>
                    <a:cubicBezTo>
                      <a:pt x="503856" y="451998"/>
                      <a:pt x="434969" y="411561"/>
                      <a:pt x="434969" y="411561"/>
                    </a:cubicBezTo>
                    <a:cubicBezTo>
                      <a:pt x="427582" y="407829"/>
                      <a:pt x="420195" y="405874"/>
                      <a:pt x="414321" y="406318"/>
                    </a:cubicBezTo>
                    <a:cubicBezTo>
                      <a:pt x="414143" y="406318"/>
                      <a:pt x="413876" y="406407"/>
                      <a:pt x="413698" y="406496"/>
                    </a:cubicBezTo>
                    <a:cubicBezTo>
                      <a:pt x="409604" y="407473"/>
                      <a:pt x="407646" y="409517"/>
                      <a:pt x="405599" y="413605"/>
                    </a:cubicBezTo>
                    <a:lnTo>
                      <a:pt x="404620" y="414583"/>
                    </a:lnTo>
                    <a:cubicBezTo>
                      <a:pt x="397500" y="423648"/>
                      <a:pt x="380323" y="443910"/>
                      <a:pt x="373202" y="447910"/>
                    </a:cubicBezTo>
                    <a:cubicBezTo>
                      <a:pt x="365548" y="453242"/>
                      <a:pt x="357538" y="457152"/>
                      <a:pt x="349528" y="459552"/>
                    </a:cubicBezTo>
                    <a:cubicBezTo>
                      <a:pt x="365281" y="466839"/>
                      <a:pt x="384328" y="473149"/>
                      <a:pt x="405599" y="475282"/>
                    </a:cubicBezTo>
                    <a:cubicBezTo>
                      <a:pt x="410672" y="476259"/>
                      <a:pt x="414677" y="480259"/>
                      <a:pt x="414677" y="486391"/>
                    </a:cubicBezTo>
                    <a:cubicBezTo>
                      <a:pt x="413698" y="491456"/>
                      <a:pt x="409604" y="495456"/>
                      <a:pt x="404620" y="495456"/>
                    </a:cubicBezTo>
                    <a:lnTo>
                      <a:pt x="403552" y="495456"/>
                    </a:lnTo>
                    <a:cubicBezTo>
                      <a:pt x="333686" y="488346"/>
                      <a:pt x="288117" y="443910"/>
                      <a:pt x="287138" y="441866"/>
                    </a:cubicBezTo>
                    <a:cubicBezTo>
                      <a:pt x="286871" y="441600"/>
                      <a:pt x="286604" y="441333"/>
                      <a:pt x="286426" y="441067"/>
                    </a:cubicBezTo>
                    <a:cubicBezTo>
                      <a:pt x="285625" y="440356"/>
                      <a:pt x="284824" y="439645"/>
                      <a:pt x="284112" y="438845"/>
                    </a:cubicBezTo>
                    <a:lnTo>
                      <a:pt x="176777" y="331666"/>
                    </a:lnTo>
                    <a:cubicBezTo>
                      <a:pt x="174730" y="329622"/>
                      <a:pt x="119015" y="284120"/>
                      <a:pt x="111895" y="213379"/>
                    </a:cubicBezTo>
                    <a:cubicBezTo>
                      <a:pt x="110916" y="208314"/>
                      <a:pt x="115010" y="203248"/>
                      <a:pt x="121062" y="202270"/>
                    </a:cubicBezTo>
                    <a:cubicBezTo>
                      <a:pt x="127115" y="201204"/>
                      <a:pt x="131209" y="205292"/>
                      <a:pt x="132188" y="211335"/>
                    </a:cubicBezTo>
                    <a:cubicBezTo>
                      <a:pt x="133968" y="229109"/>
                      <a:pt x="139486" y="245284"/>
                      <a:pt x="146428" y="259325"/>
                    </a:cubicBezTo>
                    <a:cubicBezTo>
                      <a:pt x="148653" y="250794"/>
                      <a:pt x="152658" y="242262"/>
                      <a:pt x="158532" y="233553"/>
                    </a:cubicBezTo>
                    <a:cubicBezTo>
                      <a:pt x="162537" y="227510"/>
                      <a:pt x="183808" y="210358"/>
                      <a:pt x="191907" y="202270"/>
                    </a:cubicBezTo>
                    <a:lnTo>
                      <a:pt x="192975" y="201204"/>
                    </a:lnTo>
                    <a:cubicBezTo>
                      <a:pt x="196980" y="199160"/>
                      <a:pt x="199027" y="196138"/>
                      <a:pt x="200006" y="193117"/>
                    </a:cubicBezTo>
                    <a:cubicBezTo>
                      <a:pt x="202053" y="187073"/>
                      <a:pt x="200006" y="178986"/>
                      <a:pt x="194933" y="170899"/>
                    </a:cubicBezTo>
                    <a:cubicBezTo>
                      <a:pt x="194933" y="169832"/>
                      <a:pt x="154438" y="102113"/>
                      <a:pt x="121062" y="84961"/>
                    </a:cubicBezTo>
                    <a:cubicBezTo>
                      <a:pt x="115989" y="81895"/>
                      <a:pt x="109915" y="80873"/>
                      <a:pt x="103963" y="81761"/>
                    </a:cubicBezTo>
                    <a:close/>
                    <a:moveTo>
                      <a:pt x="353980" y="30273"/>
                    </a:moveTo>
                    <a:cubicBezTo>
                      <a:pt x="360041" y="30273"/>
                      <a:pt x="364141" y="34368"/>
                      <a:pt x="364141" y="40422"/>
                    </a:cubicBezTo>
                    <a:lnTo>
                      <a:pt x="364141" y="60719"/>
                    </a:lnTo>
                    <a:cubicBezTo>
                      <a:pt x="364141" y="66772"/>
                      <a:pt x="360041" y="70778"/>
                      <a:pt x="353980" y="70778"/>
                    </a:cubicBezTo>
                    <a:cubicBezTo>
                      <a:pt x="347829" y="70778"/>
                      <a:pt x="343818" y="66772"/>
                      <a:pt x="343818" y="60719"/>
                    </a:cubicBezTo>
                    <a:lnTo>
                      <a:pt x="343818" y="40422"/>
                    </a:lnTo>
                    <a:cubicBezTo>
                      <a:pt x="343818" y="34368"/>
                      <a:pt x="347829" y="30273"/>
                      <a:pt x="353980" y="30273"/>
                    </a:cubicBezTo>
                    <a:close/>
                    <a:moveTo>
                      <a:pt x="353978" y="20263"/>
                    </a:moveTo>
                    <a:cubicBezTo>
                      <a:pt x="284112" y="20263"/>
                      <a:pt x="219409" y="50479"/>
                      <a:pt x="174819" y="104957"/>
                    </a:cubicBezTo>
                    <a:cubicBezTo>
                      <a:pt x="196446" y="130818"/>
                      <a:pt x="212911" y="158901"/>
                      <a:pt x="214246" y="160768"/>
                    </a:cubicBezTo>
                    <a:cubicBezTo>
                      <a:pt x="221278" y="173920"/>
                      <a:pt x="224304" y="187073"/>
                      <a:pt x="221278" y="198182"/>
                    </a:cubicBezTo>
                    <a:cubicBezTo>
                      <a:pt x="220299" y="202093"/>
                      <a:pt x="218430" y="205736"/>
                      <a:pt x="215938" y="209025"/>
                    </a:cubicBezTo>
                    <a:cubicBezTo>
                      <a:pt x="214336" y="211335"/>
                      <a:pt x="212466" y="213379"/>
                      <a:pt x="210152" y="215157"/>
                    </a:cubicBezTo>
                    <a:cubicBezTo>
                      <a:pt x="208906" y="216312"/>
                      <a:pt x="207482" y="217378"/>
                      <a:pt x="206147" y="218445"/>
                    </a:cubicBezTo>
                    <a:cubicBezTo>
                      <a:pt x="193954" y="228487"/>
                      <a:pt x="179803" y="241640"/>
                      <a:pt x="176777" y="244662"/>
                    </a:cubicBezTo>
                    <a:cubicBezTo>
                      <a:pt x="160579" y="269012"/>
                      <a:pt x="162537" y="287142"/>
                      <a:pt x="182829" y="308382"/>
                    </a:cubicBezTo>
                    <a:lnTo>
                      <a:pt x="189504" y="315136"/>
                    </a:lnTo>
                    <a:cubicBezTo>
                      <a:pt x="189771" y="315403"/>
                      <a:pt x="189949" y="315492"/>
                      <a:pt x="189949" y="315492"/>
                    </a:cubicBezTo>
                    <a:cubicBezTo>
                      <a:pt x="190572" y="316025"/>
                      <a:pt x="191195" y="316647"/>
                      <a:pt x="191640" y="317269"/>
                    </a:cubicBezTo>
                    <a:lnTo>
                      <a:pt x="298263" y="424714"/>
                    </a:lnTo>
                    <a:cubicBezTo>
                      <a:pt x="318556" y="444888"/>
                      <a:pt x="337780" y="446932"/>
                      <a:pt x="362077" y="430758"/>
                    </a:cubicBezTo>
                    <a:cubicBezTo>
                      <a:pt x="365103" y="428713"/>
                      <a:pt x="378275" y="414583"/>
                      <a:pt x="388422" y="401430"/>
                    </a:cubicBezTo>
                    <a:cubicBezTo>
                      <a:pt x="393406" y="393343"/>
                      <a:pt x="400526" y="388277"/>
                      <a:pt x="408625" y="386233"/>
                    </a:cubicBezTo>
                    <a:cubicBezTo>
                      <a:pt x="412096" y="385344"/>
                      <a:pt x="415834" y="384900"/>
                      <a:pt x="419661" y="384900"/>
                    </a:cubicBezTo>
                    <a:cubicBezTo>
                      <a:pt x="428294" y="384989"/>
                      <a:pt x="437728" y="387477"/>
                      <a:pt x="446094" y="392365"/>
                    </a:cubicBezTo>
                    <a:cubicBezTo>
                      <a:pt x="447963" y="393609"/>
                      <a:pt x="476088" y="410051"/>
                      <a:pt x="501987" y="431646"/>
                    </a:cubicBezTo>
                    <a:cubicBezTo>
                      <a:pt x="556545" y="387122"/>
                      <a:pt x="586894" y="322513"/>
                      <a:pt x="586894" y="252749"/>
                    </a:cubicBezTo>
                    <a:cubicBezTo>
                      <a:pt x="586894" y="124330"/>
                      <a:pt x="482585" y="20263"/>
                      <a:pt x="353978" y="20263"/>
                    </a:cubicBezTo>
                    <a:close/>
                    <a:moveTo>
                      <a:pt x="353978" y="0"/>
                    </a:moveTo>
                    <a:cubicBezTo>
                      <a:pt x="493710" y="0"/>
                      <a:pt x="607097" y="113222"/>
                      <a:pt x="607097" y="252749"/>
                    </a:cubicBezTo>
                    <a:cubicBezTo>
                      <a:pt x="607097" y="327578"/>
                      <a:pt x="574345" y="397786"/>
                      <a:pt x="517384" y="445421"/>
                    </a:cubicBezTo>
                    <a:cubicBezTo>
                      <a:pt x="526907" y="454753"/>
                      <a:pt x="535184" y="464617"/>
                      <a:pt x="540257" y="474215"/>
                    </a:cubicBezTo>
                    <a:cubicBezTo>
                      <a:pt x="550403" y="493412"/>
                      <a:pt x="547377" y="517673"/>
                      <a:pt x="531179" y="532870"/>
                    </a:cubicBezTo>
                    <a:lnTo>
                      <a:pt x="505814" y="559176"/>
                    </a:lnTo>
                    <a:cubicBezTo>
                      <a:pt x="474486" y="590548"/>
                      <a:pt x="438974" y="606722"/>
                      <a:pt x="401505" y="606722"/>
                    </a:cubicBezTo>
                    <a:cubicBezTo>
                      <a:pt x="375249" y="606722"/>
                      <a:pt x="346858" y="598635"/>
                      <a:pt x="318556" y="582460"/>
                    </a:cubicBezTo>
                    <a:cubicBezTo>
                      <a:pt x="301289" y="573307"/>
                      <a:pt x="285091" y="560154"/>
                      <a:pt x="268893" y="543979"/>
                    </a:cubicBezTo>
                    <a:lnTo>
                      <a:pt x="61343" y="336732"/>
                    </a:lnTo>
                    <a:cubicBezTo>
                      <a:pt x="42030" y="317536"/>
                      <a:pt x="26899" y="296296"/>
                      <a:pt x="16753" y="275056"/>
                    </a:cubicBezTo>
                    <a:cubicBezTo>
                      <a:pt x="-13596" y="210358"/>
                      <a:pt x="-2471" y="151703"/>
                      <a:pt x="48171" y="101135"/>
                    </a:cubicBezTo>
                    <a:lnTo>
                      <a:pt x="73447" y="75807"/>
                    </a:lnTo>
                    <a:cubicBezTo>
                      <a:pt x="88666" y="60699"/>
                      <a:pt x="112963" y="56611"/>
                      <a:pt x="132188" y="66742"/>
                    </a:cubicBezTo>
                    <a:cubicBezTo>
                      <a:pt x="141711" y="71719"/>
                      <a:pt x="151412" y="79895"/>
                      <a:pt x="160757" y="89315"/>
                    </a:cubicBezTo>
                    <a:cubicBezTo>
                      <a:pt x="209173" y="32971"/>
                      <a:pt x="278772" y="0"/>
                      <a:pt x="353978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7" name="íŝḻïḍê"/>
            <p:cNvGrpSpPr/>
            <p:nvPr/>
          </p:nvGrpSpPr>
          <p:grpSpPr>
            <a:xfrm>
              <a:off x="4166955" y="2335877"/>
              <a:ext cx="606474" cy="606474"/>
              <a:chOff x="3025614" y="1870779"/>
              <a:chExt cx="808632" cy="808632"/>
            </a:xfrm>
          </p:grpSpPr>
          <p:sp>
            <p:nvSpPr>
              <p:cNvPr id="34" name="íṧ1iḋé"/>
              <p:cNvSpPr/>
              <p:nvPr/>
            </p:nvSpPr>
            <p:spPr>
              <a:xfrm>
                <a:off x="3025614" y="1870779"/>
                <a:ext cx="808632" cy="8086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 w="63500" cap="flat">
                <a:solidFill>
                  <a:schemeClr val="bg1"/>
                </a:solidFill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5" name="ïŝḻiďe"/>
              <p:cNvSpPr/>
              <p:nvPr/>
            </p:nvSpPr>
            <p:spPr>
              <a:xfrm>
                <a:off x="3163933" y="2009098"/>
                <a:ext cx="531993" cy="53199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6" name="i$ḻíḍe"/>
              <p:cNvSpPr/>
              <p:nvPr/>
            </p:nvSpPr>
            <p:spPr>
              <a:xfrm>
                <a:off x="3282109" y="2117458"/>
                <a:ext cx="305623" cy="305161"/>
              </a:xfrm>
              <a:custGeom>
                <a:avLst/>
                <a:gdLst>
                  <a:gd name="connsiteX0" fmla="*/ 303775 w 607639"/>
                  <a:gd name="connsiteY0" fmla="*/ 525007 h 606722"/>
                  <a:gd name="connsiteX1" fmla="*/ 315710 w 607639"/>
                  <a:gd name="connsiteY1" fmla="*/ 536902 h 606722"/>
                  <a:gd name="connsiteX2" fmla="*/ 315710 w 607639"/>
                  <a:gd name="connsiteY2" fmla="*/ 552347 h 606722"/>
                  <a:gd name="connsiteX3" fmla="*/ 303775 w 607639"/>
                  <a:gd name="connsiteY3" fmla="*/ 564241 h 606722"/>
                  <a:gd name="connsiteX4" fmla="*/ 291929 w 607639"/>
                  <a:gd name="connsiteY4" fmla="*/ 552347 h 606722"/>
                  <a:gd name="connsiteX5" fmla="*/ 291929 w 607639"/>
                  <a:gd name="connsiteY5" fmla="*/ 536902 h 606722"/>
                  <a:gd name="connsiteX6" fmla="*/ 303775 w 607639"/>
                  <a:gd name="connsiteY6" fmla="*/ 525007 h 606722"/>
                  <a:gd name="connsiteX7" fmla="*/ 429885 w 607639"/>
                  <a:gd name="connsiteY7" fmla="*/ 509483 h 606722"/>
                  <a:gd name="connsiteX8" fmla="*/ 441811 w 607639"/>
                  <a:gd name="connsiteY8" fmla="*/ 521409 h 606722"/>
                  <a:gd name="connsiteX9" fmla="*/ 429885 w 607639"/>
                  <a:gd name="connsiteY9" fmla="*/ 533335 h 606722"/>
                  <a:gd name="connsiteX10" fmla="*/ 417959 w 607639"/>
                  <a:gd name="connsiteY10" fmla="*/ 521409 h 606722"/>
                  <a:gd name="connsiteX11" fmla="*/ 429885 w 607639"/>
                  <a:gd name="connsiteY11" fmla="*/ 509483 h 606722"/>
                  <a:gd name="connsiteX12" fmla="*/ 177720 w 607639"/>
                  <a:gd name="connsiteY12" fmla="*/ 509483 h 606722"/>
                  <a:gd name="connsiteX13" fmla="*/ 189611 w 607639"/>
                  <a:gd name="connsiteY13" fmla="*/ 521409 h 606722"/>
                  <a:gd name="connsiteX14" fmla="*/ 177720 w 607639"/>
                  <a:gd name="connsiteY14" fmla="*/ 533335 h 606722"/>
                  <a:gd name="connsiteX15" fmla="*/ 165829 w 607639"/>
                  <a:gd name="connsiteY15" fmla="*/ 521409 h 606722"/>
                  <a:gd name="connsiteX16" fmla="*/ 177720 w 607639"/>
                  <a:gd name="connsiteY16" fmla="*/ 509483 h 606722"/>
                  <a:gd name="connsiteX17" fmla="*/ 522185 w 607639"/>
                  <a:gd name="connsiteY17" fmla="*/ 417324 h 606722"/>
                  <a:gd name="connsiteX18" fmla="*/ 534111 w 607639"/>
                  <a:gd name="connsiteY18" fmla="*/ 429250 h 606722"/>
                  <a:gd name="connsiteX19" fmla="*/ 522185 w 607639"/>
                  <a:gd name="connsiteY19" fmla="*/ 441176 h 606722"/>
                  <a:gd name="connsiteX20" fmla="*/ 510259 w 607639"/>
                  <a:gd name="connsiteY20" fmla="*/ 429250 h 606722"/>
                  <a:gd name="connsiteX21" fmla="*/ 522185 w 607639"/>
                  <a:gd name="connsiteY21" fmla="*/ 417324 h 606722"/>
                  <a:gd name="connsiteX22" fmla="*/ 85420 w 607639"/>
                  <a:gd name="connsiteY22" fmla="*/ 417324 h 606722"/>
                  <a:gd name="connsiteX23" fmla="*/ 97311 w 607639"/>
                  <a:gd name="connsiteY23" fmla="*/ 429250 h 606722"/>
                  <a:gd name="connsiteX24" fmla="*/ 85420 w 607639"/>
                  <a:gd name="connsiteY24" fmla="*/ 441176 h 606722"/>
                  <a:gd name="connsiteX25" fmla="*/ 73529 w 607639"/>
                  <a:gd name="connsiteY25" fmla="*/ 429250 h 606722"/>
                  <a:gd name="connsiteX26" fmla="*/ 85420 w 607639"/>
                  <a:gd name="connsiteY26" fmla="*/ 417324 h 606722"/>
                  <a:gd name="connsiteX27" fmla="*/ 537643 w 607639"/>
                  <a:gd name="connsiteY27" fmla="*/ 291506 h 606722"/>
                  <a:gd name="connsiteX28" fmla="*/ 555628 w 607639"/>
                  <a:gd name="connsiteY28" fmla="*/ 291506 h 606722"/>
                  <a:gd name="connsiteX29" fmla="*/ 567558 w 607639"/>
                  <a:gd name="connsiteY29" fmla="*/ 303316 h 606722"/>
                  <a:gd name="connsiteX30" fmla="*/ 555628 w 607639"/>
                  <a:gd name="connsiteY30" fmla="*/ 315216 h 606722"/>
                  <a:gd name="connsiteX31" fmla="*/ 537643 w 607639"/>
                  <a:gd name="connsiteY31" fmla="*/ 315216 h 606722"/>
                  <a:gd name="connsiteX32" fmla="*/ 525713 w 607639"/>
                  <a:gd name="connsiteY32" fmla="*/ 303316 h 606722"/>
                  <a:gd name="connsiteX33" fmla="*/ 537643 w 607639"/>
                  <a:gd name="connsiteY33" fmla="*/ 291506 h 606722"/>
                  <a:gd name="connsiteX34" fmla="*/ 51991 w 607639"/>
                  <a:gd name="connsiteY34" fmla="*/ 291506 h 606722"/>
                  <a:gd name="connsiteX35" fmla="*/ 69946 w 607639"/>
                  <a:gd name="connsiteY35" fmla="*/ 291506 h 606722"/>
                  <a:gd name="connsiteX36" fmla="*/ 81856 w 607639"/>
                  <a:gd name="connsiteY36" fmla="*/ 303316 h 606722"/>
                  <a:gd name="connsiteX37" fmla="*/ 69946 w 607639"/>
                  <a:gd name="connsiteY37" fmla="*/ 315216 h 606722"/>
                  <a:gd name="connsiteX38" fmla="*/ 51991 w 607639"/>
                  <a:gd name="connsiteY38" fmla="*/ 315216 h 606722"/>
                  <a:gd name="connsiteX39" fmla="*/ 40081 w 607639"/>
                  <a:gd name="connsiteY39" fmla="*/ 303316 h 606722"/>
                  <a:gd name="connsiteX40" fmla="*/ 51991 w 607639"/>
                  <a:gd name="connsiteY40" fmla="*/ 291506 h 606722"/>
                  <a:gd name="connsiteX41" fmla="*/ 412608 w 607639"/>
                  <a:gd name="connsiteY41" fmla="*/ 222096 h 606722"/>
                  <a:gd name="connsiteX42" fmla="*/ 345491 w 607639"/>
                  <a:gd name="connsiteY42" fmla="*/ 334245 h 606722"/>
                  <a:gd name="connsiteX43" fmla="*/ 412608 w 607639"/>
                  <a:gd name="connsiteY43" fmla="*/ 334245 h 606722"/>
                  <a:gd name="connsiteX44" fmla="*/ 427651 w 607639"/>
                  <a:gd name="connsiteY44" fmla="*/ 167533 h 606722"/>
                  <a:gd name="connsiteX45" fmla="*/ 436375 w 607639"/>
                  <a:gd name="connsiteY45" fmla="*/ 178996 h 606722"/>
                  <a:gd name="connsiteX46" fmla="*/ 436375 w 607639"/>
                  <a:gd name="connsiteY46" fmla="*/ 334245 h 606722"/>
                  <a:gd name="connsiteX47" fmla="*/ 469399 w 607639"/>
                  <a:gd name="connsiteY47" fmla="*/ 334245 h 606722"/>
                  <a:gd name="connsiteX48" fmla="*/ 481327 w 607639"/>
                  <a:gd name="connsiteY48" fmla="*/ 346153 h 606722"/>
                  <a:gd name="connsiteX49" fmla="*/ 469399 w 607639"/>
                  <a:gd name="connsiteY49" fmla="*/ 357973 h 606722"/>
                  <a:gd name="connsiteX50" fmla="*/ 436375 w 607639"/>
                  <a:gd name="connsiteY50" fmla="*/ 357973 h 606722"/>
                  <a:gd name="connsiteX51" fmla="*/ 436375 w 607639"/>
                  <a:gd name="connsiteY51" fmla="*/ 427733 h 606722"/>
                  <a:gd name="connsiteX52" fmla="*/ 424536 w 607639"/>
                  <a:gd name="connsiteY52" fmla="*/ 439552 h 606722"/>
                  <a:gd name="connsiteX53" fmla="*/ 412608 w 607639"/>
                  <a:gd name="connsiteY53" fmla="*/ 427733 h 606722"/>
                  <a:gd name="connsiteX54" fmla="*/ 412608 w 607639"/>
                  <a:gd name="connsiteY54" fmla="*/ 357973 h 606722"/>
                  <a:gd name="connsiteX55" fmla="*/ 324573 w 607639"/>
                  <a:gd name="connsiteY55" fmla="*/ 357973 h 606722"/>
                  <a:gd name="connsiteX56" fmla="*/ 314158 w 607639"/>
                  <a:gd name="connsiteY56" fmla="*/ 352019 h 606722"/>
                  <a:gd name="connsiteX57" fmla="*/ 314336 w 607639"/>
                  <a:gd name="connsiteY57" fmla="*/ 340022 h 606722"/>
                  <a:gd name="connsiteX58" fmla="*/ 414299 w 607639"/>
                  <a:gd name="connsiteY58" fmla="*/ 172953 h 606722"/>
                  <a:gd name="connsiteX59" fmla="*/ 427651 w 607639"/>
                  <a:gd name="connsiteY59" fmla="*/ 167533 h 606722"/>
                  <a:gd name="connsiteX60" fmla="*/ 216270 w 607639"/>
                  <a:gd name="connsiteY60" fmla="*/ 167099 h 606722"/>
                  <a:gd name="connsiteX61" fmla="*/ 290518 w 607639"/>
                  <a:gd name="connsiteY61" fmla="*/ 241210 h 606722"/>
                  <a:gd name="connsiteX62" fmla="*/ 242978 w 607639"/>
                  <a:gd name="connsiteY62" fmla="*/ 355754 h 606722"/>
                  <a:gd name="connsiteX63" fmla="*/ 182707 w 607639"/>
                  <a:gd name="connsiteY63" fmla="*/ 415825 h 606722"/>
                  <a:gd name="connsiteX64" fmla="*/ 278588 w 607639"/>
                  <a:gd name="connsiteY64" fmla="*/ 415825 h 606722"/>
                  <a:gd name="connsiteX65" fmla="*/ 290518 w 607639"/>
                  <a:gd name="connsiteY65" fmla="*/ 427734 h 606722"/>
                  <a:gd name="connsiteX66" fmla="*/ 278588 w 607639"/>
                  <a:gd name="connsiteY66" fmla="*/ 439552 h 606722"/>
                  <a:gd name="connsiteX67" fmla="*/ 154040 w 607639"/>
                  <a:gd name="connsiteY67" fmla="*/ 439552 h 606722"/>
                  <a:gd name="connsiteX68" fmla="*/ 143001 w 607639"/>
                  <a:gd name="connsiteY68" fmla="*/ 432265 h 606722"/>
                  <a:gd name="connsiteX69" fmla="*/ 145582 w 607639"/>
                  <a:gd name="connsiteY69" fmla="*/ 419292 h 606722"/>
                  <a:gd name="connsiteX70" fmla="*/ 226152 w 607639"/>
                  <a:gd name="connsiteY70" fmla="*/ 338959 h 606722"/>
                  <a:gd name="connsiteX71" fmla="*/ 266659 w 607639"/>
                  <a:gd name="connsiteY71" fmla="*/ 241210 h 606722"/>
                  <a:gd name="connsiteX72" fmla="*/ 216270 w 607639"/>
                  <a:gd name="connsiteY72" fmla="*/ 190914 h 606722"/>
                  <a:gd name="connsiteX73" fmla="*/ 165880 w 607639"/>
                  <a:gd name="connsiteY73" fmla="*/ 241210 h 606722"/>
                  <a:gd name="connsiteX74" fmla="*/ 154040 w 607639"/>
                  <a:gd name="connsiteY74" fmla="*/ 253029 h 606722"/>
                  <a:gd name="connsiteX75" fmla="*/ 142110 w 607639"/>
                  <a:gd name="connsiteY75" fmla="*/ 241210 h 606722"/>
                  <a:gd name="connsiteX76" fmla="*/ 216270 w 607639"/>
                  <a:gd name="connsiteY76" fmla="*/ 167099 h 606722"/>
                  <a:gd name="connsiteX77" fmla="*/ 522185 w 607639"/>
                  <a:gd name="connsiteY77" fmla="*/ 165547 h 606722"/>
                  <a:gd name="connsiteX78" fmla="*/ 534111 w 607639"/>
                  <a:gd name="connsiteY78" fmla="*/ 177438 h 606722"/>
                  <a:gd name="connsiteX79" fmla="*/ 522185 w 607639"/>
                  <a:gd name="connsiteY79" fmla="*/ 189329 h 606722"/>
                  <a:gd name="connsiteX80" fmla="*/ 510259 w 607639"/>
                  <a:gd name="connsiteY80" fmla="*/ 177438 h 606722"/>
                  <a:gd name="connsiteX81" fmla="*/ 522185 w 607639"/>
                  <a:gd name="connsiteY81" fmla="*/ 165547 h 606722"/>
                  <a:gd name="connsiteX82" fmla="*/ 85420 w 607639"/>
                  <a:gd name="connsiteY82" fmla="*/ 165547 h 606722"/>
                  <a:gd name="connsiteX83" fmla="*/ 97311 w 607639"/>
                  <a:gd name="connsiteY83" fmla="*/ 177438 h 606722"/>
                  <a:gd name="connsiteX84" fmla="*/ 85420 w 607639"/>
                  <a:gd name="connsiteY84" fmla="*/ 189329 h 606722"/>
                  <a:gd name="connsiteX85" fmla="*/ 73529 w 607639"/>
                  <a:gd name="connsiteY85" fmla="*/ 177438 h 606722"/>
                  <a:gd name="connsiteX86" fmla="*/ 85420 w 607639"/>
                  <a:gd name="connsiteY86" fmla="*/ 165547 h 606722"/>
                  <a:gd name="connsiteX87" fmla="*/ 429885 w 607639"/>
                  <a:gd name="connsiteY87" fmla="*/ 73388 h 606722"/>
                  <a:gd name="connsiteX88" fmla="*/ 441811 w 607639"/>
                  <a:gd name="connsiteY88" fmla="*/ 85279 h 606722"/>
                  <a:gd name="connsiteX89" fmla="*/ 429885 w 607639"/>
                  <a:gd name="connsiteY89" fmla="*/ 97170 h 606722"/>
                  <a:gd name="connsiteX90" fmla="*/ 417959 w 607639"/>
                  <a:gd name="connsiteY90" fmla="*/ 85279 h 606722"/>
                  <a:gd name="connsiteX91" fmla="*/ 429885 w 607639"/>
                  <a:gd name="connsiteY91" fmla="*/ 73388 h 606722"/>
                  <a:gd name="connsiteX92" fmla="*/ 177720 w 607639"/>
                  <a:gd name="connsiteY92" fmla="*/ 73388 h 606722"/>
                  <a:gd name="connsiteX93" fmla="*/ 189611 w 607639"/>
                  <a:gd name="connsiteY93" fmla="*/ 85279 h 606722"/>
                  <a:gd name="connsiteX94" fmla="*/ 177720 w 607639"/>
                  <a:gd name="connsiteY94" fmla="*/ 97170 h 606722"/>
                  <a:gd name="connsiteX95" fmla="*/ 165829 w 607639"/>
                  <a:gd name="connsiteY95" fmla="*/ 85279 h 606722"/>
                  <a:gd name="connsiteX96" fmla="*/ 177720 w 607639"/>
                  <a:gd name="connsiteY96" fmla="*/ 73388 h 606722"/>
                  <a:gd name="connsiteX97" fmla="*/ 303775 w 607639"/>
                  <a:gd name="connsiteY97" fmla="*/ 42480 h 606722"/>
                  <a:gd name="connsiteX98" fmla="*/ 315710 w 607639"/>
                  <a:gd name="connsiteY98" fmla="*/ 54396 h 606722"/>
                  <a:gd name="connsiteX99" fmla="*/ 315710 w 607639"/>
                  <a:gd name="connsiteY99" fmla="*/ 69869 h 606722"/>
                  <a:gd name="connsiteX100" fmla="*/ 303775 w 607639"/>
                  <a:gd name="connsiteY100" fmla="*/ 81785 h 606722"/>
                  <a:gd name="connsiteX101" fmla="*/ 291929 w 607639"/>
                  <a:gd name="connsiteY101" fmla="*/ 69869 h 606722"/>
                  <a:gd name="connsiteX102" fmla="*/ 291929 w 607639"/>
                  <a:gd name="connsiteY102" fmla="*/ 54396 h 606722"/>
                  <a:gd name="connsiteX103" fmla="*/ 303775 w 607639"/>
                  <a:gd name="connsiteY103" fmla="*/ 42480 h 606722"/>
                  <a:gd name="connsiteX104" fmla="*/ 303775 w 607639"/>
                  <a:gd name="connsiteY104" fmla="*/ 0 h 606722"/>
                  <a:gd name="connsiteX105" fmla="*/ 537058 w 607639"/>
                  <a:gd name="connsiteY105" fmla="*/ 108956 h 606722"/>
                  <a:gd name="connsiteX106" fmla="*/ 537058 w 607639"/>
                  <a:gd name="connsiteY106" fmla="*/ 93048 h 606722"/>
                  <a:gd name="connsiteX107" fmla="*/ 548895 w 607639"/>
                  <a:gd name="connsiteY107" fmla="*/ 81139 h 606722"/>
                  <a:gd name="connsiteX108" fmla="*/ 560822 w 607639"/>
                  <a:gd name="connsiteY108" fmla="*/ 93048 h 606722"/>
                  <a:gd name="connsiteX109" fmla="*/ 560822 w 607639"/>
                  <a:gd name="connsiteY109" fmla="*/ 138994 h 606722"/>
                  <a:gd name="connsiteX110" fmla="*/ 548895 w 607639"/>
                  <a:gd name="connsiteY110" fmla="*/ 150903 h 606722"/>
                  <a:gd name="connsiteX111" fmla="*/ 502880 w 607639"/>
                  <a:gd name="connsiteY111" fmla="*/ 150903 h 606722"/>
                  <a:gd name="connsiteX112" fmla="*/ 490953 w 607639"/>
                  <a:gd name="connsiteY112" fmla="*/ 138994 h 606722"/>
                  <a:gd name="connsiteX113" fmla="*/ 502880 w 607639"/>
                  <a:gd name="connsiteY113" fmla="*/ 127174 h 606722"/>
                  <a:gd name="connsiteX114" fmla="*/ 521126 w 607639"/>
                  <a:gd name="connsiteY114" fmla="*/ 127174 h 606722"/>
                  <a:gd name="connsiteX115" fmla="*/ 303775 w 607639"/>
                  <a:gd name="connsiteY115" fmla="*/ 23728 h 606722"/>
                  <a:gd name="connsiteX116" fmla="*/ 23764 w 607639"/>
                  <a:gd name="connsiteY116" fmla="*/ 303316 h 606722"/>
                  <a:gd name="connsiteX117" fmla="*/ 303775 w 607639"/>
                  <a:gd name="connsiteY117" fmla="*/ 582905 h 606722"/>
                  <a:gd name="connsiteX118" fmla="*/ 583786 w 607639"/>
                  <a:gd name="connsiteY118" fmla="*/ 303316 h 606722"/>
                  <a:gd name="connsiteX119" fmla="*/ 573906 w 607639"/>
                  <a:gd name="connsiteY119" fmla="*/ 229376 h 606722"/>
                  <a:gd name="connsiteX120" fmla="*/ 582273 w 607639"/>
                  <a:gd name="connsiteY120" fmla="*/ 214801 h 606722"/>
                  <a:gd name="connsiteX121" fmla="*/ 596869 w 607639"/>
                  <a:gd name="connsiteY121" fmla="*/ 223066 h 606722"/>
                  <a:gd name="connsiteX122" fmla="*/ 607639 w 607639"/>
                  <a:gd name="connsiteY122" fmla="*/ 303316 h 606722"/>
                  <a:gd name="connsiteX123" fmla="*/ 303775 w 607639"/>
                  <a:gd name="connsiteY123" fmla="*/ 606722 h 606722"/>
                  <a:gd name="connsiteX124" fmla="*/ 0 w 607639"/>
                  <a:gd name="connsiteY124" fmla="*/ 303316 h 606722"/>
                  <a:gd name="connsiteX125" fmla="*/ 303775 w 607639"/>
                  <a:gd name="connsiteY125" fmla="*/ 0 h 6067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</a:cxnLst>
                <a:rect l="l" t="t" r="r" b="b"/>
                <a:pathLst>
                  <a:path w="607639" h="606722">
                    <a:moveTo>
                      <a:pt x="303775" y="525007"/>
                    </a:moveTo>
                    <a:cubicBezTo>
                      <a:pt x="310366" y="525007"/>
                      <a:pt x="315710" y="530333"/>
                      <a:pt x="315710" y="536902"/>
                    </a:cubicBezTo>
                    <a:lnTo>
                      <a:pt x="315710" y="552347"/>
                    </a:lnTo>
                    <a:cubicBezTo>
                      <a:pt x="315710" y="558915"/>
                      <a:pt x="310366" y="564241"/>
                      <a:pt x="303775" y="564241"/>
                    </a:cubicBezTo>
                    <a:cubicBezTo>
                      <a:pt x="297184" y="564241"/>
                      <a:pt x="291929" y="558915"/>
                      <a:pt x="291929" y="552347"/>
                    </a:cubicBezTo>
                    <a:lnTo>
                      <a:pt x="291929" y="536902"/>
                    </a:lnTo>
                    <a:cubicBezTo>
                      <a:pt x="291929" y="530333"/>
                      <a:pt x="297184" y="525007"/>
                      <a:pt x="303775" y="525007"/>
                    </a:cubicBezTo>
                    <a:close/>
                    <a:moveTo>
                      <a:pt x="429885" y="509483"/>
                    </a:moveTo>
                    <a:cubicBezTo>
                      <a:pt x="436472" y="509483"/>
                      <a:pt x="441811" y="514822"/>
                      <a:pt x="441811" y="521409"/>
                    </a:cubicBezTo>
                    <a:cubicBezTo>
                      <a:pt x="441811" y="527996"/>
                      <a:pt x="436472" y="533335"/>
                      <a:pt x="429885" y="533335"/>
                    </a:cubicBezTo>
                    <a:cubicBezTo>
                      <a:pt x="423298" y="533335"/>
                      <a:pt x="417959" y="527996"/>
                      <a:pt x="417959" y="521409"/>
                    </a:cubicBezTo>
                    <a:cubicBezTo>
                      <a:pt x="417959" y="514822"/>
                      <a:pt x="423298" y="509483"/>
                      <a:pt x="429885" y="509483"/>
                    </a:cubicBezTo>
                    <a:close/>
                    <a:moveTo>
                      <a:pt x="177720" y="509483"/>
                    </a:moveTo>
                    <a:cubicBezTo>
                      <a:pt x="184287" y="509483"/>
                      <a:pt x="189611" y="514822"/>
                      <a:pt x="189611" y="521409"/>
                    </a:cubicBezTo>
                    <a:cubicBezTo>
                      <a:pt x="189611" y="527996"/>
                      <a:pt x="184287" y="533335"/>
                      <a:pt x="177720" y="533335"/>
                    </a:cubicBezTo>
                    <a:cubicBezTo>
                      <a:pt x="171153" y="533335"/>
                      <a:pt x="165829" y="527996"/>
                      <a:pt x="165829" y="521409"/>
                    </a:cubicBezTo>
                    <a:cubicBezTo>
                      <a:pt x="165829" y="514822"/>
                      <a:pt x="171153" y="509483"/>
                      <a:pt x="177720" y="509483"/>
                    </a:cubicBezTo>
                    <a:close/>
                    <a:moveTo>
                      <a:pt x="522185" y="417324"/>
                    </a:moveTo>
                    <a:cubicBezTo>
                      <a:pt x="528772" y="417324"/>
                      <a:pt x="534111" y="422663"/>
                      <a:pt x="534111" y="429250"/>
                    </a:cubicBezTo>
                    <a:cubicBezTo>
                      <a:pt x="534111" y="435837"/>
                      <a:pt x="528772" y="441176"/>
                      <a:pt x="522185" y="441176"/>
                    </a:cubicBezTo>
                    <a:cubicBezTo>
                      <a:pt x="515598" y="441176"/>
                      <a:pt x="510259" y="435837"/>
                      <a:pt x="510259" y="429250"/>
                    </a:cubicBezTo>
                    <a:cubicBezTo>
                      <a:pt x="510259" y="422663"/>
                      <a:pt x="515598" y="417324"/>
                      <a:pt x="522185" y="417324"/>
                    </a:cubicBezTo>
                    <a:close/>
                    <a:moveTo>
                      <a:pt x="85420" y="417324"/>
                    </a:moveTo>
                    <a:cubicBezTo>
                      <a:pt x="91987" y="417324"/>
                      <a:pt x="97311" y="422663"/>
                      <a:pt x="97311" y="429250"/>
                    </a:cubicBezTo>
                    <a:cubicBezTo>
                      <a:pt x="97311" y="435837"/>
                      <a:pt x="91987" y="441176"/>
                      <a:pt x="85420" y="441176"/>
                    </a:cubicBezTo>
                    <a:cubicBezTo>
                      <a:pt x="78853" y="441176"/>
                      <a:pt x="73529" y="435837"/>
                      <a:pt x="73529" y="429250"/>
                    </a:cubicBezTo>
                    <a:cubicBezTo>
                      <a:pt x="73529" y="422663"/>
                      <a:pt x="78853" y="417324"/>
                      <a:pt x="85420" y="417324"/>
                    </a:cubicBezTo>
                    <a:close/>
                    <a:moveTo>
                      <a:pt x="537643" y="291506"/>
                    </a:moveTo>
                    <a:lnTo>
                      <a:pt x="555628" y="291506"/>
                    </a:lnTo>
                    <a:cubicBezTo>
                      <a:pt x="562216" y="291506"/>
                      <a:pt x="567558" y="296745"/>
                      <a:pt x="567558" y="303316"/>
                    </a:cubicBezTo>
                    <a:cubicBezTo>
                      <a:pt x="567558" y="309888"/>
                      <a:pt x="562216" y="315216"/>
                      <a:pt x="555628" y="315216"/>
                    </a:cubicBezTo>
                    <a:lnTo>
                      <a:pt x="537643" y="315216"/>
                    </a:lnTo>
                    <a:cubicBezTo>
                      <a:pt x="531055" y="315216"/>
                      <a:pt x="525713" y="309888"/>
                      <a:pt x="525713" y="303316"/>
                    </a:cubicBezTo>
                    <a:cubicBezTo>
                      <a:pt x="525713" y="296745"/>
                      <a:pt x="531055" y="291506"/>
                      <a:pt x="537643" y="291506"/>
                    </a:cubicBezTo>
                    <a:close/>
                    <a:moveTo>
                      <a:pt x="51991" y="291506"/>
                    </a:moveTo>
                    <a:lnTo>
                      <a:pt x="69946" y="291506"/>
                    </a:lnTo>
                    <a:cubicBezTo>
                      <a:pt x="76523" y="291506"/>
                      <a:pt x="81856" y="296745"/>
                      <a:pt x="81856" y="303316"/>
                    </a:cubicBezTo>
                    <a:cubicBezTo>
                      <a:pt x="81856" y="309888"/>
                      <a:pt x="76523" y="315216"/>
                      <a:pt x="69946" y="315216"/>
                    </a:cubicBezTo>
                    <a:lnTo>
                      <a:pt x="51991" y="315216"/>
                    </a:lnTo>
                    <a:cubicBezTo>
                      <a:pt x="45414" y="315216"/>
                      <a:pt x="40081" y="309888"/>
                      <a:pt x="40081" y="303316"/>
                    </a:cubicBezTo>
                    <a:cubicBezTo>
                      <a:pt x="40081" y="296745"/>
                      <a:pt x="45414" y="291506"/>
                      <a:pt x="51991" y="291506"/>
                    </a:cubicBezTo>
                    <a:close/>
                    <a:moveTo>
                      <a:pt x="412608" y="222096"/>
                    </a:moveTo>
                    <a:lnTo>
                      <a:pt x="345491" y="334245"/>
                    </a:lnTo>
                    <a:lnTo>
                      <a:pt x="412608" y="334245"/>
                    </a:lnTo>
                    <a:close/>
                    <a:moveTo>
                      <a:pt x="427651" y="167533"/>
                    </a:moveTo>
                    <a:cubicBezTo>
                      <a:pt x="432814" y="168954"/>
                      <a:pt x="436375" y="173664"/>
                      <a:pt x="436375" y="178996"/>
                    </a:cubicBezTo>
                    <a:lnTo>
                      <a:pt x="436375" y="334245"/>
                    </a:lnTo>
                    <a:lnTo>
                      <a:pt x="469399" y="334245"/>
                    </a:lnTo>
                    <a:cubicBezTo>
                      <a:pt x="475986" y="334245"/>
                      <a:pt x="481327" y="339577"/>
                      <a:pt x="481327" y="346153"/>
                    </a:cubicBezTo>
                    <a:cubicBezTo>
                      <a:pt x="481327" y="352641"/>
                      <a:pt x="475986" y="357973"/>
                      <a:pt x="469399" y="357973"/>
                    </a:cubicBezTo>
                    <a:lnTo>
                      <a:pt x="436375" y="357973"/>
                    </a:lnTo>
                    <a:lnTo>
                      <a:pt x="436375" y="427733"/>
                    </a:lnTo>
                    <a:cubicBezTo>
                      <a:pt x="436375" y="434220"/>
                      <a:pt x="431123" y="439552"/>
                      <a:pt x="424536" y="439552"/>
                    </a:cubicBezTo>
                    <a:cubicBezTo>
                      <a:pt x="417949" y="439552"/>
                      <a:pt x="412608" y="434220"/>
                      <a:pt x="412608" y="427733"/>
                    </a:cubicBezTo>
                    <a:lnTo>
                      <a:pt x="412608" y="357973"/>
                    </a:lnTo>
                    <a:lnTo>
                      <a:pt x="324573" y="357973"/>
                    </a:lnTo>
                    <a:cubicBezTo>
                      <a:pt x="320300" y="357973"/>
                      <a:pt x="316295" y="355662"/>
                      <a:pt x="314158" y="352019"/>
                    </a:cubicBezTo>
                    <a:cubicBezTo>
                      <a:pt x="312111" y="348286"/>
                      <a:pt x="312111" y="343665"/>
                      <a:pt x="314336" y="340022"/>
                    </a:cubicBezTo>
                    <a:lnTo>
                      <a:pt x="414299" y="172953"/>
                    </a:lnTo>
                    <a:cubicBezTo>
                      <a:pt x="417059" y="168332"/>
                      <a:pt x="422489" y="166111"/>
                      <a:pt x="427651" y="167533"/>
                    </a:cubicBezTo>
                    <a:close/>
                    <a:moveTo>
                      <a:pt x="216270" y="167099"/>
                    </a:moveTo>
                    <a:cubicBezTo>
                      <a:pt x="257222" y="167099"/>
                      <a:pt x="290518" y="200333"/>
                      <a:pt x="290518" y="241210"/>
                    </a:cubicBezTo>
                    <a:cubicBezTo>
                      <a:pt x="290518" y="284486"/>
                      <a:pt x="273603" y="325097"/>
                      <a:pt x="242978" y="355754"/>
                    </a:cubicBezTo>
                    <a:lnTo>
                      <a:pt x="182707" y="415825"/>
                    </a:lnTo>
                    <a:lnTo>
                      <a:pt x="278588" y="415825"/>
                    </a:lnTo>
                    <a:cubicBezTo>
                      <a:pt x="285176" y="415825"/>
                      <a:pt x="290518" y="421158"/>
                      <a:pt x="290518" y="427734"/>
                    </a:cubicBezTo>
                    <a:cubicBezTo>
                      <a:pt x="290518" y="434220"/>
                      <a:pt x="285176" y="439552"/>
                      <a:pt x="278588" y="439552"/>
                    </a:cubicBezTo>
                    <a:lnTo>
                      <a:pt x="154040" y="439552"/>
                    </a:lnTo>
                    <a:cubicBezTo>
                      <a:pt x="149232" y="439552"/>
                      <a:pt x="144870" y="436709"/>
                      <a:pt x="143001" y="432265"/>
                    </a:cubicBezTo>
                    <a:cubicBezTo>
                      <a:pt x="141131" y="427822"/>
                      <a:pt x="142199" y="422668"/>
                      <a:pt x="145582" y="419292"/>
                    </a:cubicBezTo>
                    <a:lnTo>
                      <a:pt x="226152" y="338959"/>
                    </a:lnTo>
                    <a:cubicBezTo>
                      <a:pt x="252236" y="312834"/>
                      <a:pt x="266659" y="278088"/>
                      <a:pt x="266659" y="241210"/>
                    </a:cubicBezTo>
                    <a:cubicBezTo>
                      <a:pt x="266659" y="213485"/>
                      <a:pt x="244046" y="190914"/>
                      <a:pt x="216270" y="190914"/>
                    </a:cubicBezTo>
                    <a:cubicBezTo>
                      <a:pt x="188493" y="190914"/>
                      <a:pt x="165880" y="213485"/>
                      <a:pt x="165880" y="241210"/>
                    </a:cubicBezTo>
                    <a:cubicBezTo>
                      <a:pt x="165880" y="247786"/>
                      <a:pt x="160539" y="253029"/>
                      <a:pt x="154040" y="253029"/>
                    </a:cubicBezTo>
                    <a:cubicBezTo>
                      <a:pt x="147452" y="253029"/>
                      <a:pt x="142110" y="247786"/>
                      <a:pt x="142110" y="241210"/>
                    </a:cubicBezTo>
                    <a:cubicBezTo>
                      <a:pt x="142110" y="200333"/>
                      <a:pt x="175406" y="167099"/>
                      <a:pt x="216270" y="167099"/>
                    </a:cubicBezTo>
                    <a:close/>
                    <a:moveTo>
                      <a:pt x="522185" y="165547"/>
                    </a:moveTo>
                    <a:cubicBezTo>
                      <a:pt x="528772" y="165547"/>
                      <a:pt x="534111" y="170871"/>
                      <a:pt x="534111" y="177438"/>
                    </a:cubicBezTo>
                    <a:cubicBezTo>
                      <a:pt x="534111" y="184005"/>
                      <a:pt x="528772" y="189329"/>
                      <a:pt x="522185" y="189329"/>
                    </a:cubicBezTo>
                    <a:cubicBezTo>
                      <a:pt x="515598" y="189329"/>
                      <a:pt x="510259" y="184005"/>
                      <a:pt x="510259" y="177438"/>
                    </a:cubicBezTo>
                    <a:cubicBezTo>
                      <a:pt x="510259" y="170871"/>
                      <a:pt x="515598" y="165547"/>
                      <a:pt x="522185" y="165547"/>
                    </a:cubicBezTo>
                    <a:close/>
                    <a:moveTo>
                      <a:pt x="85420" y="165547"/>
                    </a:moveTo>
                    <a:cubicBezTo>
                      <a:pt x="91987" y="165547"/>
                      <a:pt x="97311" y="170871"/>
                      <a:pt x="97311" y="177438"/>
                    </a:cubicBezTo>
                    <a:cubicBezTo>
                      <a:pt x="97311" y="184005"/>
                      <a:pt x="91987" y="189329"/>
                      <a:pt x="85420" y="189329"/>
                    </a:cubicBezTo>
                    <a:cubicBezTo>
                      <a:pt x="78853" y="189329"/>
                      <a:pt x="73529" y="184005"/>
                      <a:pt x="73529" y="177438"/>
                    </a:cubicBezTo>
                    <a:cubicBezTo>
                      <a:pt x="73529" y="170871"/>
                      <a:pt x="78853" y="165547"/>
                      <a:pt x="85420" y="165547"/>
                    </a:cubicBezTo>
                    <a:close/>
                    <a:moveTo>
                      <a:pt x="429885" y="73388"/>
                    </a:moveTo>
                    <a:cubicBezTo>
                      <a:pt x="436472" y="73388"/>
                      <a:pt x="441811" y="78712"/>
                      <a:pt x="441811" y="85279"/>
                    </a:cubicBezTo>
                    <a:cubicBezTo>
                      <a:pt x="441811" y="91846"/>
                      <a:pt x="436472" y="97170"/>
                      <a:pt x="429885" y="97170"/>
                    </a:cubicBezTo>
                    <a:cubicBezTo>
                      <a:pt x="423298" y="97170"/>
                      <a:pt x="417959" y="91846"/>
                      <a:pt x="417959" y="85279"/>
                    </a:cubicBezTo>
                    <a:cubicBezTo>
                      <a:pt x="417959" y="78712"/>
                      <a:pt x="423298" y="73388"/>
                      <a:pt x="429885" y="73388"/>
                    </a:cubicBezTo>
                    <a:close/>
                    <a:moveTo>
                      <a:pt x="177720" y="73388"/>
                    </a:moveTo>
                    <a:cubicBezTo>
                      <a:pt x="184287" y="73388"/>
                      <a:pt x="189611" y="78712"/>
                      <a:pt x="189611" y="85279"/>
                    </a:cubicBezTo>
                    <a:cubicBezTo>
                      <a:pt x="189611" y="91846"/>
                      <a:pt x="184287" y="97170"/>
                      <a:pt x="177720" y="97170"/>
                    </a:cubicBezTo>
                    <a:cubicBezTo>
                      <a:pt x="171153" y="97170"/>
                      <a:pt x="165829" y="91846"/>
                      <a:pt x="165829" y="85279"/>
                    </a:cubicBezTo>
                    <a:cubicBezTo>
                      <a:pt x="165829" y="78712"/>
                      <a:pt x="171153" y="73388"/>
                      <a:pt x="177720" y="73388"/>
                    </a:cubicBezTo>
                    <a:close/>
                    <a:moveTo>
                      <a:pt x="303775" y="42480"/>
                    </a:moveTo>
                    <a:cubicBezTo>
                      <a:pt x="310366" y="42480"/>
                      <a:pt x="315710" y="47815"/>
                      <a:pt x="315710" y="54396"/>
                    </a:cubicBezTo>
                    <a:lnTo>
                      <a:pt x="315710" y="69869"/>
                    </a:lnTo>
                    <a:cubicBezTo>
                      <a:pt x="315710" y="76449"/>
                      <a:pt x="310366" y="81785"/>
                      <a:pt x="303775" y="81785"/>
                    </a:cubicBezTo>
                    <a:cubicBezTo>
                      <a:pt x="297184" y="81785"/>
                      <a:pt x="291929" y="76449"/>
                      <a:pt x="291929" y="69869"/>
                    </a:cubicBezTo>
                    <a:lnTo>
                      <a:pt x="291929" y="54396"/>
                    </a:lnTo>
                    <a:cubicBezTo>
                      <a:pt x="291929" y="47815"/>
                      <a:pt x="297184" y="42480"/>
                      <a:pt x="303775" y="42480"/>
                    </a:cubicBezTo>
                    <a:close/>
                    <a:moveTo>
                      <a:pt x="303775" y="0"/>
                    </a:moveTo>
                    <a:cubicBezTo>
                      <a:pt x="394204" y="0"/>
                      <a:pt x="479560" y="40347"/>
                      <a:pt x="537058" y="108956"/>
                    </a:cubicBezTo>
                    <a:lnTo>
                      <a:pt x="537058" y="93048"/>
                    </a:lnTo>
                    <a:cubicBezTo>
                      <a:pt x="537058" y="86471"/>
                      <a:pt x="542309" y="81139"/>
                      <a:pt x="548895" y="81139"/>
                    </a:cubicBezTo>
                    <a:cubicBezTo>
                      <a:pt x="555482" y="81139"/>
                      <a:pt x="560822" y="86471"/>
                      <a:pt x="560822" y="93048"/>
                    </a:cubicBezTo>
                    <a:lnTo>
                      <a:pt x="560822" y="138994"/>
                    </a:lnTo>
                    <a:cubicBezTo>
                      <a:pt x="560822" y="145570"/>
                      <a:pt x="555482" y="150903"/>
                      <a:pt x="548895" y="150903"/>
                    </a:cubicBezTo>
                    <a:lnTo>
                      <a:pt x="502880" y="150903"/>
                    </a:lnTo>
                    <a:cubicBezTo>
                      <a:pt x="496293" y="150903"/>
                      <a:pt x="490953" y="145570"/>
                      <a:pt x="490953" y="138994"/>
                    </a:cubicBezTo>
                    <a:cubicBezTo>
                      <a:pt x="490953" y="132417"/>
                      <a:pt x="496293" y="127174"/>
                      <a:pt x="502880" y="127174"/>
                    </a:cubicBezTo>
                    <a:lnTo>
                      <a:pt x="521126" y="127174"/>
                    </a:lnTo>
                    <a:cubicBezTo>
                      <a:pt x="468168" y="62032"/>
                      <a:pt x="388419" y="23728"/>
                      <a:pt x="303775" y="23728"/>
                    </a:cubicBezTo>
                    <a:cubicBezTo>
                      <a:pt x="149440" y="23728"/>
                      <a:pt x="23764" y="149214"/>
                      <a:pt x="23764" y="303316"/>
                    </a:cubicBezTo>
                    <a:cubicBezTo>
                      <a:pt x="23764" y="457508"/>
                      <a:pt x="149440" y="582905"/>
                      <a:pt x="303775" y="582905"/>
                    </a:cubicBezTo>
                    <a:cubicBezTo>
                      <a:pt x="458199" y="582905"/>
                      <a:pt x="583786" y="457508"/>
                      <a:pt x="583786" y="303316"/>
                    </a:cubicBezTo>
                    <a:cubicBezTo>
                      <a:pt x="583786" y="278255"/>
                      <a:pt x="580492" y="253371"/>
                      <a:pt x="573906" y="229376"/>
                    </a:cubicBezTo>
                    <a:cubicBezTo>
                      <a:pt x="572126" y="223066"/>
                      <a:pt x="575864" y="216489"/>
                      <a:pt x="582273" y="214801"/>
                    </a:cubicBezTo>
                    <a:cubicBezTo>
                      <a:pt x="588592" y="213023"/>
                      <a:pt x="595089" y="216756"/>
                      <a:pt x="596869" y="223066"/>
                    </a:cubicBezTo>
                    <a:cubicBezTo>
                      <a:pt x="603990" y="249194"/>
                      <a:pt x="607639" y="276122"/>
                      <a:pt x="607639" y="303316"/>
                    </a:cubicBezTo>
                    <a:cubicBezTo>
                      <a:pt x="607639" y="470572"/>
                      <a:pt x="471283" y="606722"/>
                      <a:pt x="303775" y="606722"/>
                    </a:cubicBezTo>
                    <a:cubicBezTo>
                      <a:pt x="136267" y="606722"/>
                      <a:pt x="0" y="470572"/>
                      <a:pt x="0" y="303316"/>
                    </a:cubicBezTo>
                    <a:cubicBezTo>
                      <a:pt x="0" y="136061"/>
                      <a:pt x="136267" y="0"/>
                      <a:pt x="303775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8" name="íŝľíde"/>
            <p:cNvGrpSpPr/>
            <p:nvPr/>
          </p:nvGrpSpPr>
          <p:grpSpPr>
            <a:xfrm>
              <a:off x="5314583" y="2866012"/>
              <a:ext cx="606474" cy="606474"/>
              <a:chOff x="3025614" y="1870779"/>
              <a:chExt cx="808632" cy="808632"/>
            </a:xfrm>
          </p:grpSpPr>
          <p:sp>
            <p:nvSpPr>
              <p:cNvPr id="31" name="íŝḷîde"/>
              <p:cNvSpPr/>
              <p:nvPr/>
            </p:nvSpPr>
            <p:spPr>
              <a:xfrm>
                <a:off x="3025614" y="1870779"/>
                <a:ext cx="808632" cy="8086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 w="63500" cap="flat">
                <a:solidFill>
                  <a:schemeClr val="bg1"/>
                </a:solidFill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2" name="íšḻíḑe"/>
              <p:cNvSpPr/>
              <p:nvPr/>
            </p:nvSpPr>
            <p:spPr>
              <a:xfrm>
                <a:off x="3163933" y="2009098"/>
                <a:ext cx="531993" cy="53199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3" name="ïṧļíḓe"/>
              <p:cNvSpPr/>
              <p:nvPr/>
            </p:nvSpPr>
            <p:spPr>
              <a:xfrm>
                <a:off x="3282109" y="2117461"/>
                <a:ext cx="305623" cy="305154"/>
              </a:xfrm>
              <a:custGeom>
                <a:avLst/>
                <a:gdLst>
                  <a:gd name="connsiteX0" fmla="*/ 325000 h 606722"/>
                  <a:gd name="connsiteY0" fmla="*/ 325000 h 606722"/>
                  <a:gd name="connsiteX1" fmla="*/ 325000 h 606722"/>
                  <a:gd name="connsiteY1" fmla="*/ 325000 h 606722"/>
                  <a:gd name="connsiteX2" fmla="*/ 325000 h 606722"/>
                  <a:gd name="connsiteY2" fmla="*/ 325000 h 606722"/>
                  <a:gd name="connsiteX3" fmla="*/ 325000 h 606722"/>
                  <a:gd name="connsiteY3" fmla="*/ 325000 h 606722"/>
                  <a:gd name="connsiteX4" fmla="*/ 325000 h 606722"/>
                  <a:gd name="connsiteY4" fmla="*/ 325000 h 606722"/>
                  <a:gd name="connsiteX5" fmla="*/ 325000 h 606722"/>
                  <a:gd name="connsiteY5" fmla="*/ 325000 h 606722"/>
                  <a:gd name="connsiteX6" fmla="*/ 325000 h 606722"/>
                  <a:gd name="connsiteY6" fmla="*/ 325000 h 606722"/>
                  <a:gd name="connsiteX7" fmla="*/ 325000 h 606722"/>
                  <a:gd name="connsiteY7" fmla="*/ 325000 h 606722"/>
                  <a:gd name="connsiteX8" fmla="*/ 325000 h 606722"/>
                  <a:gd name="connsiteY8" fmla="*/ 325000 h 606722"/>
                  <a:gd name="connsiteX9" fmla="*/ 325000 h 606722"/>
                  <a:gd name="connsiteY9" fmla="*/ 325000 h 606722"/>
                  <a:gd name="connsiteX10" fmla="*/ 325000 h 606722"/>
                  <a:gd name="connsiteY10" fmla="*/ 325000 h 606722"/>
                  <a:gd name="connsiteX11" fmla="*/ 325000 h 606722"/>
                  <a:gd name="connsiteY11" fmla="*/ 325000 h 606722"/>
                  <a:gd name="connsiteX12" fmla="*/ 325000 h 606722"/>
                  <a:gd name="connsiteY12" fmla="*/ 325000 h 606722"/>
                  <a:gd name="connsiteX13" fmla="*/ 325000 h 606722"/>
                  <a:gd name="connsiteY13" fmla="*/ 325000 h 606722"/>
                  <a:gd name="connsiteX14" fmla="*/ 325000 h 606722"/>
                  <a:gd name="connsiteY14" fmla="*/ 325000 h 606722"/>
                  <a:gd name="connsiteX15" fmla="*/ 325000 h 606722"/>
                  <a:gd name="connsiteY15" fmla="*/ 325000 h 606722"/>
                  <a:gd name="connsiteX16" fmla="*/ 325000 h 606722"/>
                  <a:gd name="connsiteY16" fmla="*/ 325000 h 606722"/>
                  <a:gd name="connsiteX17" fmla="*/ 325000 h 606722"/>
                  <a:gd name="connsiteY17" fmla="*/ 325000 h 606722"/>
                  <a:gd name="connsiteX18" fmla="*/ 325000 h 606722"/>
                  <a:gd name="connsiteY18" fmla="*/ 325000 h 606722"/>
                  <a:gd name="connsiteX19" fmla="*/ 325000 h 606722"/>
                  <a:gd name="connsiteY19" fmla="*/ 325000 h 606722"/>
                  <a:gd name="connsiteX20" fmla="*/ 325000 h 606722"/>
                  <a:gd name="connsiteY20" fmla="*/ 325000 h 606722"/>
                  <a:gd name="connsiteX21" fmla="*/ 325000 h 606722"/>
                  <a:gd name="connsiteY21" fmla="*/ 325000 h 606722"/>
                  <a:gd name="connsiteX22" fmla="*/ 325000 h 606722"/>
                  <a:gd name="connsiteY22" fmla="*/ 325000 h 606722"/>
                  <a:gd name="connsiteX23" fmla="*/ 325000 h 606722"/>
                  <a:gd name="connsiteY23" fmla="*/ 325000 h 606722"/>
                  <a:gd name="connsiteX24" fmla="*/ 325000 h 606722"/>
                  <a:gd name="connsiteY24" fmla="*/ 325000 h 606722"/>
                  <a:gd name="connsiteX25" fmla="*/ 325000 h 606722"/>
                  <a:gd name="connsiteY25" fmla="*/ 325000 h 606722"/>
                  <a:gd name="connsiteX26" fmla="*/ 325000 h 606722"/>
                  <a:gd name="connsiteY26" fmla="*/ 325000 h 606722"/>
                  <a:gd name="connsiteX27" fmla="*/ 325000 h 606722"/>
                  <a:gd name="connsiteY27" fmla="*/ 325000 h 606722"/>
                  <a:gd name="connsiteX28" fmla="*/ 325000 h 606722"/>
                  <a:gd name="connsiteY28" fmla="*/ 325000 h 606722"/>
                  <a:gd name="connsiteX29" fmla="*/ 325000 h 606722"/>
                  <a:gd name="connsiteY29" fmla="*/ 325000 h 606722"/>
                  <a:gd name="connsiteX30" fmla="*/ 325000 h 606722"/>
                  <a:gd name="connsiteY30" fmla="*/ 325000 h 606722"/>
                  <a:gd name="connsiteX31" fmla="*/ 325000 h 606722"/>
                  <a:gd name="connsiteY31" fmla="*/ 325000 h 606722"/>
                  <a:gd name="connsiteX32" fmla="*/ 325000 h 606722"/>
                  <a:gd name="connsiteY32" fmla="*/ 325000 h 606722"/>
                  <a:gd name="connsiteX33" fmla="*/ 325000 h 606722"/>
                  <a:gd name="connsiteY33" fmla="*/ 325000 h 606722"/>
                  <a:gd name="connsiteX34" fmla="*/ 325000 h 606722"/>
                  <a:gd name="connsiteY34" fmla="*/ 325000 h 606722"/>
                  <a:gd name="connsiteX35" fmla="*/ 325000 h 606722"/>
                  <a:gd name="connsiteY35" fmla="*/ 325000 h 606722"/>
                  <a:gd name="connsiteX36" fmla="*/ 325000 h 606722"/>
                  <a:gd name="connsiteY36" fmla="*/ 325000 h 606722"/>
                  <a:gd name="connsiteX37" fmla="*/ 325000 h 606722"/>
                  <a:gd name="connsiteY37" fmla="*/ 325000 h 606722"/>
                  <a:gd name="connsiteX38" fmla="*/ 325000 h 606722"/>
                  <a:gd name="connsiteY38" fmla="*/ 325000 h 606722"/>
                  <a:gd name="connsiteX39" fmla="*/ 325000 h 606722"/>
                  <a:gd name="connsiteY39" fmla="*/ 325000 h 606722"/>
                  <a:gd name="connsiteX40" fmla="*/ 325000 h 606722"/>
                  <a:gd name="connsiteY40" fmla="*/ 325000 h 606722"/>
                  <a:gd name="connsiteX41" fmla="*/ 325000 h 606722"/>
                  <a:gd name="connsiteY41" fmla="*/ 325000 h 606722"/>
                  <a:gd name="connsiteX42" fmla="*/ 325000 h 606722"/>
                  <a:gd name="connsiteY42" fmla="*/ 325000 h 606722"/>
                  <a:gd name="connsiteX43" fmla="*/ 325000 h 606722"/>
                  <a:gd name="connsiteY43" fmla="*/ 325000 h 606722"/>
                  <a:gd name="connsiteX44" fmla="*/ 325000 h 606722"/>
                  <a:gd name="connsiteY44" fmla="*/ 325000 h 606722"/>
                  <a:gd name="connsiteX45" fmla="*/ 325000 h 606722"/>
                  <a:gd name="connsiteY45" fmla="*/ 325000 h 606722"/>
                  <a:gd name="connsiteX46" fmla="*/ 325000 h 606722"/>
                  <a:gd name="connsiteY46" fmla="*/ 325000 h 606722"/>
                  <a:gd name="connsiteX47" fmla="*/ 325000 h 606722"/>
                  <a:gd name="connsiteY47" fmla="*/ 325000 h 606722"/>
                  <a:gd name="connsiteX48" fmla="*/ 325000 h 606722"/>
                  <a:gd name="connsiteY48" fmla="*/ 325000 h 606722"/>
                  <a:gd name="connsiteX49" fmla="*/ 325000 h 606722"/>
                  <a:gd name="connsiteY49" fmla="*/ 325000 h 606722"/>
                  <a:gd name="connsiteX50" fmla="*/ 325000 h 606722"/>
                  <a:gd name="connsiteY50" fmla="*/ 325000 h 606722"/>
                  <a:gd name="connsiteX51" fmla="*/ 325000 h 606722"/>
                  <a:gd name="connsiteY51" fmla="*/ 325000 h 606722"/>
                  <a:gd name="connsiteX52" fmla="*/ 325000 h 606722"/>
                  <a:gd name="connsiteY52" fmla="*/ 325000 h 606722"/>
                  <a:gd name="connsiteX53" fmla="*/ 325000 h 606722"/>
                  <a:gd name="connsiteY53" fmla="*/ 325000 h 606722"/>
                  <a:gd name="connsiteX54" fmla="*/ 325000 h 606722"/>
                  <a:gd name="connsiteY54" fmla="*/ 325000 h 606722"/>
                  <a:gd name="connsiteX55" fmla="*/ 325000 h 606722"/>
                  <a:gd name="connsiteY55" fmla="*/ 325000 h 606722"/>
                  <a:gd name="connsiteX56" fmla="*/ 325000 h 606722"/>
                  <a:gd name="connsiteY56" fmla="*/ 325000 h 606722"/>
                  <a:gd name="connsiteX57" fmla="*/ 325000 h 606722"/>
                  <a:gd name="connsiteY57" fmla="*/ 325000 h 606722"/>
                  <a:gd name="connsiteX58" fmla="*/ 325000 h 606722"/>
                  <a:gd name="connsiteY58" fmla="*/ 325000 h 606722"/>
                  <a:gd name="connsiteX59" fmla="*/ 325000 h 606722"/>
                  <a:gd name="connsiteY59" fmla="*/ 325000 h 606722"/>
                  <a:gd name="connsiteX60" fmla="*/ 325000 h 606722"/>
                  <a:gd name="connsiteY60" fmla="*/ 325000 h 606722"/>
                  <a:gd name="connsiteX61" fmla="*/ 325000 h 606722"/>
                  <a:gd name="connsiteY61" fmla="*/ 325000 h 606722"/>
                  <a:gd name="connsiteX62" fmla="*/ 325000 h 606722"/>
                  <a:gd name="connsiteY62" fmla="*/ 325000 h 606722"/>
                  <a:gd name="connsiteX63" fmla="*/ 325000 h 606722"/>
                  <a:gd name="connsiteY63" fmla="*/ 325000 h 606722"/>
                  <a:gd name="connsiteX64" fmla="*/ 325000 h 606722"/>
                  <a:gd name="connsiteY64" fmla="*/ 325000 h 606722"/>
                  <a:gd name="connsiteX65" fmla="*/ 325000 h 606722"/>
                  <a:gd name="connsiteY65" fmla="*/ 325000 h 606722"/>
                  <a:gd name="connsiteX66" fmla="*/ 325000 h 606722"/>
                  <a:gd name="connsiteY66" fmla="*/ 325000 h 606722"/>
                  <a:gd name="connsiteX67" fmla="*/ 325000 h 606722"/>
                  <a:gd name="connsiteY67" fmla="*/ 325000 h 6067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</a:cxnLst>
                <a:rect l="l" t="t" r="r" b="b"/>
                <a:pathLst>
                  <a:path w="607535" h="606604">
                    <a:moveTo>
                      <a:pt x="394900" y="353768"/>
                    </a:moveTo>
                    <a:cubicBezTo>
                      <a:pt x="400507" y="353768"/>
                      <a:pt x="405045" y="358301"/>
                      <a:pt x="405045" y="363900"/>
                    </a:cubicBezTo>
                    <a:lnTo>
                      <a:pt x="405045" y="515616"/>
                    </a:lnTo>
                    <a:cubicBezTo>
                      <a:pt x="405045" y="543435"/>
                      <a:pt x="382353" y="566099"/>
                      <a:pt x="354410" y="566099"/>
                    </a:cubicBezTo>
                    <a:lnTo>
                      <a:pt x="212649" y="566099"/>
                    </a:lnTo>
                    <a:cubicBezTo>
                      <a:pt x="207131" y="566099"/>
                      <a:pt x="202593" y="561566"/>
                      <a:pt x="202593" y="556056"/>
                    </a:cubicBezTo>
                    <a:cubicBezTo>
                      <a:pt x="202593" y="550457"/>
                      <a:pt x="207131" y="545924"/>
                      <a:pt x="212649" y="545924"/>
                    </a:cubicBezTo>
                    <a:lnTo>
                      <a:pt x="354410" y="545924"/>
                    </a:lnTo>
                    <a:cubicBezTo>
                      <a:pt x="371140" y="545924"/>
                      <a:pt x="384845" y="532325"/>
                      <a:pt x="384845" y="515616"/>
                    </a:cubicBezTo>
                    <a:lnTo>
                      <a:pt x="384845" y="363900"/>
                    </a:lnTo>
                    <a:cubicBezTo>
                      <a:pt x="384845" y="358301"/>
                      <a:pt x="389294" y="353768"/>
                      <a:pt x="394900" y="353768"/>
                    </a:cubicBezTo>
                    <a:close/>
                    <a:moveTo>
                      <a:pt x="131640" y="262739"/>
                    </a:moveTo>
                    <a:cubicBezTo>
                      <a:pt x="137236" y="262739"/>
                      <a:pt x="141766" y="267271"/>
                      <a:pt x="141766" y="272870"/>
                    </a:cubicBezTo>
                    <a:lnTo>
                      <a:pt x="141766" y="333565"/>
                    </a:lnTo>
                    <a:cubicBezTo>
                      <a:pt x="141766" y="339075"/>
                      <a:pt x="137236" y="343607"/>
                      <a:pt x="131640" y="343607"/>
                    </a:cubicBezTo>
                    <a:cubicBezTo>
                      <a:pt x="126044" y="343607"/>
                      <a:pt x="121514" y="339075"/>
                      <a:pt x="121514" y="333565"/>
                    </a:cubicBezTo>
                    <a:lnTo>
                      <a:pt x="121514" y="272870"/>
                    </a:lnTo>
                    <a:cubicBezTo>
                      <a:pt x="121514" y="267271"/>
                      <a:pt x="126044" y="262739"/>
                      <a:pt x="131640" y="262739"/>
                    </a:cubicBezTo>
                    <a:close/>
                    <a:moveTo>
                      <a:pt x="489057" y="194973"/>
                    </a:moveTo>
                    <a:cubicBezTo>
                      <a:pt x="492973" y="190974"/>
                      <a:pt x="499381" y="190974"/>
                      <a:pt x="503386" y="194973"/>
                    </a:cubicBezTo>
                    <a:lnTo>
                      <a:pt x="604576" y="296095"/>
                    </a:lnTo>
                    <a:cubicBezTo>
                      <a:pt x="605555" y="296983"/>
                      <a:pt x="606267" y="298138"/>
                      <a:pt x="606801" y="299383"/>
                    </a:cubicBezTo>
                    <a:cubicBezTo>
                      <a:pt x="607780" y="301871"/>
                      <a:pt x="607780" y="304625"/>
                      <a:pt x="606801" y="307113"/>
                    </a:cubicBezTo>
                    <a:cubicBezTo>
                      <a:pt x="606267" y="308357"/>
                      <a:pt x="605555" y="309424"/>
                      <a:pt x="604576" y="310401"/>
                    </a:cubicBezTo>
                    <a:lnTo>
                      <a:pt x="503386" y="411434"/>
                    </a:lnTo>
                    <a:cubicBezTo>
                      <a:pt x="501339" y="413478"/>
                      <a:pt x="498758" y="414455"/>
                      <a:pt x="496177" y="414455"/>
                    </a:cubicBezTo>
                    <a:cubicBezTo>
                      <a:pt x="493596" y="414455"/>
                      <a:pt x="491015" y="413478"/>
                      <a:pt x="489057" y="411434"/>
                    </a:cubicBezTo>
                    <a:cubicBezTo>
                      <a:pt x="485052" y="407524"/>
                      <a:pt x="485052" y="401126"/>
                      <a:pt x="489057" y="397217"/>
                    </a:cubicBezTo>
                    <a:lnTo>
                      <a:pt x="572982" y="313333"/>
                    </a:lnTo>
                    <a:lnTo>
                      <a:pt x="232921" y="313333"/>
                    </a:lnTo>
                    <a:cubicBezTo>
                      <a:pt x="227314" y="313333"/>
                      <a:pt x="222775" y="308802"/>
                      <a:pt x="222775" y="303203"/>
                    </a:cubicBezTo>
                    <a:cubicBezTo>
                      <a:pt x="222775" y="297605"/>
                      <a:pt x="227314" y="293074"/>
                      <a:pt x="232921" y="293074"/>
                    </a:cubicBezTo>
                    <a:lnTo>
                      <a:pt x="572982" y="293074"/>
                    </a:lnTo>
                    <a:lnTo>
                      <a:pt x="489057" y="209279"/>
                    </a:lnTo>
                    <a:cubicBezTo>
                      <a:pt x="485052" y="205281"/>
                      <a:pt x="485052" y="198883"/>
                      <a:pt x="489057" y="194973"/>
                    </a:cubicBezTo>
                    <a:close/>
                    <a:moveTo>
                      <a:pt x="211398" y="40317"/>
                    </a:moveTo>
                    <a:lnTo>
                      <a:pt x="354409" y="40317"/>
                    </a:lnTo>
                    <a:cubicBezTo>
                      <a:pt x="382353" y="40317"/>
                      <a:pt x="405046" y="62981"/>
                      <a:pt x="405046" y="90889"/>
                    </a:cubicBezTo>
                    <a:lnTo>
                      <a:pt x="405046" y="242605"/>
                    </a:lnTo>
                    <a:cubicBezTo>
                      <a:pt x="405046" y="248115"/>
                      <a:pt x="400508" y="252648"/>
                      <a:pt x="394901" y="252648"/>
                    </a:cubicBezTo>
                    <a:cubicBezTo>
                      <a:pt x="389295" y="252648"/>
                      <a:pt x="384845" y="248115"/>
                      <a:pt x="384845" y="242605"/>
                    </a:cubicBezTo>
                    <a:lnTo>
                      <a:pt x="384845" y="90889"/>
                    </a:lnTo>
                    <a:cubicBezTo>
                      <a:pt x="384845" y="74180"/>
                      <a:pt x="371140" y="60581"/>
                      <a:pt x="354409" y="60581"/>
                    </a:cubicBezTo>
                    <a:lnTo>
                      <a:pt x="211398" y="60581"/>
                    </a:lnTo>
                    <a:cubicBezTo>
                      <a:pt x="205791" y="60581"/>
                      <a:pt x="201253" y="56048"/>
                      <a:pt x="201253" y="50449"/>
                    </a:cubicBezTo>
                    <a:cubicBezTo>
                      <a:pt x="201253" y="44850"/>
                      <a:pt x="205791" y="40317"/>
                      <a:pt x="211398" y="40317"/>
                    </a:cubicBezTo>
                    <a:close/>
                    <a:moveTo>
                      <a:pt x="147115" y="20146"/>
                    </a:moveTo>
                    <a:cubicBezTo>
                      <a:pt x="144890" y="20146"/>
                      <a:pt x="142576" y="20590"/>
                      <a:pt x="140084" y="21568"/>
                    </a:cubicBezTo>
                    <a:lnTo>
                      <a:pt x="44232" y="59782"/>
                    </a:lnTo>
                    <a:cubicBezTo>
                      <a:pt x="24919" y="66981"/>
                      <a:pt x="20292" y="73024"/>
                      <a:pt x="20292" y="90887"/>
                    </a:cubicBezTo>
                    <a:lnTo>
                      <a:pt x="20292" y="515689"/>
                    </a:lnTo>
                    <a:cubicBezTo>
                      <a:pt x="20292" y="533464"/>
                      <a:pt x="24919" y="539596"/>
                      <a:pt x="44054" y="546616"/>
                    </a:cubicBezTo>
                    <a:lnTo>
                      <a:pt x="140262" y="585098"/>
                    </a:lnTo>
                    <a:cubicBezTo>
                      <a:pt x="142576" y="585897"/>
                      <a:pt x="144890" y="586431"/>
                      <a:pt x="147115" y="586431"/>
                    </a:cubicBezTo>
                    <a:cubicBezTo>
                      <a:pt x="156015" y="586431"/>
                      <a:pt x="161978" y="578254"/>
                      <a:pt x="161978" y="566257"/>
                    </a:cubicBezTo>
                    <a:lnTo>
                      <a:pt x="161978" y="40319"/>
                    </a:lnTo>
                    <a:cubicBezTo>
                      <a:pt x="161978" y="28233"/>
                      <a:pt x="156015" y="20146"/>
                      <a:pt x="147115" y="20146"/>
                    </a:cubicBezTo>
                    <a:close/>
                    <a:moveTo>
                      <a:pt x="151669" y="315"/>
                    </a:moveTo>
                    <a:cubicBezTo>
                      <a:pt x="169354" y="2727"/>
                      <a:pt x="182270" y="18724"/>
                      <a:pt x="182270" y="40319"/>
                    </a:cubicBezTo>
                    <a:lnTo>
                      <a:pt x="182270" y="566257"/>
                    </a:lnTo>
                    <a:cubicBezTo>
                      <a:pt x="182270" y="589630"/>
                      <a:pt x="167496" y="606604"/>
                      <a:pt x="147115" y="606604"/>
                    </a:cubicBezTo>
                    <a:cubicBezTo>
                      <a:pt x="142487" y="606604"/>
                      <a:pt x="137681" y="605716"/>
                      <a:pt x="132964" y="603938"/>
                    </a:cubicBezTo>
                    <a:lnTo>
                      <a:pt x="36756" y="565457"/>
                    </a:lnTo>
                    <a:cubicBezTo>
                      <a:pt x="10057" y="555592"/>
                      <a:pt x="0" y="542084"/>
                      <a:pt x="0" y="515689"/>
                    </a:cubicBezTo>
                    <a:lnTo>
                      <a:pt x="0" y="90887"/>
                    </a:lnTo>
                    <a:cubicBezTo>
                      <a:pt x="0" y="64492"/>
                      <a:pt x="10057" y="50895"/>
                      <a:pt x="37023" y="40942"/>
                    </a:cubicBezTo>
                    <a:lnTo>
                      <a:pt x="132697" y="2727"/>
                    </a:lnTo>
                    <a:cubicBezTo>
                      <a:pt x="139350" y="217"/>
                      <a:pt x="145774" y="-489"/>
                      <a:pt x="151669" y="315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9" name="iSḻîďê"/>
            <p:cNvGrpSpPr/>
            <p:nvPr/>
          </p:nvGrpSpPr>
          <p:grpSpPr>
            <a:xfrm>
              <a:off x="6462210" y="3396148"/>
              <a:ext cx="606474" cy="606474"/>
              <a:chOff x="3025614" y="1870779"/>
              <a:chExt cx="808632" cy="808632"/>
            </a:xfrm>
          </p:grpSpPr>
          <p:sp>
            <p:nvSpPr>
              <p:cNvPr id="28" name="ïṡḻîḑè"/>
              <p:cNvSpPr/>
              <p:nvPr/>
            </p:nvSpPr>
            <p:spPr>
              <a:xfrm>
                <a:off x="3025614" y="1870779"/>
                <a:ext cx="808632" cy="8086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 w="63500" cap="flat">
                <a:solidFill>
                  <a:schemeClr val="bg1"/>
                </a:solidFill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29" name="îṩḻîḍé"/>
              <p:cNvSpPr/>
              <p:nvPr/>
            </p:nvSpPr>
            <p:spPr>
              <a:xfrm>
                <a:off x="3163933" y="2009098"/>
                <a:ext cx="531993" cy="53199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0" name="iṩļîdê"/>
              <p:cNvSpPr/>
              <p:nvPr/>
            </p:nvSpPr>
            <p:spPr>
              <a:xfrm>
                <a:off x="3282109" y="2117457"/>
                <a:ext cx="305623" cy="305163"/>
              </a:xfrm>
              <a:custGeom>
                <a:avLst/>
                <a:gdLst>
                  <a:gd name="T0" fmla="*/ 6794 w 6860"/>
                  <a:gd name="T1" fmla="*/ 3307 h 6860"/>
                  <a:gd name="T2" fmla="*/ 5828 w 6860"/>
                  <a:gd name="T3" fmla="*/ 2341 h 6860"/>
                  <a:gd name="T4" fmla="*/ 5586 w 6860"/>
                  <a:gd name="T5" fmla="*/ 2341 h 6860"/>
                  <a:gd name="T6" fmla="*/ 5586 w 6860"/>
                  <a:gd name="T7" fmla="*/ 2582 h 6860"/>
                  <a:gd name="T8" fmla="*/ 6261 w 6860"/>
                  <a:gd name="T9" fmla="*/ 3257 h 6860"/>
                  <a:gd name="T10" fmla="*/ 3601 w 6860"/>
                  <a:gd name="T11" fmla="*/ 3257 h 6860"/>
                  <a:gd name="T12" fmla="*/ 3601 w 6860"/>
                  <a:gd name="T13" fmla="*/ 600 h 6860"/>
                  <a:gd name="T14" fmla="*/ 4276 w 6860"/>
                  <a:gd name="T15" fmla="*/ 1275 h 6860"/>
                  <a:gd name="T16" fmla="*/ 4517 w 6860"/>
                  <a:gd name="T17" fmla="*/ 1275 h 6860"/>
                  <a:gd name="T18" fmla="*/ 4517 w 6860"/>
                  <a:gd name="T19" fmla="*/ 1033 h 6860"/>
                  <a:gd name="T20" fmla="*/ 3551 w 6860"/>
                  <a:gd name="T21" fmla="*/ 67 h 6860"/>
                  <a:gd name="T22" fmla="*/ 3310 w 6860"/>
                  <a:gd name="T23" fmla="*/ 67 h 6860"/>
                  <a:gd name="T24" fmla="*/ 2343 w 6860"/>
                  <a:gd name="T25" fmla="*/ 1033 h 6860"/>
                  <a:gd name="T26" fmla="*/ 2343 w 6860"/>
                  <a:gd name="T27" fmla="*/ 1275 h 6860"/>
                  <a:gd name="T28" fmla="*/ 2585 w 6860"/>
                  <a:gd name="T29" fmla="*/ 1275 h 6860"/>
                  <a:gd name="T30" fmla="*/ 3260 w 6860"/>
                  <a:gd name="T31" fmla="*/ 600 h 6860"/>
                  <a:gd name="T32" fmla="*/ 3260 w 6860"/>
                  <a:gd name="T33" fmla="*/ 3257 h 6860"/>
                  <a:gd name="T34" fmla="*/ 600 w 6860"/>
                  <a:gd name="T35" fmla="*/ 3257 h 6860"/>
                  <a:gd name="T36" fmla="*/ 1275 w 6860"/>
                  <a:gd name="T37" fmla="*/ 2583 h 6860"/>
                  <a:gd name="T38" fmla="*/ 1275 w 6860"/>
                  <a:gd name="T39" fmla="*/ 2341 h 6860"/>
                  <a:gd name="T40" fmla="*/ 1033 w 6860"/>
                  <a:gd name="T41" fmla="*/ 2341 h 6860"/>
                  <a:gd name="T42" fmla="*/ 67 w 6860"/>
                  <a:gd name="T43" fmla="*/ 3307 h 6860"/>
                  <a:gd name="T44" fmla="*/ 67 w 6860"/>
                  <a:gd name="T45" fmla="*/ 3549 h 6860"/>
                  <a:gd name="T46" fmla="*/ 1033 w 6860"/>
                  <a:gd name="T47" fmla="*/ 4515 h 6860"/>
                  <a:gd name="T48" fmla="*/ 1275 w 6860"/>
                  <a:gd name="T49" fmla="*/ 4515 h 6860"/>
                  <a:gd name="T50" fmla="*/ 1275 w 6860"/>
                  <a:gd name="T51" fmla="*/ 4273 h 6860"/>
                  <a:gd name="T52" fmla="*/ 600 w 6860"/>
                  <a:gd name="T53" fmla="*/ 3599 h 6860"/>
                  <a:gd name="T54" fmla="*/ 3260 w 6860"/>
                  <a:gd name="T55" fmla="*/ 3599 h 6860"/>
                  <a:gd name="T56" fmla="*/ 3260 w 6860"/>
                  <a:gd name="T57" fmla="*/ 6261 h 6860"/>
                  <a:gd name="T58" fmla="*/ 2585 w 6860"/>
                  <a:gd name="T59" fmla="*/ 5586 h 6860"/>
                  <a:gd name="T60" fmla="*/ 2344 w 6860"/>
                  <a:gd name="T61" fmla="*/ 5586 h 6860"/>
                  <a:gd name="T62" fmla="*/ 2344 w 6860"/>
                  <a:gd name="T63" fmla="*/ 5827 h 6860"/>
                  <a:gd name="T64" fmla="*/ 3310 w 6860"/>
                  <a:gd name="T65" fmla="*/ 6794 h 6860"/>
                  <a:gd name="T66" fmla="*/ 3551 w 6860"/>
                  <a:gd name="T67" fmla="*/ 6794 h 6860"/>
                  <a:gd name="T68" fmla="*/ 4517 w 6860"/>
                  <a:gd name="T69" fmla="*/ 5828 h 6860"/>
                  <a:gd name="T70" fmla="*/ 4517 w 6860"/>
                  <a:gd name="T71" fmla="*/ 5586 h 6860"/>
                  <a:gd name="T72" fmla="*/ 4276 w 6860"/>
                  <a:gd name="T73" fmla="*/ 5586 h 6860"/>
                  <a:gd name="T74" fmla="*/ 3601 w 6860"/>
                  <a:gd name="T75" fmla="*/ 6261 h 6860"/>
                  <a:gd name="T76" fmla="*/ 3601 w 6860"/>
                  <a:gd name="T77" fmla="*/ 3599 h 6860"/>
                  <a:gd name="T78" fmla="*/ 6261 w 6860"/>
                  <a:gd name="T79" fmla="*/ 3599 h 6860"/>
                  <a:gd name="T80" fmla="*/ 5586 w 6860"/>
                  <a:gd name="T81" fmla="*/ 4273 h 6860"/>
                  <a:gd name="T82" fmla="*/ 5586 w 6860"/>
                  <a:gd name="T83" fmla="*/ 4515 h 6860"/>
                  <a:gd name="T84" fmla="*/ 5828 w 6860"/>
                  <a:gd name="T85" fmla="*/ 4515 h 6860"/>
                  <a:gd name="T86" fmla="*/ 6794 w 6860"/>
                  <a:gd name="T87" fmla="*/ 3549 h 6860"/>
                  <a:gd name="T88" fmla="*/ 6794 w 6860"/>
                  <a:gd name="T89" fmla="*/ 3307 h 68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6860" h="6860">
                    <a:moveTo>
                      <a:pt x="6794" y="3307"/>
                    </a:moveTo>
                    <a:lnTo>
                      <a:pt x="5828" y="2341"/>
                    </a:lnTo>
                    <a:cubicBezTo>
                      <a:pt x="5761" y="2274"/>
                      <a:pt x="5653" y="2274"/>
                      <a:pt x="5586" y="2341"/>
                    </a:cubicBezTo>
                    <a:cubicBezTo>
                      <a:pt x="5519" y="2408"/>
                      <a:pt x="5519" y="2516"/>
                      <a:pt x="5586" y="2582"/>
                    </a:cubicBezTo>
                    <a:lnTo>
                      <a:pt x="6261" y="3257"/>
                    </a:lnTo>
                    <a:lnTo>
                      <a:pt x="3601" y="3257"/>
                    </a:lnTo>
                    <a:lnTo>
                      <a:pt x="3601" y="600"/>
                    </a:lnTo>
                    <a:lnTo>
                      <a:pt x="4276" y="1275"/>
                    </a:lnTo>
                    <a:cubicBezTo>
                      <a:pt x="4343" y="1342"/>
                      <a:pt x="4450" y="1342"/>
                      <a:pt x="4517" y="1275"/>
                    </a:cubicBezTo>
                    <a:cubicBezTo>
                      <a:pt x="4584" y="1208"/>
                      <a:pt x="4584" y="1100"/>
                      <a:pt x="4517" y="1033"/>
                    </a:cubicBezTo>
                    <a:lnTo>
                      <a:pt x="3551" y="67"/>
                    </a:lnTo>
                    <a:cubicBezTo>
                      <a:pt x="3484" y="0"/>
                      <a:pt x="3376" y="0"/>
                      <a:pt x="3310" y="67"/>
                    </a:cubicBezTo>
                    <a:lnTo>
                      <a:pt x="2343" y="1033"/>
                    </a:lnTo>
                    <a:cubicBezTo>
                      <a:pt x="2277" y="1100"/>
                      <a:pt x="2277" y="1208"/>
                      <a:pt x="2343" y="1275"/>
                    </a:cubicBezTo>
                    <a:cubicBezTo>
                      <a:pt x="2410" y="1342"/>
                      <a:pt x="2518" y="1342"/>
                      <a:pt x="2585" y="1275"/>
                    </a:cubicBezTo>
                    <a:lnTo>
                      <a:pt x="3260" y="600"/>
                    </a:lnTo>
                    <a:lnTo>
                      <a:pt x="3260" y="3257"/>
                    </a:lnTo>
                    <a:lnTo>
                      <a:pt x="600" y="3257"/>
                    </a:lnTo>
                    <a:lnTo>
                      <a:pt x="1275" y="2583"/>
                    </a:lnTo>
                    <a:cubicBezTo>
                      <a:pt x="1342" y="2516"/>
                      <a:pt x="1342" y="2408"/>
                      <a:pt x="1275" y="2341"/>
                    </a:cubicBezTo>
                    <a:cubicBezTo>
                      <a:pt x="1208" y="2274"/>
                      <a:pt x="1100" y="2274"/>
                      <a:pt x="1033" y="2341"/>
                    </a:cubicBezTo>
                    <a:lnTo>
                      <a:pt x="67" y="3307"/>
                    </a:lnTo>
                    <a:cubicBezTo>
                      <a:pt x="0" y="3374"/>
                      <a:pt x="0" y="3482"/>
                      <a:pt x="67" y="3549"/>
                    </a:cubicBezTo>
                    <a:lnTo>
                      <a:pt x="1033" y="4515"/>
                    </a:lnTo>
                    <a:cubicBezTo>
                      <a:pt x="1100" y="4582"/>
                      <a:pt x="1208" y="4582"/>
                      <a:pt x="1275" y="4515"/>
                    </a:cubicBezTo>
                    <a:cubicBezTo>
                      <a:pt x="1342" y="4448"/>
                      <a:pt x="1342" y="4340"/>
                      <a:pt x="1275" y="4273"/>
                    </a:cubicBezTo>
                    <a:lnTo>
                      <a:pt x="600" y="3599"/>
                    </a:lnTo>
                    <a:lnTo>
                      <a:pt x="3260" y="3599"/>
                    </a:lnTo>
                    <a:lnTo>
                      <a:pt x="3260" y="6261"/>
                    </a:lnTo>
                    <a:lnTo>
                      <a:pt x="2585" y="5586"/>
                    </a:lnTo>
                    <a:cubicBezTo>
                      <a:pt x="2518" y="5519"/>
                      <a:pt x="2410" y="5519"/>
                      <a:pt x="2344" y="5586"/>
                    </a:cubicBezTo>
                    <a:cubicBezTo>
                      <a:pt x="2277" y="5653"/>
                      <a:pt x="2277" y="5761"/>
                      <a:pt x="2344" y="5827"/>
                    </a:cubicBezTo>
                    <a:lnTo>
                      <a:pt x="3310" y="6794"/>
                    </a:lnTo>
                    <a:cubicBezTo>
                      <a:pt x="3376" y="6860"/>
                      <a:pt x="3484" y="6860"/>
                      <a:pt x="3551" y="6794"/>
                    </a:cubicBezTo>
                    <a:lnTo>
                      <a:pt x="4517" y="5828"/>
                    </a:lnTo>
                    <a:cubicBezTo>
                      <a:pt x="4584" y="5761"/>
                      <a:pt x="4584" y="5653"/>
                      <a:pt x="4517" y="5586"/>
                    </a:cubicBezTo>
                    <a:cubicBezTo>
                      <a:pt x="4451" y="5519"/>
                      <a:pt x="4343" y="5519"/>
                      <a:pt x="4276" y="5586"/>
                    </a:cubicBezTo>
                    <a:lnTo>
                      <a:pt x="3601" y="6261"/>
                    </a:lnTo>
                    <a:lnTo>
                      <a:pt x="3601" y="3599"/>
                    </a:lnTo>
                    <a:lnTo>
                      <a:pt x="6261" y="3599"/>
                    </a:lnTo>
                    <a:lnTo>
                      <a:pt x="5586" y="4273"/>
                    </a:lnTo>
                    <a:cubicBezTo>
                      <a:pt x="5519" y="4340"/>
                      <a:pt x="5519" y="4448"/>
                      <a:pt x="5586" y="4515"/>
                    </a:cubicBezTo>
                    <a:cubicBezTo>
                      <a:pt x="5653" y="4582"/>
                      <a:pt x="5761" y="4582"/>
                      <a:pt x="5828" y="4515"/>
                    </a:cubicBezTo>
                    <a:lnTo>
                      <a:pt x="6794" y="3549"/>
                    </a:lnTo>
                    <a:cubicBezTo>
                      <a:pt x="6860" y="3482"/>
                      <a:pt x="6860" y="3374"/>
                      <a:pt x="6794" y="3307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</p:grpSp>
      <p:grpSp>
        <p:nvGrpSpPr>
          <p:cNvPr id="52" name="组合 51"/>
          <p:cNvGrpSpPr/>
          <p:nvPr/>
        </p:nvGrpSpPr>
        <p:grpSpPr>
          <a:xfrm>
            <a:off x="4270694" y="3569802"/>
            <a:ext cx="2447720" cy="490233"/>
            <a:chOff x="4270694" y="3823904"/>
            <a:chExt cx="2447720" cy="490233"/>
          </a:xfrm>
        </p:grpSpPr>
        <p:sp>
          <p:nvSpPr>
            <p:cNvPr id="46" name="îṧḷïḓè"/>
            <p:cNvSpPr/>
            <p:nvPr/>
          </p:nvSpPr>
          <p:spPr bwMode="auto">
            <a:xfrm>
              <a:off x="4270694" y="4035618"/>
              <a:ext cx="2447720" cy="278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 lIns="90000" anchor="t" anchorCtr="0">
              <a:noAutofit/>
            </a:bodyPr>
            <a:lstStyle/>
            <a:p>
              <a:pPr algn="r" eaLnBrk="1" hangingPunct="1">
                <a:lnSpc>
                  <a:spcPct val="120000"/>
                </a:lnSpc>
                <a:spcBef>
                  <a:spcPct val="0"/>
                </a:spcBef>
                <a:buFontTx/>
                <a:buNone/>
              </a:pPr>
              <a:r>
                <a:rPr lang="en-US" altLang="zh-CN" sz="1200" dirty="0">
                  <a:solidFill>
                    <a:schemeClr val="accent5">
                      <a:lumMod val="50000"/>
                    </a:schemeClr>
                  </a:solidFill>
                  <a:latin typeface="造字工房刻宋（非商用）粗体" pitchFamily="50" charset="-122"/>
                  <a:ea typeface="造字工房刻宋（非商用）粗体" pitchFamily="50" charset="-122"/>
                </a:rPr>
                <a:t>Click here to add content, content to match the title. </a:t>
              </a:r>
              <a:endParaRPr lang="zh-CN" altLang="en-US" sz="1200" dirty="0">
                <a:solidFill>
                  <a:schemeClr val="accent5">
                    <a:lumMod val="50000"/>
                  </a:schemeClr>
                </a:solidFill>
                <a:latin typeface="造字工房刻宋（非商用）粗体" pitchFamily="50" charset="-122"/>
                <a:ea typeface="造字工房刻宋（非商用）粗体" pitchFamily="50" charset="-122"/>
              </a:endParaRPr>
            </a:p>
          </p:txBody>
        </p:sp>
        <p:sp>
          <p:nvSpPr>
            <p:cNvPr id="47" name="îṩ1ïḋe"/>
            <p:cNvSpPr txBox="1"/>
            <p:nvPr/>
          </p:nvSpPr>
          <p:spPr bwMode="auto">
            <a:xfrm>
              <a:off x="4820466" y="3823904"/>
              <a:ext cx="1623190" cy="2633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000">
              <a:normAutofit fontScale="77500" lnSpcReduction="20000"/>
            </a:bodyPr>
            <a:lstStyle/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en-US" altLang="zh-CN" sz="18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造字工房刻宋（非商用）粗体" pitchFamily="50" charset="-122"/>
                  <a:ea typeface="造字工房刻宋（非商用）粗体" pitchFamily="50" charset="-122"/>
                </a:rPr>
                <a:t>Add title text</a:t>
              </a:r>
              <a:endParaRPr lang="zh-CN" altLang="en-US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造字工房刻宋（非商用）粗体" pitchFamily="50" charset="-122"/>
                <a:ea typeface="造字工房刻宋（非商用）粗体" pitchFamily="50" charset="-122"/>
              </a:endParaRPr>
            </a:p>
          </p:txBody>
        </p:sp>
      </p:grpSp>
      <p:grpSp>
        <p:nvGrpSpPr>
          <p:cNvPr id="50" name="组合 49"/>
          <p:cNvGrpSpPr/>
          <p:nvPr/>
        </p:nvGrpSpPr>
        <p:grpSpPr>
          <a:xfrm>
            <a:off x="956195" y="1865403"/>
            <a:ext cx="3210760" cy="790747"/>
            <a:chOff x="956195" y="2119505"/>
            <a:chExt cx="3210760" cy="790747"/>
          </a:xfrm>
        </p:grpSpPr>
        <p:sp>
          <p:nvSpPr>
            <p:cNvPr id="26" name="îṧḷïḓè"/>
            <p:cNvSpPr/>
            <p:nvPr/>
          </p:nvSpPr>
          <p:spPr bwMode="auto">
            <a:xfrm>
              <a:off x="956195" y="2364633"/>
              <a:ext cx="2215751" cy="278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 lIns="90000" anchor="t" anchorCtr="0">
              <a:noAutofit/>
            </a:bodyPr>
            <a:lstStyle/>
            <a:p>
              <a:pPr algn="r" eaLnBrk="1" hangingPunct="1">
                <a:lnSpc>
                  <a:spcPct val="120000"/>
                </a:lnSpc>
                <a:spcBef>
                  <a:spcPct val="0"/>
                </a:spcBef>
                <a:buFontTx/>
                <a:buNone/>
              </a:pPr>
              <a:r>
                <a:rPr lang="en-US" altLang="zh-CN" sz="1200" dirty="0">
                  <a:solidFill>
                    <a:schemeClr val="accent5">
                      <a:lumMod val="50000"/>
                    </a:schemeClr>
                  </a:solidFill>
                  <a:latin typeface="造字工房刻宋（非商用）粗体" pitchFamily="50" charset="-122"/>
                  <a:ea typeface="造字工房刻宋（非商用）粗体" pitchFamily="50" charset="-122"/>
                </a:rPr>
                <a:t>Click here to add content, content to match the title. </a:t>
              </a:r>
              <a:endParaRPr lang="zh-CN" altLang="en-US" sz="1200" dirty="0">
                <a:solidFill>
                  <a:schemeClr val="accent5">
                    <a:lumMod val="50000"/>
                  </a:schemeClr>
                </a:solidFill>
                <a:latin typeface="造字工房刻宋（非商用）粗体" pitchFamily="50" charset="-122"/>
                <a:ea typeface="造字工房刻宋（非商用）粗体" pitchFamily="50" charset="-122"/>
              </a:endParaRPr>
            </a:p>
          </p:txBody>
        </p:sp>
        <p:sp>
          <p:nvSpPr>
            <p:cNvPr id="27" name="îṩ1ïḋe"/>
            <p:cNvSpPr txBox="1"/>
            <p:nvPr/>
          </p:nvSpPr>
          <p:spPr bwMode="auto">
            <a:xfrm>
              <a:off x="1127850" y="2119505"/>
              <a:ext cx="1623190" cy="2633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000">
              <a:normAutofit fontScale="77500" lnSpcReduction="20000"/>
            </a:bodyPr>
            <a:lstStyle/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en-US" altLang="zh-CN" sz="18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造字工房刻宋（非商用）粗体" pitchFamily="50" charset="-122"/>
                  <a:ea typeface="造字工房刻宋（非商用）粗体" pitchFamily="50" charset="-122"/>
                </a:rPr>
                <a:t>Add title text</a:t>
              </a:r>
              <a:endParaRPr lang="zh-CN" altLang="en-US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造字工房刻宋（非商用）粗体" pitchFamily="50" charset="-122"/>
                <a:ea typeface="造字工房刻宋（非商用）粗体" pitchFamily="50" charset="-122"/>
              </a:endParaRPr>
            </a:p>
          </p:txBody>
        </p:sp>
        <p:cxnSp>
          <p:nvCxnSpPr>
            <p:cNvPr id="15" name="直接连接符 14"/>
            <p:cNvCxnSpPr/>
            <p:nvPr/>
          </p:nvCxnSpPr>
          <p:spPr>
            <a:xfrm>
              <a:off x="1061610" y="2910252"/>
              <a:ext cx="3105345" cy="0"/>
            </a:xfrm>
            <a:prstGeom prst="line">
              <a:avLst/>
            </a:prstGeom>
            <a:ln w="3175" cap="rnd">
              <a:solidFill>
                <a:schemeClr val="accent5">
                  <a:lumMod val="50000"/>
                </a:schemeClr>
              </a:solidFill>
              <a:round/>
              <a:headEnd type="none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组合 50"/>
          <p:cNvGrpSpPr/>
          <p:nvPr/>
        </p:nvGrpSpPr>
        <p:grpSpPr>
          <a:xfrm>
            <a:off x="2216144" y="2827484"/>
            <a:ext cx="3105345" cy="742318"/>
            <a:chOff x="2216144" y="3081586"/>
            <a:chExt cx="3105345" cy="742318"/>
          </a:xfrm>
        </p:grpSpPr>
        <p:sp>
          <p:nvSpPr>
            <p:cNvPr id="44" name="îṧḷïḓè"/>
            <p:cNvSpPr/>
            <p:nvPr/>
          </p:nvSpPr>
          <p:spPr bwMode="auto">
            <a:xfrm>
              <a:off x="2558617" y="3292010"/>
              <a:ext cx="2261849" cy="278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 lIns="90000" anchor="t" anchorCtr="0">
              <a:noAutofit/>
            </a:bodyPr>
            <a:lstStyle/>
            <a:p>
              <a:pPr algn="r" eaLnBrk="1" hangingPunct="1">
                <a:lnSpc>
                  <a:spcPct val="120000"/>
                </a:lnSpc>
                <a:spcBef>
                  <a:spcPct val="0"/>
                </a:spcBef>
                <a:buFontTx/>
                <a:buNone/>
              </a:pPr>
              <a:r>
                <a:rPr lang="en-US" altLang="zh-CN" sz="1200" dirty="0">
                  <a:solidFill>
                    <a:schemeClr val="accent5">
                      <a:lumMod val="50000"/>
                    </a:schemeClr>
                  </a:solidFill>
                  <a:latin typeface="造字工房刻宋（非商用）粗体" pitchFamily="50" charset="-122"/>
                  <a:ea typeface="造字工房刻宋（非商用）粗体" pitchFamily="50" charset="-122"/>
                </a:rPr>
                <a:t>Click here to add content, content to match the title. </a:t>
              </a:r>
              <a:endParaRPr lang="zh-CN" altLang="en-US" sz="1200" dirty="0">
                <a:solidFill>
                  <a:schemeClr val="accent5">
                    <a:lumMod val="50000"/>
                  </a:schemeClr>
                </a:solidFill>
                <a:latin typeface="造字工房刻宋（非商用）粗体" pitchFamily="50" charset="-122"/>
                <a:ea typeface="造字工房刻宋（非商用）粗体" pitchFamily="50" charset="-122"/>
              </a:endParaRPr>
            </a:p>
          </p:txBody>
        </p:sp>
        <p:sp>
          <p:nvSpPr>
            <p:cNvPr id="45" name="îṩ1ïḋe"/>
            <p:cNvSpPr txBox="1"/>
            <p:nvPr/>
          </p:nvSpPr>
          <p:spPr bwMode="auto">
            <a:xfrm>
              <a:off x="2814207" y="3081586"/>
              <a:ext cx="1623190" cy="2633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000">
              <a:normAutofit fontScale="77500" lnSpcReduction="20000"/>
            </a:bodyPr>
            <a:lstStyle/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en-US" altLang="zh-CN" sz="18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造字工房刻宋（非商用）粗体" pitchFamily="50" charset="-122"/>
                  <a:ea typeface="造字工房刻宋（非商用）粗体" pitchFamily="50" charset="-122"/>
                </a:rPr>
                <a:t>Add title text</a:t>
              </a:r>
              <a:endParaRPr lang="zh-CN" altLang="en-US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造字工房刻宋（非商用）粗体" pitchFamily="50" charset="-122"/>
                <a:ea typeface="造字工房刻宋（非商用）粗体" pitchFamily="50" charset="-122"/>
              </a:endParaRPr>
            </a:p>
          </p:txBody>
        </p:sp>
        <p:cxnSp>
          <p:nvCxnSpPr>
            <p:cNvPr id="16" name="直接连接符 15"/>
            <p:cNvCxnSpPr/>
            <p:nvPr/>
          </p:nvCxnSpPr>
          <p:spPr>
            <a:xfrm>
              <a:off x="2216144" y="3823904"/>
              <a:ext cx="3105345" cy="0"/>
            </a:xfrm>
            <a:prstGeom prst="line">
              <a:avLst/>
            </a:prstGeom>
            <a:ln w="3175" cap="rnd">
              <a:solidFill>
                <a:schemeClr val="accent5">
                  <a:lumMod val="50000"/>
                </a:schemeClr>
              </a:solidFill>
              <a:round/>
              <a:headEnd type="none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组合 1"/>
          <p:cNvGrpSpPr/>
          <p:nvPr/>
        </p:nvGrpSpPr>
        <p:grpSpPr>
          <a:xfrm>
            <a:off x="3815916" y="1139809"/>
            <a:ext cx="3960622" cy="825813"/>
            <a:chOff x="3815916" y="1393911"/>
            <a:chExt cx="3960622" cy="825813"/>
          </a:xfrm>
        </p:grpSpPr>
        <p:sp>
          <p:nvSpPr>
            <p:cNvPr id="48" name="îṧḷïḓè"/>
            <p:cNvSpPr/>
            <p:nvPr/>
          </p:nvSpPr>
          <p:spPr bwMode="auto">
            <a:xfrm>
              <a:off x="4174067" y="1662687"/>
              <a:ext cx="2294843" cy="278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 lIns="90000" anchor="t" anchorCtr="0">
              <a:noAutofit/>
            </a:bodyPr>
            <a:lstStyle/>
            <a:p>
              <a:pPr algn="r" eaLnBrk="1" hangingPunct="1">
                <a:lnSpc>
                  <a:spcPct val="120000"/>
                </a:lnSpc>
                <a:spcBef>
                  <a:spcPct val="0"/>
                </a:spcBef>
                <a:buFontTx/>
                <a:buNone/>
              </a:pPr>
              <a:r>
                <a:rPr lang="en-US" altLang="zh-CN" sz="1200" dirty="0">
                  <a:solidFill>
                    <a:schemeClr val="accent5">
                      <a:lumMod val="50000"/>
                    </a:schemeClr>
                  </a:solidFill>
                  <a:latin typeface="造字工房刻宋（非商用）粗体" pitchFamily="50" charset="-122"/>
                  <a:ea typeface="造字工房刻宋（非商用）粗体" pitchFamily="50" charset="-122"/>
                </a:rPr>
                <a:t>Click here to add content, content to match the title. </a:t>
              </a:r>
              <a:endParaRPr lang="zh-CN" altLang="en-US" sz="1200" dirty="0">
                <a:solidFill>
                  <a:schemeClr val="accent5">
                    <a:lumMod val="50000"/>
                  </a:schemeClr>
                </a:solidFill>
                <a:latin typeface="造字工房刻宋（非商用）粗体" pitchFamily="50" charset="-122"/>
                <a:ea typeface="造字工房刻宋（非商用）粗体" pitchFamily="50" charset="-122"/>
              </a:endParaRPr>
            </a:p>
          </p:txBody>
        </p:sp>
        <p:sp>
          <p:nvSpPr>
            <p:cNvPr id="49" name="îṩ1ïḋe"/>
            <p:cNvSpPr txBox="1"/>
            <p:nvPr/>
          </p:nvSpPr>
          <p:spPr bwMode="auto">
            <a:xfrm>
              <a:off x="4437397" y="1393911"/>
              <a:ext cx="1623190" cy="2633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000">
              <a:normAutofit fontScale="77500" lnSpcReduction="20000"/>
            </a:bodyPr>
            <a:lstStyle/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en-US" altLang="zh-CN" sz="18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造字工房刻宋（非商用）粗体" pitchFamily="50" charset="-122"/>
                  <a:ea typeface="造字工房刻宋（非商用）粗体" pitchFamily="50" charset="-122"/>
                </a:rPr>
                <a:t>Add title text</a:t>
              </a:r>
              <a:endParaRPr lang="zh-CN" altLang="en-US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造字工房刻宋（非商用）粗体" pitchFamily="50" charset="-122"/>
                <a:ea typeface="造字工房刻宋（非商用）粗体" pitchFamily="50" charset="-122"/>
              </a:endParaRPr>
            </a:p>
          </p:txBody>
        </p:sp>
        <p:cxnSp>
          <p:nvCxnSpPr>
            <p:cNvPr id="17" name="直接连接符 16"/>
            <p:cNvCxnSpPr/>
            <p:nvPr/>
          </p:nvCxnSpPr>
          <p:spPr>
            <a:xfrm>
              <a:off x="3815916" y="2219724"/>
              <a:ext cx="3960622" cy="0"/>
            </a:xfrm>
            <a:prstGeom prst="line">
              <a:avLst/>
            </a:prstGeom>
            <a:ln w="3175" cap="rnd">
              <a:solidFill>
                <a:schemeClr val="accent5">
                  <a:lumMod val="50000"/>
                </a:schemeClr>
              </a:solidFill>
              <a:round/>
              <a:headEnd type="none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3" name="图片 42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3472486"/>
            <a:ext cx="1343594" cy="1610828"/>
          </a:xfrm>
          <a:prstGeom prst="rect">
            <a:avLst/>
          </a:prstGeom>
        </p:spPr>
      </p:pic>
      <p:cxnSp>
        <p:nvCxnSpPr>
          <p:cNvPr id="54" name="直接连接符 53"/>
          <p:cNvCxnSpPr/>
          <p:nvPr/>
        </p:nvCxnSpPr>
        <p:spPr>
          <a:xfrm>
            <a:off x="3748274" y="4334864"/>
            <a:ext cx="3105345" cy="0"/>
          </a:xfrm>
          <a:prstGeom prst="line">
            <a:avLst/>
          </a:prstGeom>
          <a:ln w="3175" cap="rnd">
            <a:solidFill>
              <a:schemeClr val="accent5">
                <a:lumMod val="50000"/>
              </a:schemeClr>
            </a:solidFill>
            <a:round/>
            <a:headEnd type="none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90276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ïṧ1îḑe">
            <a:extLst>
              <a:ext uri="{FF2B5EF4-FFF2-40B4-BE49-F238E27FC236}">
                <a16:creationId xmlns:a16="http://schemas.microsoft.com/office/drawing/2014/main" id="{7CD5ECDD-A892-4396-8906-2F619A9A40B3}"/>
              </a:ext>
            </a:extLst>
          </p:cNvPr>
          <p:cNvSpPr txBox="1"/>
          <p:nvPr/>
        </p:nvSpPr>
        <p:spPr>
          <a:xfrm>
            <a:off x="1945666" y="608818"/>
            <a:ext cx="5197500" cy="918102"/>
          </a:xfrm>
          <a:prstGeom prst="rect">
            <a:avLst/>
          </a:prstGeom>
          <a:noFill/>
        </p:spPr>
        <p:txBody>
          <a:bodyPr wrap="square" lIns="90000" tIns="46800" rIns="90000" bIns="46800" rtlCol="0">
            <a:normAutofit/>
          </a:bodyPr>
          <a:lstStyle/>
          <a:p>
            <a:pPr algn="ctr">
              <a:lnSpc>
                <a:spcPct val="150000"/>
              </a:lnSpc>
            </a:pPr>
            <a:endParaRPr lang="en-US" altLang="zh-CN" sz="1600" b="1" dirty="0"/>
          </a:p>
        </p:txBody>
      </p:sp>
      <p:grpSp>
        <p:nvGrpSpPr>
          <p:cNvPr id="5" name="íSľïḑé">
            <a:extLst>
              <a:ext uri="{FF2B5EF4-FFF2-40B4-BE49-F238E27FC236}">
                <a16:creationId xmlns:a16="http://schemas.microsoft.com/office/drawing/2014/main" id="{848E7335-9D41-41F4-B6AB-A3643CED09E9}"/>
              </a:ext>
            </a:extLst>
          </p:cNvPr>
          <p:cNvGrpSpPr/>
          <p:nvPr/>
        </p:nvGrpSpPr>
        <p:grpSpPr>
          <a:xfrm>
            <a:off x="479903" y="1698780"/>
            <a:ext cx="2613263" cy="1989501"/>
            <a:chOff x="676650" y="3386332"/>
            <a:chExt cx="3484350" cy="2652667"/>
          </a:xfrm>
        </p:grpSpPr>
        <p:sp>
          <p:nvSpPr>
            <p:cNvPr id="14" name="ïS1iḓè">
              <a:extLst>
                <a:ext uri="{FF2B5EF4-FFF2-40B4-BE49-F238E27FC236}">
                  <a16:creationId xmlns:a16="http://schemas.microsoft.com/office/drawing/2014/main" id="{845544AE-DAC8-4D26-AC95-5E76336AA4E0}"/>
                </a:ext>
              </a:extLst>
            </p:cNvPr>
            <p:cNvSpPr/>
            <p:nvPr/>
          </p:nvSpPr>
          <p:spPr>
            <a:xfrm>
              <a:off x="676652" y="3608092"/>
              <a:ext cx="3484348" cy="2430907"/>
            </a:xfrm>
            <a:prstGeom prst="roundRect">
              <a:avLst>
                <a:gd name="adj" fmla="val 2415"/>
              </a:avLst>
            </a:prstGeom>
            <a:gradFill flip="none" rotWithShape="1">
              <a:gsLst>
                <a:gs pos="0">
                  <a:schemeClr val="accent1">
                    <a:alpha val="23000"/>
                  </a:schemeClr>
                </a:gs>
                <a:gs pos="100000">
                  <a:schemeClr val="accent1">
                    <a:alpha val="0"/>
                  </a:schemeClr>
                </a:gs>
              </a:gsLst>
              <a:lin ang="5400000" scaled="1"/>
              <a:tileRect/>
            </a:gradFill>
            <a:ln w="3175">
              <a:solidFill>
                <a:schemeClr val="bg1">
                  <a:lumMod val="85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anchor="ctr" anchorCtr="1">
              <a:normAutofit/>
            </a:bodyPr>
            <a:lstStyle/>
            <a:p>
              <a:pPr>
                <a:lnSpc>
                  <a:spcPct val="130000"/>
                </a:lnSpc>
                <a:defRPr/>
              </a:pPr>
              <a:endParaRPr lang="zh-CN" altLang="en-US" sz="9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5" name="îşlidè">
              <a:extLst>
                <a:ext uri="{FF2B5EF4-FFF2-40B4-BE49-F238E27FC236}">
                  <a16:creationId xmlns:a16="http://schemas.microsoft.com/office/drawing/2014/main" id="{5000B98F-833C-4D37-BAF0-94BB0F0740C0}"/>
                </a:ext>
              </a:extLst>
            </p:cNvPr>
            <p:cNvSpPr/>
            <p:nvPr/>
          </p:nvSpPr>
          <p:spPr>
            <a:xfrm>
              <a:off x="676650" y="3386332"/>
              <a:ext cx="3484350" cy="443520"/>
            </a:xfrm>
            <a:prstGeom prst="roundRect">
              <a:avLst>
                <a:gd name="adj" fmla="val 50000"/>
              </a:avLst>
            </a:prstGeom>
            <a:solidFill>
              <a:schemeClr val="accent5">
                <a:lumMod val="50000"/>
              </a:schemeClr>
            </a:solidFill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>
              <a:noAutofit/>
            </a:bodyPr>
            <a:lstStyle/>
            <a:p>
              <a:pPr algn="ctr"/>
              <a:r>
                <a:rPr lang="en-US" altLang="zh-CN" sz="1400" dirty="0">
                  <a:solidFill>
                    <a:schemeClr val="bg1"/>
                  </a:solidFill>
                  <a:latin typeface="造字工房刻宋（非商用）粗体" pitchFamily="50" charset="-122"/>
                  <a:ea typeface="造字工房刻宋（非商用）粗体" pitchFamily="50" charset="-122"/>
                </a:rPr>
                <a:t>keyword</a:t>
              </a:r>
              <a:endParaRPr lang="zh-CN" altLang="en-US" sz="1400" dirty="0">
                <a:solidFill>
                  <a:schemeClr val="bg1"/>
                </a:solidFill>
                <a:latin typeface="造字工房刻宋（非商用）粗体" pitchFamily="50" charset="-122"/>
                <a:ea typeface="造字工房刻宋（非商用）粗体" pitchFamily="50" charset="-122"/>
              </a:endParaRPr>
            </a:p>
          </p:txBody>
        </p:sp>
        <p:sp>
          <p:nvSpPr>
            <p:cNvPr id="16" name="íṩḻíḋê">
              <a:extLst>
                <a:ext uri="{FF2B5EF4-FFF2-40B4-BE49-F238E27FC236}">
                  <a16:creationId xmlns:a16="http://schemas.microsoft.com/office/drawing/2014/main" id="{47DE6FAE-C7B9-4EEB-BE85-B8B0AA359990}"/>
                </a:ext>
              </a:extLst>
            </p:cNvPr>
            <p:cNvSpPr/>
            <p:nvPr/>
          </p:nvSpPr>
          <p:spPr>
            <a:xfrm>
              <a:off x="955439" y="4054913"/>
              <a:ext cx="2926770" cy="1979999"/>
            </a:xfrm>
            <a:prstGeom prst="rect">
              <a:avLst/>
            </a:prstGeom>
          </p:spPr>
          <p:txBody>
            <a:bodyPr wrap="square">
              <a:noAutofit/>
            </a:bodyPr>
            <a:lstStyle/>
            <a:p>
              <a:pPr algn="just">
                <a:lnSpc>
                  <a:spcPct val="130000"/>
                </a:lnSpc>
                <a:defRPr/>
              </a:pPr>
              <a:endParaRPr lang="en-US" altLang="zh-CN" sz="11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lvl="0">
                <a:lnSpc>
                  <a:spcPct val="120000"/>
                </a:lnSpc>
                <a:spcBef>
                  <a:spcPct val="0"/>
                </a:spcBef>
              </a:pPr>
              <a:r>
                <a:rPr lang="en-US" altLang="zh-CN" sz="1200" dirty="0">
                  <a:solidFill>
                    <a:srgbClr val="4BACC6">
                      <a:lumMod val="50000"/>
                    </a:srgbClr>
                  </a:solidFill>
                  <a:latin typeface="造字工房刻宋（非商用）粗体" pitchFamily="50" charset="-122"/>
                  <a:ea typeface="造字工房刻宋（非商用）粗体" pitchFamily="50" charset="-122"/>
                </a:rPr>
                <a:t>Click here to add content, content to match the title. </a:t>
              </a:r>
              <a:r>
                <a:rPr lang="en-US" altLang="zh-CN" sz="1200" dirty="0">
                  <a:solidFill>
                    <a:schemeClr val="accent5">
                      <a:lumMod val="50000"/>
                    </a:schemeClr>
                  </a:solidFill>
                  <a:latin typeface="造字工房刻宋（非商用）粗体" pitchFamily="50" charset="-122"/>
                  <a:ea typeface="造字工房刻宋（非商用）粗体" pitchFamily="50" charset="-122"/>
                </a:rPr>
                <a:t>Click here to add content, content to match the title. </a:t>
              </a:r>
              <a:endParaRPr lang="zh-CN" altLang="en-US" sz="1200" dirty="0">
                <a:solidFill>
                  <a:schemeClr val="accent5">
                    <a:lumMod val="50000"/>
                  </a:schemeClr>
                </a:solidFill>
                <a:latin typeface="造字工房刻宋（非商用）粗体" pitchFamily="50" charset="-122"/>
                <a:ea typeface="造字工房刻宋（非商用）粗体" pitchFamily="50" charset="-122"/>
              </a:endParaRPr>
            </a:p>
            <a:p>
              <a:pPr lvl="0">
                <a:lnSpc>
                  <a:spcPct val="120000"/>
                </a:lnSpc>
                <a:spcBef>
                  <a:spcPct val="0"/>
                </a:spcBef>
              </a:pPr>
              <a:endParaRPr lang="en-US" altLang="zh-CN" sz="1200" dirty="0">
                <a:solidFill>
                  <a:srgbClr val="4BACC6">
                    <a:lumMod val="50000"/>
                  </a:srgbClr>
                </a:solidFill>
                <a:latin typeface="造字工房刻宋（非商用）粗体" pitchFamily="50" charset="-122"/>
                <a:ea typeface="造字工房刻宋（非商用）粗体" pitchFamily="50" charset="-122"/>
              </a:endParaRPr>
            </a:p>
          </p:txBody>
        </p:sp>
      </p:grpSp>
      <p:pic>
        <p:nvPicPr>
          <p:cNvPr id="17" name="图片 16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25567" y="3605808"/>
            <a:ext cx="1343594" cy="1610828"/>
          </a:xfrm>
          <a:prstGeom prst="rect">
            <a:avLst/>
          </a:prstGeom>
        </p:spPr>
      </p:pic>
      <p:sp>
        <p:nvSpPr>
          <p:cNvPr id="19" name="îṩ1ïḋe"/>
          <p:cNvSpPr txBox="1"/>
          <p:nvPr/>
        </p:nvSpPr>
        <p:spPr bwMode="auto">
          <a:xfrm>
            <a:off x="2339752" y="555526"/>
            <a:ext cx="4353391" cy="488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>
            <a:noAutofit/>
          </a:bodyPr>
          <a:lstStyle/>
          <a:p>
            <a:pPr algn="ctr">
              <a:spcBef>
                <a:spcPct val="0"/>
              </a:spcBef>
            </a:pPr>
            <a:r>
              <a:rPr lang="en-US" altLang="zh-CN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造字工房刻宋（非商用）粗体" pitchFamily="50" charset="-122"/>
                <a:ea typeface="造字工房刻宋（非商用）粗体" pitchFamily="50" charset="-122"/>
              </a:rPr>
              <a:t>Add title text</a:t>
            </a:r>
            <a:endParaRPr lang="zh-CN" altLang="en-US" sz="2800" b="1" dirty="0">
              <a:solidFill>
                <a:schemeClr val="tx1">
                  <a:lumMod val="75000"/>
                  <a:lumOff val="25000"/>
                </a:schemeClr>
              </a:solidFill>
              <a:latin typeface="造字工房刻宋（非商用）粗体" pitchFamily="50" charset="-122"/>
              <a:ea typeface="造字工房刻宋（非商用）粗体" pitchFamily="50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3237784" y="1698780"/>
            <a:ext cx="2615189" cy="1989501"/>
            <a:chOff x="3237784" y="1698780"/>
            <a:chExt cx="2615189" cy="1989501"/>
          </a:xfrm>
        </p:grpSpPr>
        <p:grpSp>
          <p:nvGrpSpPr>
            <p:cNvPr id="6" name="iṥľîdè">
              <a:extLst>
                <a:ext uri="{FF2B5EF4-FFF2-40B4-BE49-F238E27FC236}">
                  <a16:creationId xmlns:a16="http://schemas.microsoft.com/office/drawing/2014/main" id="{899643F7-EF86-4F8C-A41F-24B1E9238CFD}"/>
                </a:ext>
              </a:extLst>
            </p:cNvPr>
            <p:cNvGrpSpPr/>
            <p:nvPr/>
          </p:nvGrpSpPr>
          <p:grpSpPr>
            <a:xfrm>
              <a:off x="3237784" y="1698780"/>
              <a:ext cx="2615189" cy="1989501"/>
              <a:chOff x="674081" y="3386332"/>
              <a:chExt cx="3486919" cy="2652667"/>
            </a:xfrm>
          </p:grpSpPr>
          <p:sp>
            <p:nvSpPr>
              <p:cNvPr id="11" name="íšļïḑe">
                <a:extLst>
                  <a:ext uri="{FF2B5EF4-FFF2-40B4-BE49-F238E27FC236}">
                    <a16:creationId xmlns:a16="http://schemas.microsoft.com/office/drawing/2014/main" id="{DC552C78-47F8-48B0-9E21-C2419F6BEDB7}"/>
                  </a:ext>
                </a:extLst>
              </p:cNvPr>
              <p:cNvSpPr/>
              <p:nvPr/>
            </p:nvSpPr>
            <p:spPr>
              <a:xfrm>
                <a:off x="676652" y="3608092"/>
                <a:ext cx="3484348" cy="2430907"/>
              </a:xfrm>
              <a:prstGeom prst="roundRect">
                <a:avLst>
                  <a:gd name="adj" fmla="val 2415"/>
                </a:avLst>
              </a:prstGeom>
              <a:gradFill flip="none" rotWithShape="1">
                <a:gsLst>
                  <a:gs pos="0">
                    <a:schemeClr val="accent3">
                      <a:alpha val="23000"/>
                    </a:schemeClr>
                  </a:gs>
                  <a:gs pos="100000">
                    <a:schemeClr val="accent3">
                      <a:alpha val="0"/>
                    </a:schemeClr>
                  </a:gs>
                </a:gsLst>
                <a:lin ang="5400000" scaled="1"/>
                <a:tileRect/>
              </a:gradFill>
              <a:ln w="3175">
                <a:solidFill>
                  <a:schemeClr val="bg1">
                    <a:lumMod val="85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anchor="ctr" anchorCtr="1">
                <a:normAutofit/>
              </a:bodyPr>
              <a:lstStyle/>
              <a:p>
                <a:pPr marL="171450" indent="-171450" defTabSz="914400">
                  <a:lnSpc>
                    <a:spcPct val="130000"/>
                  </a:lnSpc>
                  <a:buFont typeface="Arial" panose="020B0604020202020204" pitchFamily="34" charset="0"/>
                  <a:buChar char="•"/>
                </a:pPr>
                <a:endParaRPr lang="zh-CN" altLang="en-US" sz="900" dirty="0">
                  <a:solidFill>
                    <a:schemeClr val="dk1">
                      <a:lumMod val="100000"/>
                    </a:schemeClr>
                  </a:solidFill>
                </a:endParaRPr>
              </a:p>
            </p:txBody>
          </p:sp>
          <p:sp>
            <p:nvSpPr>
              <p:cNvPr id="12" name="îSlïḑé">
                <a:extLst>
                  <a:ext uri="{FF2B5EF4-FFF2-40B4-BE49-F238E27FC236}">
                    <a16:creationId xmlns:a16="http://schemas.microsoft.com/office/drawing/2014/main" id="{B6BF470E-D516-4508-8BB4-2E33BF005B91}"/>
                  </a:ext>
                </a:extLst>
              </p:cNvPr>
              <p:cNvSpPr/>
              <p:nvPr/>
            </p:nvSpPr>
            <p:spPr>
              <a:xfrm>
                <a:off x="674081" y="3386332"/>
                <a:ext cx="3484350" cy="443520"/>
              </a:xfrm>
              <a:prstGeom prst="roundRect">
                <a:avLst>
                  <a:gd name="adj" fmla="val 50000"/>
                </a:avLst>
              </a:prstGeom>
              <a:solidFill>
                <a:schemeClr val="accent5">
                  <a:lumMod val="75000"/>
                </a:schemeClr>
              </a:solidFill>
              <a:ln w="12700">
                <a:solidFill>
                  <a:schemeClr val="bg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>
                <a:noAutofit/>
              </a:bodyPr>
              <a:lstStyle/>
              <a:p>
                <a:pPr algn="ctr"/>
                <a:r>
                  <a:rPr lang="en-US" altLang="zh-CN" sz="1400" dirty="0">
                    <a:solidFill>
                      <a:schemeClr val="bg1"/>
                    </a:solidFill>
                    <a:latin typeface="造字工房刻宋（非商用）粗体" pitchFamily="50" charset="-122"/>
                    <a:ea typeface="造字工房刻宋（非商用）粗体" pitchFamily="50" charset="-122"/>
                  </a:rPr>
                  <a:t>keyword</a:t>
                </a:r>
                <a:endParaRPr lang="zh-CN" altLang="en-US" sz="1400" dirty="0">
                  <a:solidFill>
                    <a:schemeClr val="bg1"/>
                  </a:solidFill>
                  <a:latin typeface="造字工房刻宋（非商用）粗体" pitchFamily="50" charset="-122"/>
                  <a:ea typeface="造字工房刻宋（非商用）粗体" pitchFamily="50" charset="-122"/>
                </a:endParaRPr>
              </a:p>
            </p:txBody>
          </p:sp>
        </p:grpSp>
        <p:sp>
          <p:nvSpPr>
            <p:cNvPr id="20" name="íṩḻíḋê">
              <a:extLst>
                <a:ext uri="{FF2B5EF4-FFF2-40B4-BE49-F238E27FC236}">
                  <a16:creationId xmlns:a16="http://schemas.microsoft.com/office/drawing/2014/main" id="{47DE6FAE-C7B9-4EEB-BE85-B8B0AA359990}"/>
                </a:ext>
              </a:extLst>
            </p:cNvPr>
            <p:cNvSpPr/>
            <p:nvPr/>
          </p:nvSpPr>
          <p:spPr>
            <a:xfrm>
              <a:off x="3491880" y="2166870"/>
              <a:ext cx="2195078" cy="1485000"/>
            </a:xfrm>
            <a:prstGeom prst="rect">
              <a:avLst/>
            </a:prstGeom>
          </p:spPr>
          <p:txBody>
            <a:bodyPr wrap="square">
              <a:noAutofit/>
            </a:bodyPr>
            <a:lstStyle/>
            <a:p>
              <a:pPr algn="just">
                <a:lnSpc>
                  <a:spcPct val="130000"/>
                </a:lnSpc>
                <a:defRPr/>
              </a:pPr>
              <a:endParaRPr lang="en-US" altLang="zh-CN" sz="1100" dirty="0">
                <a:solidFill>
                  <a:schemeClr val="accent5">
                    <a:lumMod val="75000"/>
                  </a:schemeClr>
                </a:solidFill>
              </a:endParaRPr>
            </a:p>
            <a:p>
              <a:pPr lvl="0">
                <a:lnSpc>
                  <a:spcPct val="120000"/>
                </a:lnSpc>
                <a:spcBef>
                  <a:spcPct val="0"/>
                </a:spcBef>
              </a:pPr>
              <a:r>
                <a:rPr lang="en-US" altLang="zh-CN" sz="1200" dirty="0">
                  <a:solidFill>
                    <a:schemeClr val="accent5">
                      <a:lumMod val="75000"/>
                    </a:schemeClr>
                  </a:solidFill>
                  <a:latin typeface="造字工房刻宋（非商用）粗体" pitchFamily="50" charset="-122"/>
                  <a:ea typeface="造字工房刻宋（非商用）粗体" pitchFamily="50" charset="-122"/>
                </a:rPr>
                <a:t>Click here to add content, content to match the title. Click here to add content, content to match the title. </a:t>
              </a:r>
              <a:endParaRPr lang="zh-CN" altLang="en-US" sz="1200" dirty="0">
                <a:solidFill>
                  <a:schemeClr val="accent5">
                    <a:lumMod val="75000"/>
                  </a:schemeClr>
                </a:solidFill>
                <a:latin typeface="造字工房刻宋（非商用）粗体" pitchFamily="50" charset="-122"/>
                <a:ea typeface="造字工房刻宋（非商用）粗体" pitchFamily="50" charset="-122"/>
              </a:endParaRPr>
            </a:p>
            <a:p>
              <a:pPr lvl="0">
                <a:lnSpc>
                  <a:spcPct val="120000"/>
                </a:lnSpc>
                <a:spcBef>
                  <a:spcPct val="0"/>
                </a:spcBef>
              </a:pPr>
              <a:endParaRPr lang="en-US" altLang="zh-CN" sz="1200" dirty="0">
                <a:solidFill>
                  <a:schemeClr val="accent5">
                    <a:lumMod val="75000"/>
                  </a:schemeClr>
                </a:solidFill>
                <a:latin typeface="造字工房刻宋（非商用）粗体" pitchFamily="50" charset="-122"/>
                <a:ea typeface="造字工房刻宋（非商用）粗体" pitchFamily="50" charset="-122"/>
              </a:endParaRP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5999519" y="1698780"/>
            <a:ext cx="2613263" cy="1989501"/>
            <a:chOff x="5999519" y="1698780"/>
            <a:chExt cx="2613263" cy="1989501"/>
          </a:xfrm>
        </p:grpSpPr>
        <p:grpSp>
          <p:nvGrpSpPr>
            <p:cNvPr id="7" name="iṣḷïḓê">
              <a:extLst>
                <a:ext uri="{FF2B5EF4-FFF2-40B4-BE49-F238E27FC236}">
                  <a16:creationId xmlns:a16="http://schemas.microsoft.com/office/drawing/2014/main" id="{07FD2602-C55E-4B41-8AA8-B55A639CF749}"/>
                </a:ext>
              </a:extLst>
            </p:cNvPr>
            <p:cNvGrpSpPr/>
            <p:nvPr/>
          </p:nvGrpSpPr>
          <p:grpSpPr>
            <a:xfrm>
              <a:off x="5999519" y="1698780"/>
              <a:ext cx="2613263" cy="1989501"/>
              <a:chOff x="676650" y="3386332"/>
              <a:chExt cx="3484350" cy="2652667"/>
            </a:xfrm>
          </p:grpSpPr>
          <p:sp>
            <p:nvSpPr>
              <p:cNvPr id="8" name="îślíḑê">
                <a:extLst>
                  <a:ext uri="{FF2B5EF4-FFF2-40B4-BE49-F238E27FC236}">
                    <a16:creationId xmlns:a16="http://schemas.microsoft.com/office/drawing/2014/main" id="{C3C2CD39-9C75-4789-9D1D-F72435E61489}"/>
                  </a:ext>
                </a:extLst>
              </p:cNvPr>
              <p:cNvSpPr/>
              <p:nvPr/>
            </p:nvSpPr>
            <p:spPr>
              <a:xfrm>
                <a:off x="676652" y="3608092"/>
                <a:ext cx="3484348" cy="2430907"/>
              </a:xfrm>
              <a:prstGeom prst="roundRect">
                <a:avLst>
                  <a:gd name="adj" fmla="val 2415"/>
                </a:avLst>
              </a:prstGeom>
              <a:gradFill flip="none" rotWithShape="1">
                <a:gsLst>
                  <a:gs pos="0">
                    <a:schemeClr val="accent1">
                      <a:alpha val="23000"/>
                    </a:schemeClr>
                  </a:gs>
                  <a:gs pos="100000">
                    <a:schemeClr val="accent1">
                      <a:alpha val="0"/>
                    </a:schemeClr>
                  </a:gs>
                </a:gsLst>
                <a:lin ang="5400000" scaled="1"/>
                <a:tileRect/>
              </a:gradFill>
              <a:ln w="3175">
                <a:solidFill>
                  <a:schemeClr val="bg1">
                    <a:lumMod val="85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anchor="ctr" anchorCtr="1">
                <a:normAutofit/>
              </a:bodyPr>
              <a:lstStyle/>
              <a:p>
                <a:pPr>
                  <a:lnSpc>
                    <a:spcPct val="130000"/>
                  </a:lnSpc>
                  <a:defRPr/>
                </a:pPr>
                <a:endParaRPr lang="zh-CN" altLang="en-US" sz="90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9" name="íṥlïḑè">
                <a:extLst>
                  <a:ext uri="{FF2B5EF4-FFF2-40B4-BE49-F238E27FC236}">
                    <a16:creationId xmlns:a16="http://schemas.microsoft.com/office/drawing/2014/main" id="{6AE67722-2980-4AFF-AC83-DF06FE3F828A}"/>
                  </a:ext>
                </a:extLst>
              </p:cNvPr>
              <p:cNvSpPr/>
              <p:nvPr/>
            </p:nvSpPr>
            <p:spPr>
              <a:xfrm>
                <a:off x="676650" y="3386332"/>
                <a:ext cx="3484350" cy="443520"/>
              </a:xfrm>
              <a:prstGeom prst="roundRect">
                <a:avLst>
                  <a:gd name="adj" fmla="val 50000"/>
                </a:avLst>
              </a:prstGeom>
              <a:solidFill>
                <a:schemeClr val="accent5">
                  <a:lumMod val="50000"/>
                </a:schemeClr>
              </a:solidFill>
              <a:ln w="12700">
                <a:solidFill>
                  <a:schemeClr val="bg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>
                <a:noAutofit/>
              </a:bodyPr>
              <a:lstStyle/>
              <a:p>
                <a:pPr algn="ctr"/>
                <a:r>
                  <a:rPr lang="en-US" altLang="zh-CN" sz="1400" dirty="0">
                    <a:solidFill>
                      <a:schemeClr val="bg1"/>
                    </a:solidFill>
                    <a:latin typeface="造字工房刻宋（非商用）粗体" pitchFamily="50" charset="-122"/>
                    <a:ea typeface="造字工房刻宋（非商用）粗体" pitchFamily="50" charset="-122"/>
                  </a:rPr>
                  <a:t>keyword</a:t>
                </a:r>
                <a:endParaRPr lang="zh-CN" altLang="en-US" sz="1400" dirty="0">
                  <a:solidFill>
                    <a:schemeClr val="bg1"/>
                  </a:solidFill>
                  <a:latin typeface="造字工房刻宋（非商用）粗体" pitchFamily="50" charset="-122"/>
                  <a:ea typeface="造字工房刻宋（非商用）粗体" pitchFamily="50" charset="-122"/>
                </a:endParaRPr>
              </a:p>
            </p:txBody>
          </p:sp>
        </p:grpSp>
        <p:sp>
          <p:nvSpPr>
            <p:cNvPr id="21" name="íṩḻíḋê">
              <a:extLst>
                <a:ext uri="{FF2B5EF4-FFF2-40B4-BE49-F238E27FC236}">
                  <a16:creationId xmlns:a16="http://schemas.microsoft.com/office/drawing/2014/main" id="{47DE6FAE-C7B9-4EEB-BE85-B8B0AA359990}"/>
                </a:ext>
              </a:extLst>
            </p:cNvPr>
            <p:cNvSpPr/>
            <p:nvPr/>
          </p:nvSpPr>
          <p:spPr>
            <a:xfrm>
              <a:off x="6335030" y="2166870"/>
              <a:ext cx="2195078" cy="1485000"/>
            </a:xfrm>
            <a:prstGeom prst="rect">
              <a:avLst/>
            </a:prstGeom>
          </p:spPr>
          <p:txBody>
            <a:bodyPr wrap="square">
              <a:noAutofit/>
            </a:bodyPr>
            <a:lstStyle/>
            <a:p>
              <a:pPr algn="just">
                <a:lnSpc>
                  <a:spcPct val="130000"/>
                </a:lnSpc>
                <a:defRPr/>
              </a:pPr>
              <a:endParaRPr lang="en-US" altLang="zh-CN" sz="11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lvl="0">
                <a:lnSpc>
                  <a:spcPct val="120000"/>
                </a:lnSpc>
                <a:spcBef>
                  <a:spcPct val="0"/>
                </a:spcBef>
              </a:pPr>
              <a:r>
                <a:rPr lang="en-US" altLang="zh-CN" sz="1200" dirty="0">
                  <a:solidFill>
                    <a:srgbClr val="4BACC6">
                      <a:lumMod val="50000"/>
                    </a:srgbClr>
                  </a:solidFill>
                  <a:latin typeface="造字工房刻宋（非商用）粗体" pitchFamily="50" charset="-122"/>
                  <a:ea typeface="造字工房刻宋（非商用）粗体" pitchFamily="50" charset="-122"/>
                </a:rPr>
                <a:t>Click here to add content, content to match the title. </a:t>
              </a:r>
              <a:r>
                <a:rPr lang="en-US" altLang="zh-CN" sz="1200" dirty="0">
                  <a:solidFill>
                    <a:schemeClr val="accent5">
                      <a:lumMod val="50000"/>
                    </a:schemeClr>
                  </a:solidFill>
                  <a:latin typeface="造字工房刻宋（非商用）粗体" pitchFamily="50" charset="-122"/>
                  <a:ea typeface="造字工房刻宋（非商用）粗体" pitchFamily="50" charset="-122"/>
                </a:rPr>
                <a:t>Click here to add content, content to match the title. </a:t>
              </a:r>
              <a:endParaRPr lang="zh-CN" altLang="en-US" sz="1200" dirty="0">
                <a:solidFill>
                  <a:schemeClr val="accent5">
                    <a:lumMod val="50000"/>
                  </a:schemeClr>
                </a:solidFill>
                <a:latin typeface="造字工房刻宋（非商用）粗体" pitchFamily="50" charset="-122"/>
                <a:ea typeface="造字工房刻宋（非商用）粗体" pitchFamily="50" charset="-122"/>
              </a:endParaRPr>
            </a:p>
            <a:p>
              <a:pPr>
                <a:lnSpc>
                  <a:spcPct val="120000"/>
                </a:lnSpc>
                <a:spcBef>
                  <a:spcPct val="0"/>
                </a:spcBef>
              </a:pPr>
              <a:endParaRPr lang="zh-CN" altLang="en-US" sz="1200" dirty="0">
                <a:solidFill>
                  <a:schemeClr val="accent5">
                    <a:lumMod val="50000"/>
                  </a:schemeClr>
                </a:solidFill>
                <a:latin typeface="造字工房刻宋（非商用）粗体" pitchFamily="50" charset="-122"/>
                <a:ea typeface="造字工房刻宋（非商用）粗体" pitchFamily="50" charset="-122"/>
              </a:endParaRPr>
            </a:p>
            <a:p>
              <a:pPr lvl="0">
                <a:lnSpc>
                  <a:spcPct val="120000"/>
                </a:lnSpc>
                <a:spcBef>
                  <a:spcPct val="0"/>
                </a:spcBef>
              </a:pPr>
              <a:endParaRPr lang="en-US" altLang="zh-CN" sz="1200" dirty="0">
                <a:solidFill>
                  <a:srgbClr val="4BACC6">
                    <a:lumMod val="50000"/>
                  </a:srgbClr>
                </a:solidFill>
                <a:latin typeface="造字工房刻宋（非商用）粗体" pitchFamily="50" charset="-122"/>
                <a:ea typeface="造字工房刻宋（非商用）粗体" pitchFamily="50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763196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470d4233-bf96-4b0c-b35c-5425b20cb384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/>
          <p:cNvGrpSpPr>
            <a:grpSpLocks noChangeAspect="1"/>
          </p:cNvGrpSpPr>
          <p:nvPr>
            <p:custDataLst>
              <p:tags r:id="rId1"/>
            </p:custDataLst>
          </p:nvPr>
        </p:nvGrpSpPr>
        <p:grpSpPr>
          <a:xfrm>
            <a:off x="502443" y="627534"/>
            <a:ext cx="8137923" cy="3760615"/>
            <a:chOff x="669924" y="1129471"/>
            <a:chExt cx="10850564" cy="5014153"/>
          </a:xfrm>
        </p:grpSpPr>
        <p:grpSp>
          <p:nvGrpSpPr>
            <p:cNvPr id="4" name="i$1iďè">
              <a:extLst>
                <a:ext uri="{FF2B5EF4-FFF2-40B4-BE49-F238E27FC236}">
                  <a16:creationId xmlns:a16="http://schemas.microsoft.com/office/drawing/2014/main" id="{7B58E0A2-4411-493C-B45F-3173C85DCAF5}"/>
                </a:ext>
              </a:extLst>
            </p:cNvPr>
            <p:cNvGrpSpPr/>
            <p:nvPr/>
          </p:nvGrpSpPr>
          <p:grpSpPr>
            <a:xfrm>
              <a:off x="669924" y="4104000"/>
              <a:ext cx="3224577" cy="2039624"/>
              <a:chOff x="669924" y="4104000"/>
              <a:chExt cx="2560755" cy="2039624"/>
            </a:xfrm>
          </p:grpSpPr>
          <p:sp>
            <p:nvSpPr>
              <p:cNvPr id="13" name="íśḷíďé">
                <a:extLst>
                  <a:ext uri="{FF2B5EF4-FFF2-40B4-BE49-F238E27FC236}">
                    <a16:creationId xmlns:a16="http://schemas.microsoft.com/office/drawing/2014/main" id="{C751F412-7C77-40A6-9D1C-09BEF7C26672}"/>
                  </a:ext>
                </a:extLst>
              </p:cNvPr>
              <p:cNvSpPr/>
              <p:nvPr/>
            </p:nvSpPr>
            <p:spPr bwMode="auto">
              <a:xfrm>
                <a:off x="669924" y="4239000"/>
                <a:ext cx="2560755" cy="1904624"/>
              </a:xfrm>
              <a:prstGeom prst="rect">
                <a:avLst/>
              </a:prstGeom>
              <a:noFill/>
              <a:ln w="317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 anchor="t"/>
              <a:lstStyle/>
              <a:p>
                <a:pPr marL="144000" indent="-144000">
                  <a:lnSpc>
                    <a:spcPct val="150000"/>
                  </a:lnSpc>
                  <a:spcBef>
                    <a:spcPct val="0"/>
                  </a:spcBef>
                  <a:buFont typeface="Arial" panose="020B0604020202020204" pitchFamily="34" charset="0"/>
                  <a:buChar char="•"/>
                </a:pPr>
                <a:endParaRPr lang="en-US" altLang="zh-CN" sz="1400" dirty="0"/>
              </a:p>
              <a:p>
                <a:pPr lvl="0">
                  <a:lnSpc>
                    <a:spcPct val="120000"/>
                  </a:lnSpc>
                  <a:spcBef>
                    <a:spcPct val="0"/>
                  </a:spcBef>
                </a:pPr>
                <a:r>
                  <a:rPr lang="en-US" altLang="zh-CN" sz="1200" dirty="0">
                    <a:solidFill>
                      <a:srgbClr val="4BACC6">
                        <a:lumMod val="50000"/>
                      </a:srgbClr>
                    </a:solidFill>
                    <a:latin typeface="造字工房刻宋（非商用）粗体" pitchFamily="50" charset="-122"/>
                    <a:ea typeface="造字工房刻宋（非商用）粗体" pitchFamily="50" charset="-122"/>
                  </a:rPr>
                  <a:t>Click here to add content, content to match the title. </a:t>
                </a:r>
                <a:r>
                  <a:rPr lang="en-US" altLang="zh-CN" sz="1200" dirty="0">
                    <a:solidFill>
                      <a:schemeClr val="accent5">
                        <a:lumMod val="50000"/>
                      </a:schemeClr>
                    </a:solidFill>
                    <a:latin typeface="造字工房刻宋（非商用）粗体" pitchFamily="50" charset="-122"/>
                    <a:ea typeface="造字工房刻宋（非商用）粗体" pitchFamily="50" charset="-122"/>
                  </a:rPr>
                  <a:t>Click here to add content, content to match the title. </a:t>
                </a:r>
                <a:endParaRPr lang="zh-CN" altLang="en-US" sz="1200" dirty="0">
                  <a:solidFill>
                    <a:schemeClr val="accent5">
                      <a:lumMod val="50000"/>
                    </a:schemeClr>
                  </a:solidFill>
                  <a:latin typeface="造字工房刻宋（非商用）粗体" pitchFamily="50" charset="-122"/>
                  <a:ea typeface="造字工房刻宋（非商用）粗体" pitchFamily="50" charset="-122"/>
                </a:endParaRPr>
              </a:p>
            </p:txBody>
          </p:sp>
          <p:sp>
            <p:nvSpPr>
              <p:cNvPr id="14" name="îṩḷíḓe">
                <a:extLst>
                  <a:ext uri="{FF2B5EF4-FFF2-40B4-BE49-F238E27FC236}">
                    <a16:creationId xmlns:a16="http://schemas.microsoft.com/office/drawing/2014/main" id="{81DEFE19-841A-4BD3-9AA6-00E35FD67E03}"/>
                  </a:ext>
                </a:extLst>
              </p:cNvPr>
              <p:cNvSpPr/>
              <p:nvPr/>
            </p:nvSpPr>
            <p:spPr bwMode="auto">
              <a:xfrm>
                <a:off x="746791" y="4104000"/>
                <a:ext cx="1800000" cy="270000"/>
              </a:xfrm>
              <a:prstGeom prst="roundRect">
                <a:avLst>
                  <a:gd name="adj" fmla="val 50000"/>
                </a:avLst>
              </a:prstGeom>
              <a:solidFill>
                <a:schemeClr val="accent5">
                  <a:lumMod val="50000"/>
                </a:schemeClr>
              </a:solidFill>
              <a:ln w="38100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1200" dirty="0">
                    <a:solidFill>
                      <a:schemeClr val="bg1"/>
                    </a:solidFill>
                    <a:latin typeface="造字工房刻宋（非商用）粗体" pitchFamily="50" charset="-122"/>
                    <a:ea typeface="造字工房刻宋（非商用）粗体" pitchFamily="50" charset="-122"/>
                  </a:rPr>
                  <a:t>Add title text</a:t>
                </a:r>
                <a:endParaRPr lang="en-US" altLang="zh-CN" sz="12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5" name="îšlïdê">
              <a:extLst>
                <a:ext uri="{FF2B5EF4-FFF2-40B4-BE49-F238E27FC236}">
                  <a16:creationId xmlns:a16="http://schemas.microsoft.com/office/drawing/2014/main" id="{047258F2-3427-46D5-9F84-B1AB15349F6E}"/>
                </a:ext>
              </a:extLst>
            </p:cNvPr>
            <p:cNvGrpSpPr/>
            <p:nvPr/>
          </p:nvGrpSpPr>
          <p:grpSpPr>
            <a:xfrm>
              <a:off x="4482918" y="2578623"/>
              <a:ext cx="3224577" cy="2103243"/>
              <a:chOff x="6636000" y="3294000"/>
              <a:chExt cx="2560755" cy="2103243"/>
            </a:xfrm>
          </p:grpSpPr>
          <p:sp>
            <p:nvSpPr>
              <p:cNvPr id="11" name="ïşlíḑê">
                <a:extLst>
                  <a:ext uri="{FF2B5EF4-FFF2-40B4-BE49-F238E27FC236}">
                    <a16:creationId xmlns:a16="http://schemas.microsoft.com/office/drawing/2014/main" id="{D8D89590-4534-4149-B9A7-5922ACB651B9}"/>
                  </a:ext>
                </a:extLst>
              </p:cNvPr>
              <p:cNvSpPr/>
              <p:nvPr/>
            </p:nvSpPr>
            <p:spPr bwMode="auto">
              <a:xfrm>
                <a:off x="6636000" y="3428999"/>
                <a:ext cx="2560755" cy="1968244"/>
              </a:xfrm>
              <a:prstGeom prst="rect">
                <a:avLst/>
              </a:prstGeom>
              <a:no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44000" indent="-144000">
                  <a:lnSpc>
                    <a:spcPct val="150000"/>
                  </a:lnSpc>
                  <a:spcBef>
                    <a:spcPct val="0"/>
                  </a:spcBef>
                  <a:buFont typeface="Arial" panose="020B0604020202020204" pitchFamily="34" charset="0"/>
                  <a:buChar char="•"/>
                </a:pPr>
                <a:endParaRPr lang="en-US" altLang="zh-CN" sz="1400" dirty="0"/>
              </a:p>
              <a:p>
                <a:pPr lvl="0">
                  <a:lnSpc>
                    <a:spcPct val="120000"/>
                  </a:lnSpc>
                  <a:spcBef>
                    <a:spcPct val="0"/>
                  </a:spcBef>
                </a:pPr>
                <a:r>
                  <a:rPr lang="en-US" altLang="zh-CN" sz="1200" dirty="0">
                    <a:solidFill>
                      <a:srgbClr val="4BACC6">
                        <a:lumMod val="50000"/>
                      </a:srgbClr>
                    </a:solidFill>
                    <a:latin typeface="造字工房刻宋（非商用）粗体" pitchFamily="50" charset="-122"/>
                    <a:ea typeface="造字工房刻宋（非商用）粗体" pitchFamily="50" charset="-122"/>
                  </a:rPr>
                  <a:t>Click here to add content, content to match the title. </a:t>
                </a:r>
                <a:r>
                  <a:rPr lang="en-US" altLang="zh-CN" sz="1200" dirty="0">
                    <a:solidFill>
                      <a:schemeClr val="accent5">
                        <a:lumMod val="50000"/>
                      </a:schemeClr>
                    </a:solidFill>
                    <a:latin typeface="造字工房刻宋（非商用）粗体" pitchFamily="50" charset="-122"/>
                    <a:ea typeface="造字工房刻宋（非商用）粗体" pitchFamily="50" charset="-122"/>
                  </a:rPr>
                  <a:t>Click here to add content, content to match the title. </a:t>
                </a:r>
                <a:endParaRPr lang="zh-CN" altLang="en-US" sz="1200" dirty="0">
                  <a:solidFill>
                    <a:schemeClr val="accent5">
                      <a:lumMod val="50000"/>
                    </a:schemeClr>
                  </a:solidFill>
                  <a:latin typeface="造字工房刻宋（非商用）粗体" pitchFamily="50" charset="-122"/>
                  <a:ea typeface="造字工房刻宋（非商用）粗体" pitchFamily="50" charset="-122"/>
                </a:endParaRPr>
              </a:p>
            </p:txBody>
          </p:sp>
          <p:sp>
            <p:nvSpPr>
              <p:cNvPr id="12" name="ïṩļídê">
                <a:extLst>
                  <a:ext uri="{FF2B5EF4-FFF2-40B4-BE49-F238E27FC236}">
                    <a16:creationId xmlns:a16="http://schemas.microsoft.com/office/drawing/2014/main" id="{437AC71A-8D34-42A5-B898-DC4A4DA5B632}"/>
                  </a:ext>
                </a:extLst>
              </p:cNvPr>
              <p:cNvSpPr/>
              <p:nvPr/>
            </p:nvSpPr>
            <p:spPr bwMode="auto">
              <a:xfrm>
                <a:off x="6712867" y="3294000"/>
                <a:ext cx="1800000" cy="270000"/>
              </a:xfrm>
              <a:prstGeom prst="roundRect">
                <a:avLst>
                  <a:gd name="adj" fmla="val 50000"/>
                </a:avLst>
              </a:prstGeom>
              <a:solidFill>
                <a:schemeClr val="accent5">
                  <a:lumMod val="75000"/>
                </a:schemeClr>
              </a:solidFill>
              <a:ln w="38100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1200" dirty="0">
                    <a:solidFill>
                      <a:schemeClr val="bg1"/>
                    </a:solidFill>
                    <a:latin typeface="造字工房刻宋（非商用）粗体" pitchFamily="50" charset="-122"/>
                    <a:ea typeface="造字工房刻宋（非商用）粗体" pitchFamily="50" charset="-122"/>
                  </a:rPr>
                  <a:t>Add title text</a:t>
                </a:r>
                <a:endParaRPr lang="en-US" altLang="zh-CN" sz="12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6" name="iṡlîdè">
              <a:extLst>
                <a:ext uri="{FF2B5EF4-FFF2-40B4-BE49-F238E27FC236}">
                  <a16:creationId xmlns:a16="http://schemas.microsoft.com/office/drawing/2014/main" id="{F71D9591-985A-4575-9929-4FB934B75329}"/>
                </a:ext>
              </a:extLst>
            </p:cNvPr>
            <p:cNvGrpSpPr/>
            <p:nvPr/>
          </p:nvGrpSpPr>
          <p:grpSpPr>
            <a:xfrm>
              <a:off x="8295911" y="1646498"/>
              <a:ext cx="3224577" cy="2282770"/>
              <a:chOff x="6636000" y="3294000"/>
              <a:chExt cx="2560755" cy="2282770"/>
            </a:xfrm>
          </p:grpSpPr>
          <p:sp>
            <p:nvSpPr>
              <p:cNvPr id="9" name="isļíde">
                <a:extLst>
                  <a:ext uri="{FF2B5EF4-FFF2-40B4-BE49-F238E27FC236}">
                    <a16:creationId xmlns:a16="http://schemas.microsoft.com/office/drawing/2014/main" id="{2D2721D5-4835-45F0-A369-329B57006EDC}"/>
                  </a:ext>
                </a:extLst>
              </p:cNvPr>
              <p:cNvSpPr/>
              <p:nvPr/>
            </p:nvSpPr>
            <p:spPr bwMode="auto">
              <a:xfrm>
                <a:off x="6636000" y="3429000"/>
                <a:ext cx="2560755" cy="2147770"/>
              </a:xfrm>
              <a:prstGeom prst="rect">
                <a:avLst/>
              </a:prstGeom>
              <a:noFill/>
              <a:ln w="317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 anchor="t"/>
              <a:lstStyle/>
              <a:p>
                <a:pPr marL="144000" indent="-144000">
                  <a:lnSpc>
                    <a:spcPct val="150000"/>
                  </a:lnSpc>
                  <a:spcBef>
                    <a:spcPct val="0"/>
                  </a:spcBef>
                  <a:buFont typeface="Arial" panose="020B0604020202020204" pitchFamily="34" charset="0"/>
                  <a:buChar char="•"/>
                </a:pPr>
                <a:endParaRPr lang="en-US" altLang="zh-CN" sz="1400" dirty="0"/>
              </a:p>
              <a:p>
                <a:pPr lvl="0">
                  <a:lnSpc>
                    <a:spcPct val="120000"/>
                  </a:lnSpc>
                  <a:spcBef>
                    <a:spcPct val="0"/>
                  </a:spcBef>
                </a:pPr>
                <a:r>
                  <a:rPr lang="en-US" altLang="zh-CN" sz="1200" dirty="0">
                    <a:solidFill>
                      <a:srgbClr val="4BACC6">
                        <a:lumMod val="50000"/>
                      </a:srgbClr>
                    </a:solidFill>
                    <a:latin typeface="造字工房刻宋（非商用）粗体" pitchFamily="50" charset="-122"/>
                    <a:ea typeface="造字工房刻宋（非商用）粗体" pitchFamily="50" charset="-122"/>
                  </a:rPr>
                  <a:t>Click here to add content, content to match the title. </a:t>
                </a:r>
                <a:r>
                  <a:rPr lang="en-US" altLang="zh-CN" sz="1200" dirty="0">
                    <a:solidFill>
                      <a:schemeClr val="accent5">
                        <a:lumMod val="50000"/>
                      </a:schemeClr>
                    </a:solidFill>
                    <a:latin typeface="造字工房刻宋（非商用）粗体" pitchFamily="50" charset="-122"/>
                    <a:ea typeface="造字工房刻宋（非商用）粗体" pitchFamily="50" charset="-122"/>
                  </a:rPr>
                  <a:t>Click here to add content, content to match the title. </a:t>
                </a:r>
                <a:endParaRPr lang="zh-CN" altLang="en-US" sz="1200" dirty="0">
                  <a:solidFill>
                    <a:schemeClr val="accent5">
                      <a:lumMod val="50000"/>
                    </a:schemeClr>
                  </a:solidFill>
                  <a:latin typeface="造字工房刻宋（非商用）粗体" pitchFamily="50" charset="-122"/>
                  <a:ea typeface="造字工房刻宋（非商用）粗体" pitchFamily="50" charset="-122"/>
                </a:endParaRPr>
              </a:p>
            </p:txBody>
          </p:sp>
          <p:sp>
            <p:nvSpPr>
              <p:cNvPr id="10" name="íśľíḍe">
                <a:extLst>
                  <a:ext uri="{FF2B5EF4-FFF2-40B4-BE49-F238E27FC236}">
                    <a16:creationId xmlns:a16="http://schemas.microsoft.com/office/drawing/2014/main" id="{5A3F62E8-DE8B-4715-88F3-191647DD1266}"/>
                  </a:ext>
                </a:extLst>
              </p:cNvPr>
              <p:cNvSpPr/>
              <p:nvPr/>
            </p:nvSpPr>
            <p:spPr bwMode="auto">
              <a:xfrm>
                <a:off x="6712867" y="3294000"/>
                <a:ext cx="1800000" cy="270000"/>
              </a:xfrm>
              <a:prstGeom prst="roundRect">
                <a:avLst>
                  <a:gd name="adj" fmla="val 50000"/>
                </a:avLst>
              </a:prstGeom>
              <a:solidFill>
                <a:schemeClr val="accent5">
                  <a:lumMod val="50000"/>
                </a:schemeClr>
              </a:solidFill>
              <a:ln w="38100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1200" dirty="0">
                    <a:solidFill>
                      <a:schemeClr val="bg1"/>
                    </a:solidFill>
                    <a:latin typeface="造字工房刻宋（非商用）粗体" pitchFamily="50" charset="-122"/>
                    <a:ea typeface="造字工房刻宋（非商用）粗体" pitchFamily="50" charset="-122"/>
                  </a:rPr>
                  <a:t>Add title text</a:t>
                </a:r>
                <a:endParaRPr lang="en-US" altLang="zh-CN" sz="12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7" name="íṣľíḓé">
              <a:extLst>
                <a:ext uri="{FF2B5EF4-FFF2-40B4-BE49-F238E27FC236}">
                  <a16:creationId xmlns:a16="http://schemas.microsoft.com/office/drawing/2014/main" id="{AB17277F-3B76-4313-A0EE-9A51FC28CB3F}"/>
                </a:ext>
              </a:extLst>
            </p:cNvPr>
            <p:cNvSpPr/>
            <p:nvPr/>
          </p:nvSpPr>
          <p:spPr bwMode="auto">
            <a:xfrm rot="954532">
              <a:off x="3567359" y="2269758"/>
              <a:ext cx="809391" cy="887726"/>
            </a:xfrm>
            <a:custGeom>
              <a:avLst/>
              <a:gdLst>
                <a:gd name="T0" fmla="*/ 3880 w 4987"/>
                <a:gd name="T1" fmla="*/ 336 h 5478"/>
                <a:gd name="T2" fmla="*/ 2772 w 4987"/>
                <a:gd name="T3" fmla="*/ 0 h 5478"/>
                <a:gd name="T4" fmla="*/ 2946 w 4987"/>
                <a:gd name="T5" fmla="*/ 748 h 5478"/>
                <a:gd name="T6" fmla="*/ 742 w 4987"/>
                <a:gd name="T7" fmla="*/ 2455 h 5478"/>
                <a:gd name="T8" fmla="*/ 243 w 4987"/>
                <a:gd name="T9" fmla="*/ 5478 h 5478"/>
                <a:gd name="T10" fmla="*/ 969 w 4987"/>
                <a:gd name="T11" fmla="*/ 5309 h 5478"/>
                <a:gd name="T12" fmla="*/ 3116 w 4987"/>
                <a:gd name="T13" fmla="*/ 1477 h 5478"/>
                <a:gd name="T14" fmla="*/ 3297 w 4987"/>
                <a:gd name="T15" fmla="*/ 2255 h 5478"/>
                <a:gd name="T16" fmla="*/ 4142 w 4987"/>
                <a:gd name="T17" fmla="*/ 1463 h 5478"/>
                <a:gd name="T18" fmla="*/ 4987 w 4987"/>
                <a:gd name="T19" fmla="*/ 672 h 5478"/>
                <a:gd name="T20" fmla="*/ 3880 w 4987"/>
                <a:gd name="T21" fmla="*/ 336 h 54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87" h="5478">
                  <a:moveTo>
                    <a:pt x="3880" y="336"/>
                  </a:moveTo>
                  <a:lnTo>
                    <a:pt x="2772" y="0"/>
                  </a:lnTo>
                  <a:lnTo>
                    <a:pt x="2946" y="748"/>
                  </a:lnTo>
                  <a:cubicBezTo>
                    <a:pt x="2030" y="1033"/>
                    <a:pt x="1255" y="1631"/>
                    <a:pt x="742" y="2455"/>
                  </a:cubicBezTo>
                  <a:cubicBezTo>
                    <a:pt x="177" y="3363"/>
                    <a:pt x="0" y="4437"/>
                    <a:pt x="243" y="5478"/>
                  </a:cubicBezTo>
                  <a:lnTo>
                    <a:pt x="969" y="5309"/>
                  </a:lnTo>
                  <a:cubicBezTo>
                    <a:pt x="584" y="3657"/>
                    <a:pt x="1536" y="2000"/>
                    <a:pt x="3116" y="1477"/>
                  </a:cubicBezTo>
                  <a:lnTo>
                    <a:pt x="3297" y="2255"/>
                  </a:lnTo>
                  <a:lnTo>
                    <a:pt x="4142" y="1463"/>
                  </a:lnTo>
                  <a:lnTo>
                    <a:pt x="4987" y="672"/>
                  </a:lnTo>
                  <a:lnTo>
                    <a:pt x="3880" y="336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" name="íṩlíďê">
              <a:extLst>
                <a:ext uri="{FF2B5EF4-FFF2-40B4-BE49-F238E27FC236}">
                  <a16:creationId xmlns:a16="http://schemas.microsoft.com/office/drawing/2014/main" id="{BD0A0B2F-6CE9-4403-9D0C-A511640BDB1B}"/>
                </a:ext>
              </a:extLst>
            </p:cNvPr>
            <p:cNvSpPr/>
            <p:nvPr/>
          </p:nvSpPr>
          <p:spPr bwMode="auto">
            <a:xfrm rot="1044842">
              <a:off x="7372232" y="1129471"/>
              <a:ext cx="809391" cy="887726"/>
            </a:xfrm>
            <a:custGeom>
              <a:avLst/>
              <a:gdLst>
                <a:gd name="T0" fmla="*/ 3880 w 4987"/>
                <a:gd name="T1" fmla="*/ 336 h 5478"/>
                <a:gd name="T2" fmla="*/ 2772 w 4987"/>
                <a:gd name="T3" fmla="*/ 0 h 5478"/>
                <a:gd name="T4" fmla="*/ 2946 w 4987"/>
                <a:gd name="T5" fmla="*/ 748 h 5478"/>
                <a:gd name="T6" fmla="*/ 742 w 4987"/>
                <a:gd name="T7" fmla="*/ 2455 h 5478"/>
                <a:gd name="T8" fmla="*/ 243 w 4987"/>
                <a:gd name="T9" fmla="*/ 5478 h 5478"/>
                <a:gd name="T10" fmla="*/ 969 w 4987"/>
                <a:gd name="T11" fmla="*/ 5309 h 5478"/>
                <a:gd name="T12" fmla="*/ 3116 w 4987"/>
                <a:gd name="T13" fmla="*/ 1477 h 5478"/>
                <a:gd name="T14" fmla="*/ 3297 w 4987"/>
                <a:gd name="T15" fmla="*/ 2255 h 5478"/>
                <a:gd name="T16" fmla="*/ 4142 w 4987"/>
                <a:gd name="T17" fmla="*/ 1463 h 5478"/>
                <a:gd name="T18" fmla="*/ 4987 w 4987"/>
                <a:gd name="T19" fmla="*/ 672 h 5478"/>
                <a:gd name="T20" fmla="*/ 3880 w 4987"/>
                <a:gd name="T21" fmla="*/ 336 h 54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87" h="5478">
                  <a:moveTo>
                    <a:pt x="3880" y="336"/>
                  </a:moveTo>
                  <a:lnTo>
                    <a:pt x="2772" y="0"/>
                  </a:lnTo>
                  <a:lnTo>
                    <a:pt x="2946" y="748"/>
                  </a:lnTo>
                  <a:cubicBezTo>
                    <a:pt x="2030" y="1033"/>
                    <a:pt x="1255" y="1631"/>
                    <a:pt x="742" y="2455"/>
                  </a:cubicBezTo>
                  <a:cubicBezTo>
                    <a:pt x="177" y="3363"/>
                    <a:pt x="0" y="4437"/>
                    <a:pt x="243" y="5478"/>
                  </a:cubicBezTo>
                  <a:lnTo>
                    <a:pt x="969" y="5309"/>
                  </a:lnTo>
                  <a:cubicBezTo>
                    <a:pt x="584" y="3657"/>
                    <a:pt x="1536" y="2000"/>
                    <a:pt x="3116" y="1477"/>
                  </a:cubicBezTo>
                  <a:lnTo>
                    <a:pt x="3297" y="2255"/>
                  </a:lnTo>
                  <a:lnTo>
                    <a:pt x="4142" y="1463"/>
                  </a:lnTo>
                  <a:lnTo>
                    <a:pt x="4987" y="672"/>
                  </a:lnTo>
                  <a:lnTo>
                    <a:pt x="3880" y="336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endParaRPr lang="zh-CN" altLang="en-US"/>
            </a:p>
          </p:txBody>
        </p:sp>
      </p:grpSp>
      <p:pic>
        <p:nvPicPr>
          <p:cNvPr id="15" name="图片 14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79512" y="149533"/>
            <a:ext cx="1343594" cy="1610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26720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84323" y="1461130"/>
            <a:ext cx="1343594" cy="1610828"/>
          </a:xfrm>
          <a:prstGeom prst="rect">
            <a:avLst/>
          </a:prstGeom>
        </p:spPr>
      </p:pic>
      <p:sp>
        <p:nvSpPr>
          <p:cNvPr id="5" name="圆角矩形 4"/>
          <p:cNvSpPr/>
          <p:nvPr/>
        </p:nvSpPr>
        <p:spPr>
          <a:xfrm>
            <a:off x="3684577" y="2020074"/>
            <a:ext cx="3672408" cy="576064"/>
          </a:xfrm>
          <a:prstGeom prst="roundRect">
            <a:avLst/>
          </a:prstGeom>
          <a:noFill/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菱形 9"/>
          <p:cNvSpPr/>
          <p:nvPr/>
        </p:nvSpPr>
        <p:spPr>
          <a:xfrm>
            <a:off x="2539143" y="1923678"/>
            <a:ext cx="593996" cy="685733"/>
          </a:xfrm>
          <a:prstGeom prst="diamond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>
                <a:latin typeface="造字工房刻宋（非商用）粗体" pitchFamily="50" charset="-122"/>
                <a:ea typeface="造字工房刻宋（非商用）粗体" pitchFamily="50" charset="-122"/>
              </a:rPr>
              <a:t>2</a:t>
            </a:r>
            <a:endParaRPr lang="zh-CN" altLang="en-US" sz="3200" dirty="0">
              <a:latin typeface="造字工房刻宋（非商用）粗体" pitchFamily="50" charset="-122"/>
              <a:ea typeface="造字工房刻宋（非商用）粗体" pitchFamily="50" charset="-122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11960" y="2048530"/>
            <a:ext cx="24195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latin typeface="造字工房刻宋（非商用）粗体" pitchFamily="50" charset="-122"/>
                <a:ea typeface="造字工房刻宋（非商用）粗体" pitchFamily="50" charset="-122"/>
              </a:rPr>
              <a:t>Add title text</a:t>
            </a:r>
            <a:endParaRPr lang="zh-CN" altLang="en-US" sz="2800" dirty="0">
              <a:latin typeface="造字工房刻宋（非商用）粗体" pitchFamily="50" charset="-122"/>
              <a:ea typeface="造字工房刻宋（非商用）粗体" pitchFamily="50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28940956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e35520a0-6744-49c1-b19b-78f83e8aeee4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/>
          <p:cNvGrpSpPr>
            <a:grpSpLocks noChangeAspect="1"/>
          </p:cNvGrpSpPr>
          <p:nvPr>
            <p:custDataLst>
              <p:tags r:id="rId1"/>
            </p:custDataLst>
          </p:nvPr>
        </p:nvGrpSpPr>
        <p:grpSpPr>
          <a:xfrm>
            <a:off x="500740" y="667930"/>
            <a:ext cx="8139626" cy="3667315"/>
            <a:chOff x="667653" y="1130300"/>
            <a:chExt cx="10852835" cy="4889754"/>
          </a:xfrm>
        </p:grpSpPr>
        <p:grpSp>
          <p:nvGrpSpPr>
            <p:cNvPr id="4" name="îsḻíḍè">
              <a:extLst>
                <a:ext uri="{FF2B5EF4-FFF2-40B4-BE49-F238E27FC236}">
                  <a16:creationId xmlns:a16="http://schemas.microsoft.com/office/drawing/2014/main" id="{DF3E2B56-0F91-4080-8E31-A019A3F9090F}"/>
                </a:ext>
              </a:extLst>
            </p:cNvPr>
            <p:cNvGrpSpPr/>
            <p:nvPr/>
          </p:nvGrpSpPr>
          <p:grpSpPr>
            <a:xfrm>
              <a:off x="1922175" y="2580467"/>
              <a:ext cx="4060185" cy="3439587"/>
              <a:chOff x="3576000" y="2016663"/>
              <a:chExt cx="4365000" cy="3697811"/>
            </a:xfrm>
          </p:grpSpPr>
          <p:grpSp>
            <p:nvGrpSpPr>
              <p:cNvPr id="37" name="ï$ļídê">
                <a:extLst>
                  <a:ext uri="{FF2B5EF4-FFF2-40B4-BE49-F238E27FC236}">
                    <a16:creationId xmlns:a16="http://schemas.microsoft.com/office/drawing/2014/main" id="{9B0A2295-2003-4FF3-B5B9-8856FCD5745E}"/>
                  </a:ext>
                </a:extLst>
              </p:cNvPr>
              <p:cNvGrpSpPr/>
              <p:nvPr/>
            </p:nvGrpSpPr>
            <p:grpSpPr>
              <a:xfrm>
                <a:off x="3576000" y="4255792"/>
                <a:ext cx="4365000" cy="1458682"/>
                <a:chOff x="1744775" y="4158980"/>
                <a:chExt cx="4230512" cy="1413739"/>
              </a:xfrm>
            </p:grpSpPr>
            <p:sp>
              <p:nvSpPr>
                <p:cNvPr id="48" name="îs1íḍé">
                  <a:extLst>
                    <a:ext uri="{FF2B5EF4-FFF2-40B4-BE49-F238E27FC236}">
                      <a16:creationId xmlns:a16="http://schemas.microsoft.com/office/drawing/2014/main" id="{C381AC26-3EB0-405A-A6C8-E3E32532CEF9}"/>
                    </a:ext>
                  </a:extLst>
                </p:cNvPr>
                <p:cNvSpPr/>
                <p:nvPr/>
              </p:nvSpPr>
              <p:spPr>
                <a:xfrm>
                  <a:off x="1744775" y="4158980"/>
                  <a:ext cx="4230512" cy="1413739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49" name="íṡlíḋé">
                  <a:extLst>
                    <a:ext uri="{FF2B5EF4-FFF2-40B4-BE49-F238E27FC236}">
                      <a16:creationId xmlns:a16="http://schemas.microsoft.com/office/drawing/2014/main" id="{AAF3D5F9-7F73-4185-A9BC-E79E9DEA6338}"/>
                    </a:ext>
                  </a:extLst>
                </p:cNvPr>
                <p:cNvSpPr/>
                <p:nvPr/>
              </p:nvSpPr>
              <p:spPr>
                <a:xfrm>
                  <a:off x="1899492" y="4158980"/>
                  <a:ext cx="3795138" cy="1413739"/>
                </a:xfrm>
                <a:prstGeom prst="ellipse">
                  <a:avLst/>
                </a:prstGeom>
                <a:solidFill>
                  <a:schemeClr val="tx2">
                    <a:lumMod val="40000"/>
                    <a:lumOff val="60000"/>
                    <a:alpha val="71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/>
                </a:p>
              </p:txBody>
            </p:sp>
          </p:grpSp>
          <p:sp>
            <p:nvSpPr>
              <p:cNvPr id="38" name="íšlîďê">
                <a:extLst>
                  <a:ext uri="{FF2B5EF4-FFF2-40B4-BE49-F238E27FC236}">
                    <a16:creationId xmlns:a16="http://schemas.microsoft.com/office/drawing/2014/main" id="{5AFB4777-B2E2-40A5-9CEA-9B9DEB01756A}"/>
                  </a:ext>
                </a:extLst>
              </p:cNvPr>
              <p:cNvSpPr/>
              <p:nvPr/>
            </p:nvSpPr>
            <p:spPr bwMode="auto">
              <a:xfrm>
                <a:off x="3867762" y="2016663"/>
                <a:ext cx="1890737" cy="3696729"/>
              </a:xfrm>
              <a:custGeom>
                <a:avLst/>
                <a:gdLst>
                  <a:gd name="T0" fmla="*/ 536 w 536"/>
                  <a:gd name="T1" fmla="*/ 0 h 1048"/>
                  <a:gd name="T2" fmla="*/ 390 w 536"/>
                  <a:gd name="T3" fmla="*/ 1048 h 1048"/>
                  <a:gd name="T4" fmla="*/ 96 w 536"/>
                  <a:gd name="T5" fmla="*/ 716 h 1048"/>
                  <a:gd name="T6" fmla="*/ 536 w 536"/>
                  <a:gd name="T7" fmla="*/ 0 h 10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36" h="1048">
                    <a:moveTo>
                      <a:pt x="536" y="0"/>
                    </a:moveTo>
                    <a:cubicBezTo>
                      <a:pt x="390" y="1048"/>
                      <a:pt x="390" y="1048"/>
                      <a:pt x="390" y="1048"/>
                    </a:cubicBezTo>
                    <a:cubicBezTo>
                      <a:pt x="390" y="1048"/>
                      <a:pt x="0" y="972"/>
                      <a:pt x="96" y="716"/>
                    </a:cubicBezTo>
                    <a:lnTo>
                      <a:pt x="536" y="0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 w="38100">
                <a:solidFill>
                  <a:schemeClr val="bg1"/>
                </a:solidFill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39" name="íŝḷïďê">
                <a:extLst>
                  <a:ext uri="{FF2B5EF4-FFF2-40B4-BE49-F238E27FC236}">
                    <a16:creationId xmlns:a16="http://schemas.microsoft.com/office/drawing/2014/main" id="{FC9F787B-639D-4275-8813-987A70F23B34}"/>
                  </a:ext>
                </a:extLst>
              </p:cNvPr>
              <p:cNvSpPr/>
              <p:nvPr/>
            </p:nvSpPr>
            <p:spPr bwMode="auto">
              <a:xfrm>
                <a:off x="5758499" y="2016663"/>
                <a:ext cx="1672284" cy="3097870"/>
              </a:xfrm>
              <a:custGeom>
                <a:avLst/>
                <a:gdLst>
                  <a:gd name="T0" fmla="*/ 0 w 474"/>
                  <a:gd name="T1" fmla="*/ 0 h 878"/>
                  <a:gd name="T2" fmla="*/ 430 w 474"/>
                  <a:gd name="T3" fmla="*/ 878 h 878"/>
                  <a:gd name="T4" fmla="*/ 452 w 474"/>
                  <a:gd name="T5" fmla="*/ 742 h 878"/>
                  <a:gd name="T6" fmla="*/ 0 w 474"/>
                  <a:gd name="T7" fmla="*/ 0 h 8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74" h="878">
                    <a:moveTo>
                      <a:pt x="0" y="0"/>
                    </a:moveTo>
                    <a:cubicBezTo>
                      <a:pt x="430" y="878"/>
                      <a:pt x="430" y="878"/>
                      <a:pt x="430" y="878"/>
                    </a:cubicBezTo>
                    <a:cubicBezTo>
                      <a:pt x="430" y="878"/>
                      <a:pt x="474" y="846"/>
                      <a:pt x="452" y="742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 w="38100">
                <a:solidFill>
                  <a:schemeClr val="bg1"/>
                </a:solidFill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0" name="ïṣļïďe">
                <a:extLst>
                  <a:ext uri="{FF2B5EF4-FFF2-40B4-BE49-F238E27FC236}">
                    <a16:creationId xmlns:a16="http://schemas.microsoft.com/office/drawing/2014/main" id="{1990BA2C-F7CA-48A5-9D2B-3DF36CDC5B88}"/>
                  </a:ext>
                </a:extLst>
              </p:cNvPr>
              <p:cNvSpPr/>
              <p:nvPr/>
            </p:nvSpPr>
            <p:spPr bwMode="auto">
              <a:xfrm>
                <a:off x="5758499" y="4112668"/>
                <a:ext cx="1517862" cy="1001864"/>
              </a:xfrm>
              <a:custGeom>
                <a:avLst/>
                <a:gdLst>
                  <a:gd name="T0" fmla="*/ 806 w 806"/>
                  <a:gd name="T1" fmla="*/ 532 h 532"/>
                  <a:gd name="T2" fmla="*/ 0 w 806"/>
                  <a:gd name="T3" fmla="*/ 382 h 532"/>
                  <a:gd name="T4" fmla="*/ 0 w 806"/>
                  <a:gd name="T5" fmla="*/ 0 h 532"/>
                  <a:gd name="T6" fmla="*/ 601 w 806"/>
                  <a:gd name="T7" fmla="*/ 116 h 532"/>
                  <a:gd name="T8" fmla="*/ 806 w 806"/>
                  <a:gd name="T9" fmla="*/ 532 h 5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06" h="532">
                    <a:moveTo>
                      <a:pt x="806" y="532"/>
                    </a:moveTo>
                    <a:lnTo>
                      <a:pt x="0" y="382"/>
                    </a:lnTo>
                    <a:lnTo>
                      <a:pt x="0" y="0"/>
                    </a:lnTo>
                    <a:lnTo>
                      <a:pt x="601" y="116"/>
                    </a:lnTo>
                    <a:lnTo>
                      <a:pt x="806" y="532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1" name="îśľiḑê">
                <a:extLst>
                  <a:ext uri="{FF2B5EF4-FFF2-40B4-BE49-F238E27FC236}">
                    <a16:creationId xmlns:a16="http://schemas.microsoft.com/office/drawing/2014/main" id="{C40F0EEA-55D5-4C43-8A19-86D81140652C}"/>
                  </a:ext>
                </a:extLst>
              </p:cNvPr>
              <p:cNvSpPr/>
              <p:nvPr/>
            </p:nvSpPr>
            <p:spPr bwMode="auto">
              <a:xfrm>
                <a:off x="5758499" y="3434715"/>
                <a:ext cx="1131806" cy="896405"/>
              </a:xfrm>
              <a:custGeom>
                <a:avLst/>
                <a:gdLst>
                  <a:gd name="T0" fmla="*/ 0 w 601"/>
                  <a:gd name="T1" fmla="*/ 360 h 476"/>
                  <a:gd name="T2" fmla="*/ 0 w 601"/>
                  <a:gd name="T3" fmla="*/ 0 h 476"/>
                  <a:gd name="T4" fmla="*/ 403 w 601"/>
                  <a:gd name="T5" fmla="*/ 69 h 476"/>
                  <a:gd name="T6" fmla="*/ 601 w 601"/>
                  <a:gd name="T7" fmla="*/ 476 h 476"/>
                  <a:gd name="T8" fmla="*/ 0 w 601"/>
                  <a:gd name="T9" fmla="*/ 360 h 4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01" h="476">
                    <a:moveTo>
                      <a:pt x="0" y="360"/>
                    </a:moveTo>
                    <a:lnTo>
                      <a:pt x="0" y="0"/>
                    </a:lnTo>
                    <a:lnTo>
                      <a:pt x="403" y="69"/>
                    </a:lnTo>
                    <a:lnTo>
                      <a:pt x="601" y="476"/>
                    </a:lnTo>
                    <a:lnTo>
                      <a:pt x="0" y="360"/>
                    </a:ln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2" name="îSľîḋè">
                <a:extLst>
                  <a:ext uri="{FF2B5EF4-FFF2-40B4-BE49-F238E27FC236}">
                    <a16:creationId xmlns:a16="http://schemas.microsoft.com/office/drawing/2014/main" id="{715D4530-0462-4B0A-A3FA-111B1F5089B2}"/>
                  </a:ext>
                </a:extLst>
              </p:cNvPr>
              <p:cNvSpPr/>
              <p:nvPr/>
            </p:nvSpPr>
            <p:spPr bwMode="auto">
              <a:xfrm>
                <a:off x="5758499" y="2743580"/>
                <a:ext cx="758931" cy="821077"/>
              </a:xfrm>
              <a:custGeom>
                <a:avLst/>
                <a:gdLst>
                  <a:gd name="T0" fmla="*/ 0 w 403"/>
                  <a:gd name="T1" fmla="*/ 367 h 436"/>
                  <a:gd name="T2" fmla="*/ 0 w 403"/>
                  <a:gd name="T3" fmla="*/ 0 h 436"/>
                  <a:gd name="T4" fmla="*/ 212 w 403"/>
                  <a:gd name="T5" fmla="*/ 45 h 436"/>
                  <a:gd name="T6" fmla="*/ 403 w 403"/>
                  <a:gd name="T7" fmla="*/ 436 h 436"/>
                  <a:gd name="T8" fmla="*/ 0 w 403"/>
                  <a:gd name="T9" fmla="*/ 367 h 4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03" h="436">
                    <a:moveTo>
                      <a:pt x="0" y="367"/>
                    </a:moveTo>
                    <a:lnTo>
                      <a:pt x="0" y="0"/>
                    </a:lnTo>
                    <a:lnTo>
                      <a:pt x="212" y="45"/>
                    </a:lnTo>
                    <a:lnTo>
                      <a:pt x="403" y="436"/>
                    </a:lnTo>
                    <a:lnTo>
                      <a:pt x="0" y="367"/>
                    </a:ln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3" name="íślíďe">
                <a:extLst>
                  <a:ext uri="{FF2B5EF4-FFF2-40B4-BE49-F238E27FC236}">
                    <a16:creationId xmlns:a16="http://schemas.microsoft.com/office/drawing/2014/main" id="{77855E76-C63E-4696-AED3-5297D7DE0AC9}"/>
                  </a:ext>
                </a:extLst>
              </p:cNvPr>
              <p:cNvSpPr/>
              <p:nvPr/>
            </p:nvSpPr>
            <p:spPr bwMode="auto">
              <a:xfrm>
                <a:off x="5758499" y="2016663"/>
                <a:ext cx="399240" cy="811662"/>
              </a:xfrm>
              <a:custGeom>
                <a:avLst/>
                <a:gdLst>
                  <a:gd name="T0" fmla="*/ 0 w 212"/>
                  <a:gd name="T1" fmla="*/ 386 h 431"/>
                  <a:gd name="T2" fmla="*/ 0 w 212"/>
                  <a:gd name="T3" fmla="*/ 0 h 431"/>
                  <a:gd name="T4" fmla="*/ 212 w 212"/>
                  <a:gd name="T5" fmla="*/ 431 h 431"/>
                  <a:gd name="T6" fmla="*/ 0 w 212"/>
                  <a:gd name="T7" fmla="*/ 386 h 4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2" h="431">
                    <a:moveTo>
                      <a:pt x="0" y="386"/>
                    </a:moveTo>
                    <a:lnTo>
                      <a:pt x="0" y="0"/>
                    </a:lnTo>
                    <a:lnTo>
                      <a:pt x="212" y="431"/>
                    </a:lnTo>
                    <a:lnTo>
                      <a:pt x="0" y="386"/>
                    </a:lnTo>
                    <a:close/>
                  </a:path>
                </a:pathLst>
              </a:custGeom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4" name="îŝḷíďé">
                <a:extLst>
                  <a:ext uri="{FF2B5EF4-FFF2-40B4-BE49-F238E27FC236}">
                    <a16:creationId xmlns:a16="http://schemas.microsoft.com/office/drawing/2014/main" id="{AE98B5F9-674F-4737-8275-5C153E33F908}"/>
                  </a:ext>
                </a:extLst>
              </p:cNvPr>
              <p:cNvSpPr/>
              <p:nvPr/>
            </p:nvSpPr>
            <p:spPr bwMode="auto">
              <a:xfrm>
                <a:off x="5628557" y="2016663"/>
                <a:ext cx="129942" cy="932185"/>
              </a:xfrm>
              <a:custGeom>
                <a:avLst/>
                <a:gdLst>
                  <a:gd name="T0" fmla="*/ 69 w 69"/>
                  <a:gd name="T1" fmla="*/ 0 h 495"/>
                  <a:gd name="T2" fmla="*/ 69 w 69"/>
                  <a:gd name="T3" fmla="*/ 386 h 495"/>
                  <a:gd name="T4" fmla="*/ 0 w 69"/>
                  <a:gd name="T5" fmla="*/ 495 h 495"/>
                  <a:gd name="T6" fmla="*/ 69 w 69"/>
                  <a:gd name="T7" fmla="*/ 0 h 4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9" h="495">
                    <a:moveTo>
                      <a:pt x="69" y="0"/>
                    </a:moveTo>
                    <a:lnTo>
                      <a:pt x="69" y="386"/>
                    </a:lnTo>
                    <a:lnTo>
                      <a:pt x="0" y="495"/>
                    </a:lnTo>
                    <a:lnTo>
                      <a:pt x="69" y="0"/>
                    </a:lnTo>
                    <a:close/>
                  </a:path>
                </a:pathLst>
              </a:custGeom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5" name="ïšlíḍê">
                <a:extLst>
                  <a:ext uri="{FF2B5EF4-FFF2-40B4-BE49-F238E27FC236}">
                    <a16:creationId xmlns:a16="http://schemas.microsoft.com/office/drawing/2014/main" id="{47931DBF-1401-4DD3-951F-EC90E147A0A7}"/>
                  </a:ext>
                </a:extLst>
              </p:cNvPr>
              <p:cNvSpPr/>
              <p:nvPr/>
            </p:nvSpPr>
            <p:spPr bwMode="auto">
              <a:xfrm>
                <a:off x="5502382" y="2743580"/>
                <a:ext cx="256115" cy="1122390"/>
              </a:xfrm>
              <a:custGeom>
                <a:avLst/>
                <a:gdLst>
                  <a:gd name="T0" fmla="*/ 136 w 136"/>
                  <a:gd name="T1" fmla="*/ 0 h 596"/>
                  <a:gd name="T2" fmla="*/ 136 w 136"/>
                  <a:gd name="T3" fmla="*/ 367 h 596"/>
                  <a:gd name="T4" fmla="*/ 0 w 136"/>
                  <a:gd name="T5" fmla="*/ 596 h 596"/>
                  <a:gd name="T6" fmla="*/ 67 w 136"/>
                  <a:gd name="T7" fmla="*/ 109 h 596"/>
                  <a:gd name="T8" fmla="*/ 136 w 136"/>
                  <a:gd name="T9" fmla="*/ 0 h 5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6" h="596">
                    <a:moveTo>
                      <a:pt x="136" y="0"/>
                    </a:moveTo>
                    <a:lnTo>
                      <a:pt x="136" y="367"/>
                    </a:lnTo>
                    <a:lnTo>
                      <a:pt x="0" y="596"/>
                    </a:lnTo>
                    <a:lnTo>
                      <a:pt x="67" y="109"/>
                    </a:lnTo>
                    <a:lnTo>
                      <a:pt x="136" y="0"/>
                    </a:ln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6" name="ïṩľiďe">
                <a:extLst>
                  <a:ext uri="{FF2B5EF4-FFF2-40B4-BE49-F238E27FC236}">
                    <a16:creationId xmlns:a16="http://schemas.microsoft.com/office/drawing/2014/main" id="{8A7C2AE6-CF4C-4A0B-A408-F2C713EA7FA8}"/>
                  </a:ext>
                </a:extLst>
              </p:cNvPr>
              <p:cNvSpPr/>
              <p:nvPr/>
            </p:nvSpPr>
            <p:spPr bwMode="auto">
              <a:xfrm>
                <a:off x="5378090" y="3434715"/>
                <a:ext cx="380407" cy="1322009"/>
              </a:xfrm>
              <a:custGeom>
                <a:avLst/>
                <a:gdLst>
                  <a:gd name="T0" fmla="*/ 202 w 202"/>
                  <a:gd name="T1" fmla="*/ 0 h 702"/>
                  <a:gd name="T2" fmla="*/ 202 w 202"/>
                  <a:gd name="T3" fmla="*/ 360 h 702"/>
                  <a:gd name="T4" fmla="*/ 0 w 202"/>
                  <a:gd name="T5" fmla="*/ 702 h 702"/>
                  <a:gd name="T6" fmla="*/ 66 w 202"/>
                  <a:gd name="T7" fmla="*/ 229 h 702"/>
                  <a:gd name="T8" fmla="*/ 202 w 202"/>
                  <a:gd name="T9" fmla="*/ 0 h 7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2" h="702">
                    <a:moveTo>
                      <a:pt x="202" y="0"/>
                    </a:moveTo>
                    <a:lnTo>
                      <a:pt x="202" y="360"/>
                    </a:lnTo>
                    <a:lnTo>
                      <a:pt x="0" y="702"/>
                    </a:lnTo>
                    <a:lnTo>
                      <a:pt x="66" y="229"/>
                    </a:lnTo>
                    <a:lnTo>
                      <a:pt x="202" y="0"/>
                    </a:ln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47" name="islíḓê">
                <a:extLst>
                  <a:ext uri="{FF2B5EF4-FFF2-40B4-BE49-F238E27FC236}">
                    <a16:creationId xmlns:a16="http://schemas.microsoft.com/office/drawing/2014/main" id="{406072E2-378B-45F2-BC13-FCA7735304C0}"/>
                  </a:ext>
                </a:extLst>
              </p:cNvPr>
              <p:cNvSpPr/>
              <p:nvPr/>
            </p:nvSpPr>
            <p:spPr bwMode="auto">
              <a:xfrm>
                <a:off x="5244384" y="4112668"/>
                <a:ext cx="514114" cy="1600723"/>
              </a:xfrm>
              <a:custGeom>
                <a:avLst/>
                <a:gdLst>
                  <a:gd name="T0" fmla="*/ 273 w 273"/>
                  <a:gd name="T1" fmla="*/ 0 h 850"/>
                  <a:gd name="T2" fmla="*/ 273 w 273"/>
                  <a:gd name="T3" fmla="*/ 382 h 850"/>
                  <a:gd name="T4" fmla="*/ 0 w 273"/>
                  <a:gd name="T5" fmla="*/ 850 h 850"/>
                  <a:gd name="T6" fmla="*/ 71 w 273"/>
                  <a:gd name="T7" fmla="*/ 342 h 850"/>
                  <a:gd name="T8" fmla="*/ 273 w 273"/>
                  <a:gd name="T9" fmla="*/ 0 h 8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3" h="850">
                    <a:moveTo>
                      <a:pt x="273" y="0"/>
                    </a:moveTo>
                    <a:lnTo>
                      <a:pt x="273" y="382"/>
                    </a:lnTo>
                    <a:lnTo>
                      <a:pt x="0" y="850"/>
                    </a:lnTo>
                    <a:lnTo>
                      <a:pt x="71" y="342"/>
                    </a:lnTo>
                    <a:lnTo>
                      <a:pt x="273" y="0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5" name="ïṥḷíḋê">
              <a:extLst>
                <a:ext uri="{FF2B5EF4-FFF2-40B4-BE49-F238E27FC236}">
                  <a16:creationId xmlns:a16="http://schemas.microsoft.com/office/drawing/2014/main" id="{D06E8F9B-F454-48F3-BD5A-182DAC25FCAC}"/>
                </a:ext>
              </a:extLst>
            </p:cNvPr>
            <p:cNvGrpSpPr/>
            <p:nvPr/>
          </p:nvGrpSpPr>
          <p:grpSpPr>
            <a:xfrm>
              <a:off x="7412166" y="1259596"/>
              <a:ext cx="4091757" cy="1062720"/>
              <a:chOff x="7479790" y="1365407"/>
              <a:chExt cx="4091757" cy="1062720"/>
            </a:xfrm>
          </p:grpSpPr>
          <p:grpSp>
            <p:nvGrpSpPr>
              <p:cNvPr id="31" name="išļïďê">
                <a:extLst>
                  <a:ext uri="{FF2B5EF4-FFF2-40B4-BE49-F238E27FC236}">
                    <a16:creationId xmlns:a16="http://schemas.microsoft.com/office/drawing/2014/main" id="{2AD35DD3-9F20-422F-B14E-FCC30A218A87}"/>
                  </a:ext>
                </a:extLst>
              </p:cNvPr>
              <p:cNvGrpSpPr/>
              <p:nvPr/>
            </p:nvGrpSpPr>
            <p:grpSpPr>
              <a:xfrm>
                <a:off x="7479790" y="1541479"/>
                <a:ext cx="475490" cy="475488"/>
                <a:chOff x="5839622" y="2191652"/>
                <a:chExt cx="522378" cy="522378"/>
              </a:xfrm>
            </p:grpSpPr>
            <p:sp>
              <p:nvSpPr>
                <p:cNvPr id="35" name="íşľíḑé">
                  <a:extLst>
                    <a:ext uri="{FF2B5EF4-FFF2-40B4-BE49-F238E27FC236}">
                      <a16:creationId xmlns:a16="http://schemas.microsoft.com/office/drawing/2014/main" id="{8797B94D-1722-4391-8726-60C2729C1053}"/>
                    </a:ext>
                  </a:extLst>
                </p:cNvPr>
                <p:cNvSpPr/>
                <p:nvPr/>
              </p:nvSpPr>
              <p:spPr>
                <a:xfrm>
                  <a:off x="5839622" y="2191652"/>
                  <a:ext cx="522378" cy="522378"/>
                </a:xfrm>
                <a:custGeom>
                  <a:avLst/>
                  <a:gdLst>
                    <a:gd name="connsiteX0" fmla="*/ 0 w 670873"/>
                    <a:gd name="connsiteY0" fmla="*/ 335437 h 670873"/>
                    <a:gd name="connsiteX1" fmla="*/ 335437 w 670873"/>
                    <a:gd name="connsiteY1" fmla="*/ 0 h 670873"/>
                    <a:gd name="connsiteX2" fmla="*/ 670874 w 670873"/>
                    <a:gd name="connsiteY2" fmla="*/ 335437 h 670873"/>
                    <a:gd name="connsiteX3" fmla="*/ 335437 w 670873"/>
                    <a:gd name="connsiteY3" fmla="*/ 670874 h 670873"/>
                    <a:gd name="connsiteX4" fmla="*/ 0 w 670873"/>
                    <a:gd name="connsiteY4" fmla="*/ 335437 h 67087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70873" h="670873">
                      <a:moveTo>
                        <a:pt x="0" y="335437"/>
                      </a:moveTo>
                      <a:cubicBezTo>
                        <a:pt x="0" y="150180"/>
                        <a:pt x="150180" y="0"/>
                        <a:pt x="335437" y="0"/>
                      </a:cubicBezTo>
                      <a:cubicBezTo>
                        <a:pt x="520694" y="0"/>
                        <a:pt x="670874" y="150180"/>
                        <a:pt x="670874" y="335437"/>
                      </a:cubicBezTo>
                      <a:cubicBezTo>
                        <a:pt x="670874" y="520694"/>
                        <a:pt x="520694" y="670874"/>
                        <a:pt x="335437" y="670874"/>
                      </a:cubicBezTo>
                      <a:cubicBezTo>
                        <a:pt x="150180" y="670874"/>
                        <a:pt x="0" y="520694"/>
                        <a:pt x="0" y="335437"/>
                      </a:cubicBezTo>
                      <a:close/>
                    </a:path>
                  </a:pathLst>
                </a:custGeom>
                <a:solidFill>
                  <a:schemeClr val="accent5">
                    <a:lumMod val="40000"/>
                    <a:lumOff val="60000"/>
                  </a:schemeClr>
                </a:solidFill>
                <a:ln w="28575">
                  <a:solidFill>
                    <a:schemeClr val="bg1"/>
                  </a:solidFill>
                </a:ln>
              </p:spPr>
              <p:style>
                <a:lnRef idx="2">
                  <a:scrgbClr r="0" g="0" b="0"/>
                </a:lnRef>
                <a:fillRef idx="1">
                  <a:scrgbClr r="0" g="0" b="0"/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defPPr>
                    <a:defRPr lang="zh-CN"/>
                  </a:defPPr>
                  <a:lvl1pPr marL="0" algn="l" defTabSz="914377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1pPr>
                  <a:lvl2pPr marL="457189" algn="l" defTabSz="914377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2pPr>
                  <a:lvl3pPr marL="914377" algn="l" defTabSz="914377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3pPr>
                  <a:lvl4pPr marL="1371566" algn="l" defTabSz="914377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4pPr>
                  <a:lvl5pPr marL="1828754" algn="l" defTabSz="914377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5pPr>
                  <a:lvl6pPr marL="2285943" algn="l" defTabSz="914377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6pPr>
                  <a:lvl7pPr marL="2743131" algn="l" defTabSz="914377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7pPr>
                  <a:lvl8pPr marL="3200320" algn="l" defTabSz="914377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8pPr>
                  <a:lvl9pPr marL="3657509" algn="l" defTabSz="914377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9pPr>
                </a:lstStyle>
                <a:p>
                  <a:pPr algn="ctr"/>
                  <a:endParaRPr dirty="0"/>
                </a:p>
              </p:txBody>
            </p:sp>
            <p:sp>
              <p:nvSpPr>
                <p:cNvPr id="36" name="îṥḷîḋe">
                  <a:extLst>
                    <a:ext uri="{FF2B5EF4-FFF2-40B4-BE49-F238E27FC236}">
                      <a16:creationId xmlns:a16="http://schemas.microsoft.com/office/drawing/2014/main" id="{53F6E04E-304A-408D-9B00-ABFF37059219}"/>
                    </a:ext>
                  </a:extLst>
                </p:cNvPr>
                <p:cNvSpPr/>
                <p:nvPr/>
              </p:nvSpPr>
              <p:spPr bwMode="auto">
                <a:xfrm>
                  <a:off x="5956802" y="2306549"/>
                  <a:ext cx="288018" cy="292579"/>
                </a:xfrm>
                <a:custGeom>
                  <a:avLst/>
                  <a:gdLst>
                    <a:gd name="connsiteX0" fmla="*/ 149604 w 577154"/>
                    <a:gd name="connsiteY0" fmla="*/ 536234 h 586292"/>
                    <a:gd name="connsiteX1" fmla="*/ 214914 w 577154"/>
                    <a:gd name="connsiteY1" fmla="*/ 562021 h 586292"/>
                    <a:gd name="connsiteX2" fmla="*/ 211877 w 577154"/>
                    <a:gd name="connsiteY2" fmla="*/ 559746 h 586292"/>
                    <a:gd name="connsiteX3" fmla="*/ 202004 w 577154"/>
                    <a:gd name="connsiteY3" fmla="*/ 554437 h 586292"/>
                    <a:gd name="connsiteX4" fmla="*/ 196688 w 577154"/>
                    <a:gd name="connsiteY4" fmla="*/ 551403 h 586292"/>
                    <a:gd name="connsiteX5" fmla="*/ 184537 w 577154"/>
                    <a:gd name="connsiteY5" fmla="*/ 543818 h 586292"/>
                    <a:gd name="connsiteX6" fmla="*/ 177702 w 577154"/>
                    <a:gd name="connsiteY6" fmla="*/ 538509 h 586292"/>
                    <a:gd name="connsiteX7" fmla="*/ 173905 w 577154"/>
                    <a:gd name="connsiteY7" fmla="*/ 536234 h 586292"/>
                    <a:gd name="connsiteX8" fmla="*/ 299943 w 577154"/>
                    <a:gd name="connsiteY8" fmla="*/ 499816 h 586292"/>
                    <a:gd name="connsiteX9" fmla="*/ 318939 w 577154"/>
                    <a:gd name="connsiteY9" fmla="*/ 500576 h 586292"/>
                    <a:gd name="connsiteX10" fmla="*/ 329576 w 577154"/>
                    <a:gd name="connsiteY10" fmla="*/ 511222 h 586292"/>
                    <a:gd name="connsiteX11" fmla="*/ 319698 w 577154"/>
                    <a:gd name="connsiteY11" fmla="*/ 521108 h 586292"/>
                    <a:gd name="connsiteX12" fmla="*/ 318939 w 577154"/>
                    <a:gd name="connsiteY12" fmla="*/ 521108 h 586292"/>
                    <a:gd name="connsiteX13" fmla="*/ 297663 w 577154"/>
                    <a:gd name="connsiteY13" fmla="*/ 519587 h 586292"/>
                    <a:gd name="connsiteX14" fmla="*/ 288545 w 577154"/>
                    <a:gd name="connsiteY14" fmla="*/ 508941 h 586292"/>
                    <a:gd name="connsiteX15" fmla="*/ 299943 w 577154"/>
                    <a:gd name="connsiteY15" fmla="*/ 499816 h 586292"/>
                    <a:gd name="connsiteX16" fmla="*/ 88851 w 577154"/>
                    <a:gd name="connsiteY16" fmla="*/ 485417 h 586292"/>
                    <a:gd name="connsiteX17" fmla="*/ 119987 w 577154"/>
                    <a:gd name="connsiteY17" fmla="*/ 515755 h 586292"/>
                    <a:gd name="connsiteX18" fmla="*/ 150364 w 577154"/>
                    <a:gd name="connsiteY18" fmla="*/ 515755 h 586292"/>
                    <a:gd name="connsiteX19" fmla="*/ 148085 w 577154"/>
                    <a:gd name="connsiteY19" fmla="*/ 513480 h 586292"/>
                    <a:gd name="connsiteX20" fmla="*/ 142010 w 577154"/>
                    <a:gd name="connsiteY20" fmla="*/ 507412 h 586292"/>
                    <a:gd name="connsiteX21" fmla="*/ 136694 w 577154"/>
                    <a:gd name="connsiteY21" fmla="*/ 501344 h 586292"/>
                    <a:gd name="connsiteX22" fmla="*/ 127581 w 577154"/>
                    <a:gd name="connsiteY22" fmla="*/ 489967 h 586292"/>
                    <a:gd name="connsiteX23" fmla="*/ 123784 w 577154"/>
                    <a:gd name="connsiteY23" fmla="*/ 485417 h 586292"/>
                    <a:gd name="connsiteX24" fmla="*/ 399912 w 577154"/>
                    <a:gd name="connsiteY24" fmla="*/ 482256 h 586292"/>
                    <a:gd name="connsiteX25" fmla="*/ 405611 w 577154"/>
                    <a:gd name="connsiteY25" fmla="*/ 486996 h 586292"/>
                    <a:gd name="connsiteX26" fmla="*/ 401812 w 577154"/>
                    <a:gd name="connsiteY26" fmla="*/ 500648 h 586292"/>
                    <a:gd name="connsiteX27" fmla="*/ 382056 w 577154"/>
                    <a:gd name="connsiteY27" fmla="*/ 509750 h 586292"/>
                    <a:gd name="connsiteX28" fmla="*/ 378257 w 577154"/>
                    <a:gd name="connsiteY28" fmla="*/ 510508 h 586292"/>
                    <a:gd name="connsiteX29" fmla="*/ 369139 w 577154"/>
                    <a:gd name="connsiteY29" fmla="*/ 503682 h 586292"/>
                    <a:gd name="connsiteX30" fmla="*/ 375217 w 577154"/>
                    <a:gd name="connsiteY30" fmla="*/ 490789 h 586292"/>
                    <a:gd name="connsiteX31" fmla="*/ 391934 w 577154"/>
                    <a:gd name="connsiteY31" fmla="*/ 483204 h 586292"/>
                    <a:gd name="connsiteX32" fmla="*/ 399912 w 577154"/>
                    <a:gd name="connsiteY32" fmla="*/ 482256 h 586292"/>
                    <a:gd name="connsiteX33" fmla="*/ 229351 w 577154"/>
                    <a:gd name="connsiteY33" fmla="*/ 474063 h 586292"/>
                    <a:gd name="connsiteX34" fmla="*/ 246091 w 577154"/>
                    <a:gd name="connsiteY34" fmla="*/ 483157 h 586292"/>
                    <a:gd name="connsiteX35" fmla="*/ 250656 w 577154"/>
                    <a:gd name="connsiteY35" fmla="*/ 496797 h 586292"/>
                    <a:gd name="connsiteX36" fmla="*/ 241525 w 577154"/>
                    <a:gd name="connsiteY36" fmla="*/ 502101 h 586292"/>
                    <a:gd name="connsiteX37" fmla="*/ 236960 w 577154"/>
                    <a:gd name="connsiteY37" fmla="*/ 501343 h 586292"/>
                    <a:gd name="connsiteX38" fmla="*/ 218698 w 577154"/>
                    <a:gd name="connsiteY38" fmla="*/ 490735 h 586292"/>
                    <a:gd name="connsiteX39" fmla="*/ 215654 w 577154"/>
                    <a:gd name="connsiteY39" fmla="*/ 477094 h 586292"/>
                    <a:gd name="connsiteX40" fmla="*/ 229351 w 577154"/>
                    <a:gd name="connsiteY40" fmla="*/ 474063 h 586292"/>
                    <a:gd name="connsiteX41" fmla="*/ 464745 w 577154"/>
                    <a:gd name="connsiteY41" fmla="*/ 433889 h 586292"/>
                    <a:gd name="connsiteX42" fmla="*/ 466262 w 577154"/>
                    <a:gd name="connsiteY42" fmla="*/ 447550 h 586292"/>
                    <a:gd name="connsiteX43" fmla="*/ 451842 w 577154"/>
                    <a:gd name="connsiteY43" fmla="*/ 463488 h 586292"/>
                    <a:gd name="connsiteX44" fmla="*/ 445012 w 577154"/>
                    <a:gd name="connsiteY44" fmla="*/ 466524 h 586292"/>
                    <a:gd name="connsiteX45" fmla="*/ 438181 w 577154"/>
                    <a:gd name="connsiteY45" fmla="*/ 463488 h 586292"/>
                    <a:gd name="connsiteX46" fmla="*/ 438181 w 577154"/>
                    <a:gd name="connsiteY46" fmla="*/ 449068 h 586292"/>
                    <a:gd name="connsiteX47" fmla="*/ 450324 w 577154"/>
                    <a:gd name="connsiteY47" fmla="*/ 435407 h 586292"/>
                    <a:gd name="connsiteX48" fmla="*/ 464745 w 577154"/>
                    <a:gd name="connsiteY48" fmla="*/ 433889 h 586292"/>
                    <a:gd name="connsiteX49" fmla="*/ 49362 w 577154"/>
                    <a:gd name="connsiteY49" fmla="*/ 424740 h 586292"/>
                    <a:gd name="connsiteX50" fmla="*/ 73663 w 577154"/>
                    <a:gd name="connsiteY50" fmla="*/ 464938 h 586292"/>
                    <a:gd name="connsiteX51" fmla="*/ 109355 w 577154"/>
                    <a:gd name="connsiteY51" fmla="*/ 464938 h 586292"/>
                    <a:gd name="connsiteX52" fmla="*/ 104039 w 577154"/>
                    <a:gd name="connsiteY52" fmla="*/ 456595 h 586292"/>
                    <a:gd name="connsiteX53" fmla="*/ 101761 w 577154"/>
                    <a:gd name="connsiteY53" fmla="*/ 452044 h 586292"/>
                    <a:gd name="connsiteX54" fmla="*/ 94926 w 577154"/>
                    <a:gd name="connsiteY54" fmla="*/ 439909 h 586292"/>
                    <a:gd name="connsiteX55" fmla="*/ 92648 w 577154"/>
                    <a:gd name="connsiteY55" fmla="*/ 435358 h 586292"/>
                    <a:gd name="connsiteX56" fmla="*/ 88092 w 577154"/>
                    <a:gd name="connsiteY56" fmla="*/ 424740 h 586292"/>
                    <a:gd name="connsiteX57" fmla="*/ 161771 w 577154"/>
                    <a:gd name="connsiteY57" fmla="*/ 417898 h 586292"/>
                    <a:gd name="connsiteX58" fmla="*/ 176164 w 577154"/>
                    <a:gd name="connsiteY58" fmla="*/ 420173 h 586292"/>
                    <a:gd name="connsiteX59" fmla="*/ 187527 w 577154"/>
                    <a:gd name="connsiteY59" fmla="*/ 435341 h 586292"/>
                    <a:gd name="connsiteX60" fmla="*/ 186012 w 577154"/>
                    <a:gd name="connsiteY60" fmla="*/ 449750 h 586292"/>
                    <a:gd name="connsiteX61" fmla="*/ 179194 w 577154"/>
                    <a:gd name="connsiteY61" fmla="*/ 452025 h 586292"/>
                    <a:gd name="connsiteX62" fmla="*/ 171619 w 577154"/>
                    <a:gd name="connsiteY62" fmla="*/ 448233 h 586292"/>
                    <a:gd name="connsiteX63" fmla="*/ 159498 w 577154"/>
                    <a:gd name="connsiteY63" fmla="*/ 431549 h 586292"/>
                    <a:gd name="connsiteX64" fmla="*/ 161771 w 577154"/>
                    <a:gd name="connsiteY64" fmla="*/ 417898 h 586292"/>
                    <a:gd name="connsiteX65" fmla="*/ 31136 w 577154"/>
                    <a:gd name="connsiteY65" fmla="*/ 373923 h 586292"/>
                    <a:gd name="connsiteX66" fmla="*/ 41008 w 577154"/>
                    <a:gd name="connsiteY66" fmla="*/ 404261 h 586292"/>
                    <a:gd name="connsiteX67" fmla="*/ 79738 w 577154"/>
                    <a:gd name="connsiteY67" fmla="*/ 404261 h 586292"/>
                    <a:gd name="connsiteX68" fmla="*/ 78979 w 577154"/>
                    <a:gd name="connsiteY68" fmla="*/ 401227 h 586292"/>
                    <a:gd name="connsiteX69" fmla="*/ 77460 w 577154"/>
                    <a:gd name="connsiteY69" fmla="*/ 397435 h 586292"/>
                    <a:gd name="connsiteX70" fmla="*/ 72144 w 577154"/>
                    <a:gd name="connsiteY70" fmla="*/ 379232 h 586292"/>
                    <a:gd name="connsiteX71" fmla="*/ 71385 w 577154"/>
                    <a:gd name="connsiteY71" fmla="*/ 377715 h 586292"/>
                    <a:gd name="connsiteX72" fmla="*/ 70625 w 577154"/>
                    <a:gd name="connsiteY72" fmla="*/ 373923 h 586292"/>
                    <a:gd name="connsiteX73" fmla="*/ 499728 w 577154"/>
                    <a:gd name="connsiteY73" fmla="*/ 361797 h 586292"/>
                    <a:gd name="connsiteX74" fmla="*/ 506554 w 577154"/>
                    <a:gd name="connsiteY74" fmla="*/ 374694 h 586292"/>
                    <a:gd name="connsiteX75" fmla="*/ 498970 w 577154"/>
                    <a:gd name="connsiteY75" fmla="*/ 394418 h 586292"/>
                    <a:gd name="connsiteX76" fmla="*/ 489868 w 577154"/>
                    <a:gd name="connsiteY76" fmla="*/ 400487 h 586292"/>
                    <a:gd name="connsiteX77" fmla="*/ 485318 w 577154"/>
                    <a:gd name="connsiteY77" fmla="*/ 399729 h 586292"/>
                    <a:gd name="connsiteX78" fmla="*/ 480009 w 577154"/>
                    <a:gd name="connsiteY78" fmla="*/ 386073 h 586292"/>
                    <a:gd name="connsiteX79" fmla="*/ 486835 w 577154"/>
                    <a:gd name="connsiteY79" fmla="*/ 367866 h 586292"/>
                    <a:gd name="connsiteX80" fmla="*/ 499728 w 577154"/>
                    <a:gd name="connsiteY80" fmla="*/ 361797 h 586292"/>
                    <a:gd name="connsiteX81" fmla="*/ 132907 w 577154"/>
                    <a:gd name="connsiteY81" fmla="*/ 343643 h 586292"/>
                    <a:gd name="connsiteX82" fmla="*/ 145066 w 577154"/>
                    <a:gd name="connsiteY82" fmla="*/ 350471 h 586292"/>
                    <a:gd name="connsiteX83" fmla="*/ 150385 w 577154"/>
                    <a:gd name="connsiteY83" fmla="*/ 368678 h 586292"/>
                    <a:gd name="connsiteX84" fmla="*/ 144306 w 577154"/>
                    <a:gd name="connsiteY84" fmla="*/ 381575 h 586292"/>
                    <a:gd name="connsiteX85" fmla="*/ 141266 w 577154"/>
                    <a:gd name="connsiteY85" fmla="*/ 382333 h 586292"/>
                    <a:gd name="connsiteX86" fmla="*/ 131388 w 577154"/>
                    <a:gd name="connsiteY86" fmla="*/ 375506 h 586292"/>
                    <a:gd name="connsiteX87" fmla="*/ 125309 w 577154"/>
                    <a:gd name="connsiteY87" fmla="*/ 355781 h 586292"/>
                    <a:gd name="connsiteX88" fmla="*/ 132907 w 577154"/>
                    <a:gd name="connsiteY88" fmla="*/ 343643 h 586292"/>
                    <a:gd name="connsiteX89" fmla="*/ 21263 w 577154"/>
                    <a:gd name="connsiteY89" fmla="*/ 323864 h 586292"/>
                    <a:gd name="connsiteX90" fmla="*/ 25820 w 577154"/>
                    <a:gd name="connsiteY90" fmla="*/ 354203 h 586292"/>
                    <a:gd name="connsiteX91" fmla="*/ 66069 w 577154"/>
                    <a:gd name="connsiteY91" fmla="*/ 354203 h 586292"/>
                    <a:gd name="connsiteX92" fmla="*/ 63031 w 577154"/>
                    <a:gd name="connsiteY92" fmla="*/ 337516 h 586292"/>
                    <a:gd name="connsiteX93" fmla="*/ 63031 w 577154"/>
                    <a:gd name="connsiteY93" fmla="*/ 335999 h 586292"/>
                    <a:gd name="connsiteX94" fmla="*/ 61512 w 577154"/>
                    <a:gd name="connsiteY94" fmla="*/ 323864 h 586292"/>
                    <a:gd name="connsiteX95" fmla="*/ 509625 w 577154"/>
                    <a:gd name="connsiteY95" fmla="*/ 282911 h 586292"/>
                    <a:gd name="connsiteX96" fmla="*/ 519524 w 577154"/>
                    <a:gd name="connsiteY96" fmla="*/ 292773 h 586292"/>
                    <a:gd name="connsiteX97" fmla="*/ 519524 w 577154"/>
                    <a:gd name="connsiteY97" fmla="*/ 293532 h 586292"/>
                    <a:gd name="connsiteX98" fmla="*/ 518763 w 577154"/>
                    <a:gd name="connsiteY98" fmla="*/ 313256 h 586292"/>
                    <a:gd name="connsiteX99" fmla="*/ 508863 w 577154"/>
                    <a:gd name="connsiteY99" fmla="*/ 323118 h 586292"/>
                    <a:gd name="connsiteX100" fmla="*/ 508102 w 577154"/>
                    <a:gd name="connsiteY100" fmla="*/ 322360 h 586292"/>
                    <a:gd name="connsiteX101" fmla="*/ 498964 w 577154"/>
                    <a:gd name="connsiteY101" fmla="*/ 311739 h 586292"/>
                    <a:gd name="connsiteX102" fmla="*/ 498964 w 577154"/>
                    <a:gd name="connsiteY102" fmla="*/ 293532 h 586292"/>
                    <a:gd name="connsiteX103" fmla="*/ 509625 w 577154"/>
                    <a:gd name="connsiteY103" fmla="*/ 282911 h 586292"/>
                    <a:gd name="connsiteX104" fmla="*/ 20504 w 577154"/>
                    <a:gd name="connsiteY104" fmla="*/ 273047 h 586292"/>
                    <a:gd name="connsiteX105" fmla="*/ 19744 w 577154"/>
                    <a:gd name="connsiteY105" fmla="*/ 293525 h 586292"/>
                    <a:gd name="connsiteX106" fmla="*/ 20504 w 577154"/>
                    <a:gd name="connsiteY106" fmla="*/ 303385 h 586292"/>
                    <a:gd name="connsiteX107" fmla="*/ 60753 w 577154"/>
                    <a:gd name="connsiteY107" fmla="*/ 303385 h 586292"/>
                    <a:gd name="connsiteX108" fmla="*/ 60753 w 577154"/>
                    <a:gd name="connsiteY108" fmla="*/ 293525 h 586292"/>
                    <a:gd name="connsiteX109" fmla="*/ 61512 w 577154"/>
                    <a:gd name="connsiteY109" fmla="*/ 273805 h 586292"/>
                    <a:gd name="connsiteX110" fmla="*/ 61512 w 577154"/>
                    <a:gd name="connsiteY110" fmla="*/ 273047 h 586292"/>
                    <a:gd name="connsiteX111" fmla="*/ 129811 w 577154"/>
                    <a:gd name="connsiteY111" fmla="*/ 263173 h 586292"/>
                    <a:gd name="connsiteX112" fmla="*/ 138897 w 577154"/>
                    <a:gd name="connsiteY112" fmla="*/ 274553 h 586292"/>
                    <a:gd name="connsiteX113" fmla="*/ 138140 w 577154"/>
                    <a:gd name="connsiteY113" fmla="*/ 292760 h 586292"/>
                    <a:gd name="connsiteX114" fmla="*/ 138140 w 577154"/>
                    <a:gd name="connsiteY114" fmla="*/ 293518 h 586292"/>
                    <a:gd name="connsiteX115" fmla="*/ 128297 w 577154"/>
                    <a:gd name="connsiteY115" fmla="*/ 303380 h 586292"/>
                    <a:gd name="connsiteX116" fmla="*/ 117697 w 577154"/>
                    <a:gd name="connsiteY116" fmla="*/ 294277 h 586292"/>
                    <a:gd name="connsiteX117" fmla="*/ 117697 w 577154"/>
                    <a:gd name="connsiteY117" fmla="*/ 293518 h 586292"/>
                    <a:gd name="connsiteX118" fmla="*/ 118454 w 577154"/>
                    <a:gd name="connsiteY118" fmla="*/ 273035 h 586292"/>
                    <a:gd name="connsiteX119" fmla="*/ 129811 w 577154"/>
                    <a:gd name="connsiteY119" fmla="*/ 263173 h 586292"/>
                    <a:gd name="connsiteX120" fmla="*/ 28098 w 577154"/>
                    <a:gd name="connsiteY120" fmla="*/ 222230 h 586292"/>
                    <a:gd name="connsiteX121" fmla="*/ 22782 w 577154"/>
                    <a:gd name="connsiteY121" fmla="*/ 252568 h 586292"/>
                    <a:gd name="connsiteX122" fmla="*/ 63031 w 577154"/>
                    <a:gd name="connsiteY122" fmla="*/ 252568 h 586292"/>
                    <a:gd name="connsiteX123" fmla="*/ 63031 w 577154"/>
                    <a:gd name="connsiteY123" fmla="*/ 250293 h 586292"/>
                    <a:gd name="connsiteX124" fmla="*/ 63031 w 577154"/>
                    <a:gd name="connsiteY124" fmla="*/ 249535 h 586292"/>
                    <a:gd name="connsiteX125" fmla="*/ 66828 w 577154"/>
                    <a:gd name="connsiteY125" fmla="*/ 229815 h 586292"/>
                    <a:gd name="connsiteX126" fmla="*/ 67588 w 577154"/>
                    <a:gd name="connsiteY126" fmla="*/ 226022 h 586292"/>
                    <a:gd name="connsiteX127" fmla="*/ 68347 w 577154"/>
                    <a:gd name="connsiteY127" fmla="*/ 222230 h 586292"/>
                    <a:gd name="connsiteX128" fmla="*/ 492894 w 577154"/>
                    <a:gd name="connsiteY128" fmla="*/ 204013 h 586292"/>
                    <a:gd name="connsiteX129" fmla="*/ 505825 w 577154"/>
                    <a:gd name="connsiteY129" fmla="*/ 210836 h 586292"/>
                    <a:gd name="connsiteX130" fmla="*/ 511911 w 577154"/>
                    <a:gd name="connsiteY130" fmla="*/ 230547 h 586292"/>
                    <a:gd name="connsiteX131" fmla="*/ 504304 w 577154"/>
                    <a:gd name="connsiteY131" fmla="*/ 242677 h 586292"/>
                    <a:gd name="connsiteX132" fmla="*/ 502022 w 577154"/>
                    <a:gd name="connsiteY132" fmla="*/ 243435 h 586292"/>
                    <a:gd name="connsiteX133" fmla="*/ 492133 w 577154"/>
                    <a:gd name="connsiteY133" fmla="*/ 235854 h 586292"/>
                    <a:gd name="connsiteX134" fmla="*/ 486809 w 577154"/>
                    <a:gd name="connsiteY134" fmla="*/ 216901 h 586292"/>
                    <a:gd name="connsiteX135" fmla="*/ 492894 w 577154"/>
                    <a:gd name="connsiteY135" fmla="*/ 204013 h 586292"/>
                    <a:gd name="connsiteX136" fmla="*/ 151873 w 577154"/>
                    <a:gd name="connsiteY136" fmla="*/ 186619 h 586292"/>
                    <a:gd name="connsiteX137" fmla="*/ 157203 w 577154"/>
                    <a:gd name="connsiteY137" fmla="*/ 200274 h 586292"/>
                    <a:gd name="connsiteX138" fmla="*/ 150350 w 577154"/>
                    <a:gd name="connsiteY138" fmla="*/ 217723 h 586292"/>
                    <a:gd name="connsiteX139" fmla="*/ 140450 w 577154"/>
                    <a:gd name="connsiteY139" fmla="*/ 224550 h 586292"/>
                    <a:gd name="connsiteX140" fmla="*/ 137404 w 577154"/>
                    <a:gd name="connsiteY140" fmla="*/ 224550 h 586292"/>
                    <a:gd name="connsiteX141" fmla="*/ 131312 w 577154"/>
                    <a:gd name="connsiteY141" fmla="*/ 211654 h 586292"/>
                    <a:gd name="connsiteX142" fmla="*/ 138927 w 577154"/>
                    <a:gd name="connsiteY142" fmla="*/ 191929 h 586292"/>
                    <a:gd name="connsiteX143" fmla="*/ 151873 w 577154"/>
                    <a:gd name="connsiteY143" fmla="*/ 186619 h 586292"/>
                    <a:gd name="connsiteX144" fmla="*/ 218736 w 577154"/>
                    <a:gd name="connsiteY144" fmla="*/ 186536 h 586292"/>
                    <a:gd name="connsiteX145" fmla="*/ 281780 w 577154"/>
                    <a:gd name="connsiteY145" fmla="*/ 186536 h 586292"/>
                    <a:gd name="connsiteX146" fmla="*/ 292414 w 577154"/>
                    <a:gd name="connsiteY146" fmla="*/ 196401 h 586292"/>
                    <a:gd name="connsiteX147" fmla="*/ 281780 w 577154"/>
                    <a:gd name="connsiteY147" fmla="*/ 207024 h 586292"/>
                    <a:gd name="connsiteX148" fmla="*/ 264310 w 577154"/>
                    <a:gd name="connsiteY148" fmla="*/ 207024 h 586292"/>
                    <a:gd name="connsiteX149" fmla="*/ 322037 w 577154"/>
                    <a:gd name="connsiteY149" fmla="*/ 294288 h 586292"/>
                    <a:gd name="connsiteX150" fmla="*/ 379004 w 577154"/>
                    <a:gd name="connsiteY150" fmla="*/ 207024 h 586292"/>
                    <a:gd name="connsiteX151" fmla="*/ 361534 w 577154"/>
                    <a:gd name="connsiteY151" fmla="*/ 207024 h 586292"/>
                    <a:gd name="connsiteX152" fmla="*/ 351659 w 577154"/>
                    <a:gd name="connsiteY152" fmla="*/ 196401 h 586292"/>
                    <a:gd name="connsiteX153" fmla="*/ 361534 w 577154"/>
                    <a:gd name="connsiteY153" fmla="*/ 186536 h 586292"/>
                    <a:gd name="connsiteX154" fmla="*/ 425337 w 577154"/>
                    <a:gd name="connsiteY154" fmla="*/ 186536 h 586292"/>
                    <a:gd name="connsiteX155" fmla="*/ 435211 w 577154"/>
                    <a:gd name="connsiteY155" fmla="*/ 196401 h 586292"/>
                    <a:gd name="connsiteX156" fmla="*/ 425337 w 577154"/>
                    <a:gd name="connsiteY156" fmla="*/ 207024 h 586292"/>
                    <a:gd name="connsiteX157" fmla="*/ 405588 w 577154"/>
                    <a:gd name="connsiteY157" fmla="*/ 207024 h 586292"/>
                    <a:gd name="connsiteX158" fmla="*/ 401031 w 577154"/>
                    <a:gd name="connsiteY158" fmla="*/ 209301 h 586292"/>
                    <a:gd name="connsiteX159" fmla="*/ 337987 w 577154"/>
                    <a:gd name="connsiteY159" fmla="*/ 307947 h 586292"/>
                    <a:gd name="connsiteX160" fmla="*/ 373687 w 577154"/>
                    <a:gd name="connsiteY160" fmla="*/ 307947 h 586292"/>
                    <a:gd name="connsiteX161" fmla="*/ 384321 w 577154"/>
                    <a:gd name="connsiteY161" fmla="*/ 317812 h 586292"/>
                    <a:gd name="connsiteX162" fmla="*/ 373687 w 577154"/>
                    <a:gd name="connsiteY162" fmla="*/ 328435 h 586292"/>
                    <a:gd name="connsiteX163" fmla="*/ 331911 w 577154"/>
                    <a:gd name="connsiteY163" fmla="*/ 328435 h 586292"/>
                    <a:gd name="connsiteX164" fmla="*/ 331911 w 577154"/>
                    <a:gd name="connsiteY164" fmla="*/ 338300 h 586292"/>
                    <a:gd name="connsiteX165" fmla="*/ 373687 w 577154"/>
                    <a:gd name="connsiteY165" fmla="*/ 338300 h 586292"/>
                    <a:gd name="connsiteX166" fmla="*/ 384321 w 577154"/>
                    <a:gd name="connsiteY166" fmla="*/ 348164 h 586292"/>
                    <a:gd name="connsiteX167" fmla="*/ 373687 w 577154"/>
                    <a:gd name="connsiteY167" fmla="*/ 358788 h 586292"/>
                    <a:gd name="connsiteX168" fmla="*/ 331911 w 577154"/>
                    <a:gd name="connsiteY168" fmla="*/ 358788 h 586292"/>
                    <a:gd name="connsiteX169" fmla="*/ 331911 w 577154"/>
                    <a:gd name="connsiteY169" fmla="*/ 399005 h 586292"/>
                    <a:gd name="connsiteX170" fmla="*/ 355457 w 577154"/>
                    <a:gd name="connsiteY170" fmla="*/ 399005 h 586292"/>
                    <a:gd name="connsiteX171" fmla="*/ 365332 w 577154"/>
                    <a:gd name="connsiteY171" fmla="*/ 408870 h 586292"/>
                    <a:gd name="connsiteX172" fmla="*/ 355457 w 577154"/>
                    <a:gd name="connsiteY172" fmla="*/ 419493 h 586292"/>
                    <a:gd name="connsiteX173" fmla="*/ 288616 w 577154"/>
                    <a:gd name="connsiteY173" fmla="*/ 419493 h 586292"/>
                    <a:gd name="connsiteX174" fmla="*/ 278742 w 577154"/>
                    <a:gd name="connsiteY174" fmla="*/ 408870 h 586292"/>
                    <a:gd name="connsiteX175" fmla="*/ 288616 w 577154"/>
                    <a:gd name="connsiteY175" fmla="*/ 399005 h 586292"/>
                    <a:gd name="connsiteX176" fmla="*/ 312162 w 577154"/>
                    <a:gd name="connsiteY176" fmla="*/ 399005 h 586292"/>
                    <a:gd name="connsiteX177" fmla="*/ 312162 w 577154"/>
                    <a:gd name="connsiteY177" fmla="*/ 358788 h 586292"/>
                    <a:gd name="connsiteX178" fmla="*/ 270386 w 577154"/>
                    <a:gd name="connsiteY178" fmla="*/ 358788 h 586292"/>
                    <a:gd name="connsiteX179" fmla="*/ 259752 w 577154"/>
                    <a:gd name="connsiteY179" fmla="*/ 348164 h 586292"/>
                    <a:gd name="connsiteX180" fmla="*/ 270386 w 577154"/>
                    <a:gd name="connsiteY180" fmla="*/ 338300 h 586292"/>
                    <a:gd name="connsiteX181" fmla="*/ 312162 w 577154"/>
                    <a:gd name="connsiteY181" fmla="*/ 338300 h 586292"/>
                    <a:gd name="connsiteX182" fmla="*/ 312162 w 577154"/>
                    <a:gd name="connsiteY182" fmla="*/ 328435 h 586292"/>
                    <a:gd name="connsiteX183" fmla="*/ 270386 w 577154"/>
                    <a:gd name="connsiteY183" fmla="*/ 328435 h 586292"/>
                    <a:gd name="connsiteX184" fmla="*/ 259752 w 577154"/>
                    <a:gd name="connsiteY184" fmla="*/ 317812 h 586292"/>
                    <a:gd name="connsiteX185" fmla="*/ 270386 w 577154"/>
                    <a:gd name="connsiteY185" fmla="*/ 307947 h 586292"/>
                    <a:gd name="connsiteX186" fmla="*/ 305326 w 577154"/>
                    <a:gd name="connsiteY186" fmla="*/ 307947 h 586292"/>
                    <a:gd name="connsiteX187" fmla="*/ 242283 w 577154"/>
                    <a:gd name="connsiteY187" fmla="*/ 209301 h 586292"/>
                    <a:gd name="connsiteX188" fmla="*/ 238485 w 577154"/>
                    <a:gd name="connsiteY188" fmla="*/ 207024 h 586292"/>
                    <a:gd name="connsiteX189" fmla="*/ 218736 w 577154"/>
                    <a:gd name="connsiteY189" fmla="*/ 207024 h 586292"/>
                    <a:gd name="connsiteX190" fmla="*/ 208102 w 577154"/>
                    <a:gd name="connsiteY190" fmla="*/ 196401 h 586292"/>
                    <a:gd name="connsiteX191" fmla="*/ 218736 w 577154"/>
                    <a:gd name="connsiteY191" fmla="*/ 186536 h 586292"/>
                    <a:gd name="connsiteX192" fmla="*/ 44805 w 577154"/>
                    <a:gd name="connsiteY192" fmla="*/ 172171 h 586292"/>
                    <a:gd name="connsiteX193" fmla="*/ 33414 w 577154"/>
                    <a:gd name="connsiteY193" fmla="*/ 202510 h 586292"/>
                    <a:gd name="connsiteX194" fmla="*/ 73663 w 577154"/>
                    <a:gd name="connsiteY194" fmla="*/ 202510 h 586292"/>
                    <a:gd name="connsiteX195" fmla="*/ 77460 w 577154"/>
                    <a:gd name="connsiteY195" fmla="*/ 188858 h 586292"/>
                    <a:gd name="connsiteX196" fmla="*/ 78979 w 577154"/>
                    <a:gd name="connsiteY196" fmla="*/ 185065 h 586292"/>
                    <a:gd name="connsiteX197" fmla="*/ 83535 w 577154"/>
                    <a:gd name="connsiteY197" fmla="*/ 172171 h 586292"/>
                    <a:gd name="connsiteX198" fmla="*/ 451103 w 577154"/>
                    <a:gd name="connsiteY198" fmla="*/ 136487 h 586292"/>
                    <a:gd name="connsiteX199" fmla="*/ 465547 w 577154"/>
                    <a:gd name="connsiteY199" fmla="*/ 138009 h 586292"/>
                    <a:gd name="connsiteX200" fmla="*/ 477709 w 577154"/>
                    <a:gd name="connsiteY200" fmla="*/ 154748 h 586292"/>
                    <a:gd name="connsiteX201" fmla="*/ 475429 w 577154"/>
                    <a:gd name="connsiteY201" fmla="*/ 168444 h 586292"/>
                    <a:gd name="connsiteX202" fmla="*/ 469347 w 577154"/>
                    <a:gd name="connsiteY202" fmla="*/ 169966 h 586292"/>
                    <a:gd name="connsiteX203" fmla="*/ 460986 w 577154"/>
                    <a:gd name="connsiteY203" fmla="*/ 166161 h 586292"/>
                    <a:gd name="connsiteX204" fmla="*/ 449583 w 577154"/>
                    <a:gd name="connsiteY204" fmla="*/ 150183 h 586292"/>
                    <a:gd name="connsiteX205" fmla="*/ 451103 w 577154"/>
                    <a:gd name="connsiteY205" fmla="*/ 136487 h 586292"/>
                    <a:gd name="connsiteX206" fmla="*/ 185242 w 577154"/>
                    <a:gd name="connsiteY206" fmla="*/ 122835 h 586292"/>
                    <a:gd name="connsiteX207" fmla="*/ 199674 w 577154"/>
                    <a:gd name="connsiteY207" fmla="*/ 122835 h 586292"/>
                    <a:gd name="connsiteX208" fmla="*/ 199674 w 577154"/>
                    <a:gd name="connsiteY208" fmla="*/ 137266 h 586292"/>
                    <a:gd name="connsiteX209" fmla="*/ 186762 w 577154"/>
                    <a:gd name="connsiteY209" fmla="*/ 150938 h 586292"/>
                    <a:gd name="connsiteX210" fmla="*/ 179166 w 577154"/>
                    <a:gd name="connsiteY210" fmla="*/ 154736 h 586292"/>
                    <a:gd name="connsiteX211" fmla="*/ 173090 w 577154"/>
                    <a:gd name="connsiteY211" fmla="*/ 152457 h 586292"/>
                    <a:gd name="connsiteX212" fmla="*/ 171571 w 577154"/>
                    <a:gd name="connsiteY212" fmla="*/ 138026 h 586292"/>
                    <a:gd name="connsiteX213" fmla="*/ 185242 w 577154"/>
                    <a:gd name="connsiteY213" fmla="*/ 122835 h 586292"/>
                    <a:gd name="connsiteX214" fmla="*/ 81257 w 577154"/>
                    <a:gd name="connsiteY214" fmla="*/ 111494 h 586292"/>
                    <a:gd name="connsiteX215" fmla="*/ 54677 w 577154"/>
                    <a:gd name="connsiteY215" fmla="*/ 151692 h 586292"/>
                    <a:gd name="connsiteX216" fmla="*/ 92648 w 577154"/>
                    <a:gd name="connsiteY216" fmla="*/ 151692 h 586292"/>
                    <a:gd name="connsiteX217" fmla="*/ 92648 w 577154"/>
                    <a:gd name="connsiteY217" fmla="*/ 150934 h 586292"/>
                    <a:gd name="connsiteX218" fmla="*/ 94926 w 577154"/>
                    <a:gd name="connsiteY218" fmla="*/ 146383 h 586292"/>
                    <a:gd name="connsiteX219" fmla="*/ 101761 w 577154"/>
                    <a:gd name="connsiteY219" fmla="*/ 135006 h 586292"/>
                    <a:gd name="connsiteX220" fmla="*/ 104039 w 577154"/>
                    <a:gd name="connsiteY220" fmla="*/ 130455 h 586292"/>
                    <a:gd name="connsiteX221" fmla="*/ 113152 w 577154"/>
                    <a:gd name="connsiteY221" fmla="*/ 116803 h 586292"/>
                    <a:gd name="connsiteX222" fmla="*/ 116190 w 577154"/>
                    <a:gd name="connsiteY222" fmla="*/ 111494 h 586292"/>
                    <a:gd name="connsiteX223" fmla="*/ 400213 w 577154"/>
                    <a:gd name="connsiteY223" fmla="*/ 85002 h 586292"/>
                    <a:gd name="connsiteX224" fmla="*/ 418420 w 577154"/>
                    <a:gd name="connsiteY224" fmla="*/ 95611 h 586292"/>
                    <a:gd name="connsiteX225" fmla="*/ 421455 w 577154"/>
                    <a:gd name="connsiteY225" fmla="*/ 109251 h 586292"/>
                    <a:gd name="connsiteX226" fmla="*/ 413110 w 577154"/>
                    <a:gd name="connsiteY226" fmla="*/ 113798 h 586292"/>
                    <a:gd name="connsiteX227" fmla="*/ 407800 w 577154"/>
                    <a:gd name="connsiteY227" fmla="*/ 112282 h 586292"/>
                    <a:gd name="connsiteX228" fmla="*/ 391110 w 577154"/>
                    <a:gd name="connsiteY228" fmla="*/ 103189 h 586292"/>
                    <a:gd name="connsiteX229" fmla="*/ 386558 w 577154"/>
                    <a:gd name="connsiteY229" fmla="*/ 89549 h 586292"/>
                    <a:gd name="connsiteX230" fmla="*/ 400213 w 577154"/>
                    <a:gd name="connsiteY230" fmla="*/ 85002 h 586292"/>
                    <a:gd name="connsiteX231" fmla="*/ 255897 w 577154"/>
                    <a:gd name="connsiteY231" fmla="*/ 76571 h 586292"/>
                    <a:gd name="connsiteX232" fmla="*/ 268814 w 577154"/>
                    <a:gd name="connsiteY232" fmla="*/ 82644 h 586292"/>
                    <a:gd name="connsiteX233" fmla="*/ 262735 w 577154"/>
                    <a:gd name="connsiteY233" fmla="*/ 95550 h 586292"/>
                    <a:gd name="connsiteX234" fmla="*/ 245259 w 577154"/>
                    <a:gd name="connsiteY234" fmla="*/ 103141 h 586292"/>
                    <a:gd name="connsiteX235" fmla="*/ 240700 w 577154"/>
                    <a:gd name="connsiteY235" fmla="*/ 104660 h 586292"/>
                    <a:gd name="connsiteX236" fmla="*/ 231582 w 577154"/>
                    <a:gd name="connsiteY236" fmla="*/ 99346 h 586292"/>
                    <a:gd name="connsiteX237" fmla="*/ 236141 w 577154"/>
                    <a:gd name="connsiteY237" fmla="*/ 85681 h 586292"/>
                    <a:gd name="connsiteX238" fmla="*/ 255897 w 577154"/>
                    <a:gd name="connsiteY238" fmla="*/ 76571 h 586292"/>
                    <a:gd name="connsiteX239" fmla="*/ 318232 w 577154"/>
                    <a:gd name="connsiteY239" fmla="*/ 65184 h 586292"/>
                    <a:gd name="connsiteX240" fmla="*/ 318990 w 577154"/>
                    <a:gd name="connsiteY240" fmla="*/ 65184 h 586292"/>
                    <a:gd name="connsiteX241" fmla="*/ 339459 w 577154"/>
                    <a:gd name="connsiteY241" fmla="*/ 66705 h 586292"/>
                    <a:gd name="connsiteX242" fmla="*/ 348556 w 577154"/>
                    <a:gd name="connsiteY242" fmla="*/ 78111 h 586292"/>
                    <a:gd name="connsiteX243" fmla="*/ 337943 w 577154"/>
                    <a:gd name="connsiteY243" fmla="*/ 87237 h 586292"/>
                    <a:gd name="connsiteX244" fmla="*/ 337184 w 577154"/>
                    <a:gd name="connsiteY244" fmla="*/ 86476 h 586292"/>
                    <a:gd name="connsiteX245" fmla="*/ 318990 w 577154"/>
                    <a:gd name="connsiteY245" fmla="*/ 85716 h 586292"/>
                    <a:gd name="connsiteX246" fmla="*/ 308376 w 577154"/>
                    <a:gd name="connsiteY246" fmla="*/ 75830 h 586292"/>
                    <a:gd name="connsiteX247" fmla="*/ 318232 w 577154"/>
                    <a:gd name="connsiteY247" fmla="*/ 65184 h 586292"/>
                    <a:gd name="connsiteX248" fmla="*/ 133656 w 577154"/>
                    <a:gd name="connsiteY248" fmla="*/ 60677 h 586292"/>
                    <a:gd name="connsiteX249" fmla="*/ 98723 w 577154"/>
                    <a:gd name="connsiteY249" fmla="*/ 91015 h 586292"/>
                    <a:gd name="connsiteX250" fmla="*/ 132138 w 577154"/>
                    <a:gd name="connsiteY250" fmla="*/ 91015 h 586292"/>
                    <a:gd name="connsiteX251" fmla="*/ 136694 w 577154"/>
                    <a:gd name="connsiteY251" fmla="*/ 85706 h 586292"/>
                    <a:gd name="connsiteX252" fmla="*/ 142010 w 577154"/>
                    <a:gd name="connsiteY252" fmla="*/ 79638 h 586292"/>
                    <a:gd name="connsiteX253" fmla="*/ 148085 w 577154"/>
                    <a:gd name="connsiteY253" fmla="*/ 73571 h 586292"/>
                    <a:gd name="connsiteX254" fmla="*/ 154161 w 577154"/>
                    <a:gd name="connsiteY254" fmla="*/ 67503 h 586292"/>
                    <a:gd name="connsiteX255" fmla="*/ 161755 w 577154"/>
                    <a:gd name="connsiteY255" fmla="*/ 60677 h 586292"/>
                    <a:gd name="connsiteX256" fmla="*/ 214914 w 577154"/>
                    <a:gd name="connsiteY256" fmla="*/ 25029 h 586292"/>
                    <a:gd name="connsiteX257" fmla="*/ 168589 w 577154"/>
                    <a:gd name="connsiteY257" fmla="*/ 40198 h 586292"/>
                    <a:gd name="connsiteX258" fmla="*/ 188334 w 577154"/>
                    <a:gd name="connsiteY258" fmla="*/ 40198 h 586292"/>
                    <a:gd name="connsiteX259" fmla="*/ 196688 w 577154"/>
                    <a:gd name="connsiteY259" fmla="*/ 34889 h 586292"/>
                    <a:gd name="connsiteX260" fmla="*/ 202004 w 577154"/>
                    <a:gd name="connsiteY260" fmla="*/ 31855 h 586292"/>
                    <a:gd name="connsiteX261" fmla="*/ 211877 w 577154"/>
                    <a:gd name="connsiteY261" fmla="*/ 26546 h 586292"/>
                    <a:gd name="connsiteX262" fmla="*/ 214914 w 577154"/>
                    <a:gd name="connsiteY262" fmla="*/ 25029 h 586292"/>
                    <a:gd name="connsiteX263" fmla="*/ 318954 w 577154"/>
                    <a:gd name="connsiteY263" fmla="*/ 20478 h 586292"/>
                    <a:gd name="connsiteX264" fmla="*/ 294653 w 577154"/>
                    <a:gd name="connsiteY264" fmla="*/ 21237 h 586292"/>
                    <a:gd name="connsiteX265" fmla="*/ 290855 w 577154"/>
                    <a:gd name="connsiteY265" fmla="*/ 21995 h 586292"/>
                    <a:gd name="connsiteX266" fmla="*/ 289337 w 577154"/>
                    <a:gd name="connsiteY266" fmla="*/ 22754 h 586292"/>
                    <a:gd name="connsiteX267" fmla="*/ 278705 w 577154"/>
                    <a:gd name="connsiteY267" fmla="*/ 24271 h 586292"/>
                    <a:gd name="connsiteX268" fmla="*/ 277945 w 577154"/>
                    <a:gd name="connsiteY268" fmla="*/ 24271 h 586292"/>
                    <a:gd name="connsiteX269" fmla="*/ 268073 w 577154"/>
                    <a:gd name="connsiteY269" fmla="*/ 26546 h 586292"/>
                    <a:gd name="connsiteX270" fmla="*/ 266554 w 577154"/>
                    <a:gd name="connsiteY270" fmla="*/ 26546 h 586292"/>
                    <a:gd name="connsiteX271" fmla="*/ 257441 w 577154"/>
                    <a:gd name="connsiteY271" fmla="*/ 29580 h 586292"/>
                    <a:gd name="connsiteX272" fmla="*/ 254404 w 577154"/>
                    <a:gd name="connsiteY272" fmla="*/ 30338 h 586292"/>
                    <a:gd name="connsiteX273" fmla="*/ 246810 w 577154"/>
                    <a:gd name="connsiteY273" fmla="*/ 32614 h 586292"/>
                    <a:gd name="connsiteX274" fmla="*/ 240734 w 577154"/>
                    <a:gd name="connsiteY274" fmla="*/ 35648 h 586292"/>
                    <a:gd name="connsiteX275" fmla="*/ 236937 w 577154"/>
                    <a:gd name="connsiteY275" fmla="*/ 37164 h 586292"/>
                    <a:gd name="connsiteX276" fmla="*/ 109355 w 577154"/>
                    <a:gd name="connsiteY276" fmla="*/ 163069 h 586292"/>
                    <a:gd name="connsiteX277" fmla="*/ 109355 w 577154"/>
                    <a:gd name="connsiteY277" fmla="*/ 164586 h 586292"/>
                    <a:gd name="connsiteX278" fmla="*/ 104799 w 577154"/>
                    <a:gd name="connsiteY278" fmla="*/ 174446 h 586292"/>
                    <a:gd name="connsiteX279" fmla="*/ 103280 w 577154"/>
                    <a:gd name="connsiteY279" fmla="*/ 178239 h 586292"/>
                    <a:gd name="connsiteX280" fmla="*/ 100242 w 577154"/>
                    <a:gd name="connsiteY280" fmla="*/ 185823 h 586292"/>
                    <a:gd name="connsiteX281" fmla="*/ 97964 w 577154"/>
                    <a:gd name="connsiteY281" fmla="*/ 190374 h 586292"/>
                    <a:gd name="connsiteX282" fmla="*/ 95686 w 577154"/>
                    <a:gd name="connsiteY282" fmla="*/ 197201 h 586292"/>
                    <a:gd name="connsiteX283" fmla="*/ 94167 w 577154"/>
                    <a:gd name="connsiteY283" fmla="*/ 203268 h 586292"/>
                    <a:gd name="connsiteX284" fmla="*/ 92648 w 577154"/>
                    <a:gd name="connsiteY284" fmla="*/ 209336 h 586292"/>
                    <a:gd name="connsiteX285" fmla="*/ 90370 w 577154"/>
                    <a:gd name="connsiteY285" fmla="*/ 215404 h 586292"/>
                    <a:gd name="connsiteX286" fmla="*/ 88851 w 577154"/>
                    <a:gd name="connsiteY286" fmla="*/ 221471 h 586292"/>
                    <a:gd name="connsiteX287" fmla="*/ 87332 w 577154"/>
                    <a:gd name="connsiteY287" fmla="*/ 227539 h 586292"/>
                    <a:gd name="connsiteX288" fmla="*/ 86573 w 577154"/>
                    <a:gd name="connsiteY288" fmla="*/ 234365 h 586292"/>
                    <a:gd name="connsiteX289" fmla="*/ 85054 w 577154"/>
                    <a:gd name="connsiteY289" fmla="*/ 240433 h 586292"/>
                    <a:gd name="connsiteX290" fmla="*/ 84295 w 577154"/>
                    <a:gd name="connsiteY290" fmla="*/ 247259 h 586292"/>
                    <a:gd name="connsiteX291" fmla="*/ 83535 w 577154"/>
                    <a:gd name="connsiteY291" fmla="*/ 253327 h 586292"/>
                    <a:gd name="connsiteX292" fmla="*/ 82776 w 577154"/>
                    <a:gd name="connsiteY292" fmla="*/ 260912 h 586292"/>
                    <a:gd name="connsiteX293" fmla="*/ 82016 w 577154"/>
                    <a:gd name="connsiteY293" fmla="*/ 266221 h 586292"/>
                    <a:gd name="connsiteX294" fmla="*/ 81257 w 577154"/>
                    <a:gd name="connsiteY294" fmla="*/ 275322 h 586292"/>
                    <a:gd name="connsiteX295" fmla="*/ 81257 w 577154"/>
                    <a:gd name="connsiteY295" fmla="*/ 279873 h 586292"/>
                    <a:gd name="connsiteX296" fmla="*/ 80498 w 577154"/>
                    <a:gd name="connsiteY296" fmla="*/ 293525 h 586292"/>
                    <a:gd name="connsiteX297" fmla="*/ 81257 w 577154"/>
                    <a:gd name="connsiteY297" fmla="*/ 306419 h 586292"/>
                    <a:gd name="connsiteX298" fmla="*/ 81257 w 577154"/>
                    <a:gd name="connsiteY298" fmla="*/ 311729 h 586292"/>
                    <a:gd name="connsiteX299" fmla="*/ 82016 w 577154"/>
                    <a:gd name="connsiteY299" fmla="*/ 320072 h 586292"/>
                    <a:gd name="connsiteX300" fmla="*/ 82776 w 577154"/>
                    <a:gd name="connsiteY300" fmla="*/ 325381 h 586292"/>
                    <a:gd name="connsiteX301" fmla="*/ 83535 w 577154"/>
                    <a:gd name="connsiteY301" fmla="*/ 332966 h 586292"/>
                    <a:gd name="connsiteX302" fmla="*/ 84295 w 577154"/>
                    <a:gd name="connsiteY302" fmla="*/ 339033 h 586292"/>
                    <a:gd name="connsiteX303" fmla="*/ 85054 w 577154"/>
                    <a:gd name="connsiteY303" fmla="*/ 345859 h 586292"/>
                    <a:gd name="connsiteX304" fmla="*/ 86573 w 577154"/>
                    <a:gd name="connsiteY304" fmla="*/ 351927 h 586292"/>
                    <a:gd name="connsiteX305" fmla="*/ 87332 w 577154"/>
                    <a:gd name="connsiteY305" fmla="*/ 358753 h 586292"/>
                    <a:gd name="connsiteX306" fmla="*/ 88851 w 577154"/>
                    <a:gd name="connsiteY306" fmla="*/ 364821 h 586292"/>
                    <a:gd name="connsiteX307" fmla="*/ 90370 w 577154"/>
                    <a:gd name="connsiteY307" fmla="*/ 370889 h 586292"/>
                    <a:gd name="connsiteX308" fmla="*/ 91889 w 577154"/>
                    <a:gd name="connsiteY308" fmla="*/ 376956 h 586292"/>
                    <a:gd name="connsiteX309" fmla="*/ 94167 w 577154"/>
                    <a:gd name="connsiteY309" fmla="*/ 383783 h 586292"/>
                    <a:gd name="connsiteX310" fmla="*/ 95686 w 577154"/>
                    <a:gd name="connsiteY310" fmla="*/ 389092 h 586292"/>
                    <a:gd name="connsiteX311" fmla="*/ 97964 w 577154"/>
                    <a:gd name="connsiteY311" fmla="*/ 395918 h 586292"/>
                    <a:gd name="connsiteX312" fmla="*/ 100242 w 577154"/>
                    <a:gd name="connsiteY312" fmla="*/ 401227 h 586292"/>
                    <a:gd name="connsiteX313" fmla="*/ 103280 w 577154"/>
                    <a:gd name="connsiteY313" fmla="*/ 408812 h 586292"/>
                    <a:gd name="connsiteX314" fmla="*/ 104799 w 577154"/>
                    <a:gd name="connsiteY314" fmla="*/ 412604 h 586292"/>
                    <a:gd name="connsiteX315" fmla="*/ 108596 w 577154"/>
                    <a:gd name="connsiteY315" fmla="*/ 422464 h 586292"/>
                    <a:gd name="connsiteX316" fmla="*/ 109355 w 577154"/>
                    <a:gd name="connsiteY316" fmla="*/ 423223 h 586292"/>
                    <a:gd name="connsiteX317" fmla="*/ 236937 w 577154"/>
                    <a:gd name="connsiteY317" fmla="*/ 549886 h 586292"/>
                    <a:gd name="connsiteX318" fmla="*/ 240734 w 577154"/>
                    <a:gd name="connsiteY318" fmla="*/ 551403 h 586292"/>
                    <a:gd name="connsiteX319" fmla="*/ 246810 w 577154"/>
                    <a:gd name="connsiteY319" fmla="*/ 553678 h 586292"/>
                    <a:gd name="connsiteX320" fmla="*/ 254404 w 577154"/>
                    <a:gd name="connsiteY320" fmla="*/ 555954 h 586292"/>
                    <a:gd name="connsiteX321" fmla="*/ 257441 w 577154"/>
                    <a:gd name="connsiteY321" fmla="*/ 557471 h 586292"/>
                    <a:gd name="connsiteX322" fmla="*/ 266554 w 577154"/>
                    <a:gd name="connsiteY322" fmla="*/ 559746 h 586292"/>
                    <a:gd name="connsiteX323" fmla="*/ 268073 w 577154"/>
                    <a:gd name="connsiteY323" fmla="*/ 559746 h 586292"/>
                    <a:gd name="connsiteX324" fmla="*/ 277945 w 577154"/>
                    <a:gd name="connsiteY324" fmla="*/ 562021 h 586292"/>
                    <a:gd name="connsiteX325" fmla="*/ 278705 w 577154"/>
                    <a:gd name="connsiteY325" fmla="*/ 562780 h 586292"/>
                    <a:gd name="connsiteX326" fmla="*/ 289337 w 577154"/>
                    <a:gd name="connsiteY326" fmla="*/ 564297 h 586292"/>
                    <a:gd name="connsiteX327" fmla="*/ 290855 w 577154"/>
                    <a:gd name="connsiteY327" fmla="*/ 564297 h 586292"/>
                    <a:gd name="connsiteX328" fmla="*/ 294653 w 577154"/>
                    <a:gd name="connsiteY328" fmla="*/ 565055 h 586292"/>
                    <a:gd name="connsiteX329" fmla="*/ 318954 w 577154"/>
                    <a:gd name="connsiteY329" fmla="*/ 566572 h 586292"/>
                    <a:gd name="connsiteX330" fmla="*/ 556650 w 577154"/>
                    <a:gd name="connsiteY330" fmla="*/ 293525 h 586292"/>
                    <a:gd name="connsiteX331" fmla="*/ 318954 w 577154"/>
                    <a:gd name="connsiteY331" fmla="*/ 20478 h 586292"/>
                    <a:gd name="connsiteX332" fmla="*/ 258201 w 577154"/>
                    <a:gd name="connsiteY332" fmla="*/ 0 h 586292"/>
                    <a:gd name="connsiteX333" fmla="*/ 287818 w 577154"/>
                    <a:gd name="connsiteY333" fmla="*/ 2275 h 586292"/>
                    <a:gd name="connsiteX334" fmla="*/ 318954 w 577154"/>
                    <a:gd name="connsiteY334" fmla="*/ 0 h 586292"/>
                    <a:gd name="connsiteX335" fmla="*/ 577154 w 577154"/>
                    <a:gd name="connsiteY335" fmla="*/ 293525 h 586292"/>
                    <a:gd name="connsiteX336" fmla="*/ 318954 w 577154"/>
                    <a:gd name="connsiteY336" fmla="*/ 586292 h 586292"/>
                    <a:gd name="connsiteX337" fmla="*/ 287818 w 577154"/>
                    <a:gd name="connsiteY337" fmla="*/ 584775 h 586292"/>
                    <a:gd name="connsiteX338" fmla="*/ 258201 w 577154"/>
                    <a:gd name="connsiteY338" fmla="*/ 586292 h 586292"/>
                    <a:gd name="connsiteX339" fmla="*/ 110874 w 577154"/>
                    <a:gd name="connsiteY339" fmla="*/ 533958 h 586292"/>
                    <a:gd name="connsiteX340" fmla="*/ 108596 w 577154"/>
                    <a:gd name="connsiteY340" fmla="*/ 532441 h 586292"/>
                    <a:gd name="connsiteX341" fmla="*/ 60753 w 577154"/>
                    <a:gd name="connsiteY341" fmla="*/ 482383 h 586292"/>
                    <a:gd name="connsiteX342" fmla="*/ 59993 w 577154"/>
                    <a:gd name="connsiteY342" fmla="*/ 480866 h 586292"/>
                    <a:gd name="connsiteX343" fmla="*/ 25060 w 577154"/>
                    <a:gd name="connsiteY343" fmla="*/ 419430 h 586292"/>
                    <a:gd name="connsiteX344" fmla="*/ 24301 w 577154"/>
                    <a:gd name="connsiteY344" fmla="*/ 417913 h 586292"/>
                    <a:gd name="connsiteX345" fmla="*/ 0 w 577154"/>
                    <a:gd name="connsiteY345" fmla="*/ 293525 h 586292"/>
                    <a:gd name="connsiteX346" fmla="*/ 9872 w 577154"/>
                    <a:gd name="connsiteY346" fmla="*/ 211611 h 586292"/>
                    <a:gd name="connsiteX347" fmla="*/ 10632 w 577154"/>
                    <a:gd name="connsiteY347" fmla="*/ 207819 h 586292"/>
                    <a:gd name="connsiteX348" fmla="*/ 28857 w 577154"/>
                    <a:gd name="connsiteY348" fmla="*/ 158519 h 586292"/>
                    <a:gd name="connsiteX349" fmla="*/ 29617 w 577154"/>
                    <a:gd name="connsiteY349" fmla="*/ 157002 h 586292"/>
                    <a:gd name="connsiteX350" fmla="*/ 67588 w 577154"/>
                    <a:gd name="connsiteY350" fmla="*/ 94808 h 586292"/>
                    <a:gd name="connsiteX351" fmla="*/ 69106 w 577154"/>
                    <a:gd name="connsiteY351" fmla="*/ 94049 h 586292"/>
                    <a:gd name="connsiteX352" fmla="*/ 123025 w 577154"/>
                    <a:gd name="connsiteY352" fmla="*/ 43232 h 586292"/>
                    <a:gd name="connsiteX353" fmla="*/ 258201 w 577154"/>
                    <a:gd name="connsiteY353" fmla="*/ 0 h 58629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  <a:cxn ang="0">
                      <a:pos x="connsiteX191" y="connsiteY191"/>
                    </a:cxn>
                    <a:cxn ang="0">
                      <a:pos x="connsiteX192" y="connsiteY192"/>
                    </a:cxn>
                    <a:cxn ang="0">
                      <a:pos x="connsiteX193" y="connsiteY193"/>
                    </a:cxn>
                    <a:cxn ang="0">
                      <a:pos x="connsiteX194" y="connsiteY194"/>
                    </a:cxn>
                    <a:cxn ang="0">
                      <a:pos x="connsiteX195" y="connsiteY195"/>
                    </a:cxn>
                    <a:cxn ang="0">
                      <a:pos x="connsiteX196" y="connsiteY196"/>
                    </a:cxn>
                    <a:cxn ang="0">
                      <a:pos x="connsiteX197" y="connsiteY197"/>
                    </a:cxn>
                    <a:cxn ang="0">
                      <a:pos x="connsiteX198" y="connsiteY198"/>
                    </a:cxn>
                    <a:cxn ang="0">
                      <a:pos x="connsiteX199" y="connsiteY199"/>
                    </a:cxn>
                    <a:cxn ang="0">
                      <a:pos x="connsiteX200" y="connsiteY200"/>
                    </a:cxn>
                    <a:cxn ang="0">
                      <a:pos x="connsiteX201" y="connsiteY201"/>
                    </a:cxn>
                    <a:cxn ang="0">
                      <a:pos x="connsiteX202" y="connsiteY202"/>
                    </a:cxn>
                    <a:cxn ang="0">
                      <a:pos x="connsiteX203" y="connsiteY203"/>
                    </a:cxn>
                    <a:cxn ang="0">
                      <a:pos x="connsiteX204" y="connsiteY204"/>
                    </a:cxn>
                    <a:cxn ang="0">
                      <a:pos x="connsiteX205" y="connsiteY205"/>
                    </a:cxn>
                    <a:cxn ang="0">
                      <a:pos x="connsiteX206" y="connsiteY206"/>
                    </a:cxn>
                    <a:cxn ang="0">
                      <a:pos x="connsiteX207" y="connsiteY207"/>
                    </a:cxn>
                    <a:cxn ang="0">
                      <a:pos x="connsiteX208" y="connsiteY208"/>
                    </a:cxn>
                    <a:cxn ang="0">
                      <a:pos x="connsiteX209" y="connsiteY209"/>
                    </a:cxn>
                    <a:cxn ang="0">
                      <a:pos x="connsiteX210" y="connsiteY210"/>
                    </a:cxn>
                    <a:cxn ang="0">
                      <a:pos x="connsiteX211" y="connsiteY211"/>
                    </a:cxn>
                    <a:cxn ang="0">
                      <a:pos x="connsiteX212" y="connsiteY212"/>
                    </a:cxn>
                    <a:cxn ang="0">
                      <a:pos x="connsiteX213" y="connsiteY213"/>
                    </a:cxn>
                    <a:cxn ang="0">
                      <a:pos x="connsiteX214" y="connsiteY214"/>
                    </a:cxn>
                    <a:cxn ang="0">
                      <a:pos x="connsiteX215" y="connsiteY215"/>
                    </a:cxn>
                    <a:cxn ang="0">
                      <a:pos x="connsiteX216" y="connsiteY216"/>
                    </a:cxn>
                    <a:cxn ang="0">
                      <a:pos x="connsiteX217" y="connsiteY217"/>
                    </a:cxn>
                    <a:cxn ang="0">
                      <a:pos x="connsiteX218" y="connsiteY218"/>
                    </a:cxn>
                    <a:cxn ang="0">
                      <a:pos x="connsiteX219" y="connsiteY219"/>
                    </a:cxn>
                    <a:cxn ang="0">
                      <a:pos x="connsiteX220" y="connsiteY220"/>
                    </a:cxn>
                    <a:cxn ang="0">
                      <a:pos x="connsiteX221" y="connsiteY221"/>
                    </a:cxn>
                    <a:cxn ang="0">
                      <a:pos x="connsiteX222" y="connsiteY222"/>
                    </a:cxn>
                    <a:cxn ang="0">
                      <a:pos x="connsiteX223" y="connsiteY223"/>
                    </a:cxn>
                    <a:cxn ang="0">
                      <a:pos x="connsiteX224" y="connsiteY224"/>
                    </a:cxn>
                    <a:cxn ang="0">
                      <a:pos x="connsiteX225" y="connsiteY225"/>
                    </a:cxn>
                    <a:cxn ang="0">
                      <a:pos x="connsiteX226" y="connsiteY226"/>
                    </a:cxn>
                    <a:cxn ang="0">
                      <a:pos x="connsiteX227" y="connsiteY227"/>
                    </a:cxn>
                    <a:cxn ang="0">
                      <a:pos x="connsiteX228" y="connsiteY228"/>
                    </a:cxn>
                    <a:cxn ang="0">
                      <a:pos x="connsiteX229" y="connsiteY229"/>
                    </a:cxn>
                    <a:cxn ang="0">
                      <a:pos x="connsiteX230" y="connsiteY230"/>
                    </a:cxn>
                    <a:cxn ang="0">
                      <a:pos x="connsiteX231" y="connsiteY231"/>
                    </a:cxn>
                    <a:cxn ang="0">
                      <a:pos x="connsiteX232" y="connsiteY232"/>
                    </a:cxn>
                    <a:cxn ang="0">
                      <a:pos x="connsiteX233" y="connsiteY233"/>
                    </a:cxn>
                    <a:cxn ang="0">
                      <a:pos x="connsiteX234" y="connsiteY234"/>
                    </a:cxn>
                    <a:cxn ang="0">
                      <a:pos x="connsiteX235" y="connsiteY235"/>
                    </a:cxn>
                    <a:cxn ang="0">
                      <a:pos x="connsiteX236" y="connsiteY236"/>
                    </a:cxn>
                    <a:cxn ang="0">
                      <a:pos x="connsiteX237" y="connsiteY237"/>
                    </a:cxn>
                    <a:cxn ang="0">
                      <a:pos x="connsiteX238" y="connsiteY238"/>
                    </a:cxn>
                    <a:cxn ang="0">
                      <a:pos x="connsiteX239" y="connsiteY239"/>
                    </a:cxn>
                    <a:cxn ang="0">
                      <a:pos x="connsiteX240" y="connsiteY240"/>
                    </a:cxn>
                    <a:cxn ang="0">
                      <a:pos x="connsiteX241" y="connsiteY241"/>
                    </a:cxn>
                    <a:cxn ang="0">
                      <a:pos x="connsiteX242" y="connsiteY242"/>
                    </a:cxn>
                    <a:cxn ang="0">
                      <a:pos x="connsiteX243" y="connsiteY243"/>
                    </a:cxn>
                    <a:cxn ang="0">
                      <a:pos x="connsiteX244" y="connsiteY244"/>
                    </a:cxn>
                    <a:cxn ang="0">
                      <a:pos x="connsiteX245" y="connsiteY245"/>
                    </a:cxn>
                    <a:cxn ang="0">
                      <a:pos x="connsiteX246" y="connsiteY246"/>
                    </a:cxn>
                    <a:cxn ang="0">
                      <a:pos x="connsiteX247" y="connsiteY247"/>
                    </a:cxn>
                    <a:cxn ang="0">
                      <a:pos x="connsiteX248" y="connsiteY248"/>
                    </a:cxn>
                    <a:cxn ang="0">
                      <a:pos x="connsiteX249" y="connsiteY249"/>
                    </a:cxn>
                    <a:cxn ang="0">
                      <a:pos x="connsiteX250" y="connsiteY250"/>
                    </a:cxn>
                    <a:cxn ang="0">
                      <a:pos x="connsiteX251" y="connsiteY251"/>
                    </a:cxn>
                    <a:cxn ang="0">
                      <a:pos x="connsiteX252" y="connsiteY252"/>
                    </a:cxn>
                    <a:cxn ang="0">
                      <a:pos x="connsiteX253" y="connsiteY253"/>
                    </a:cxn>
                    <a:cxn ang="0">
                      <a:pos x="connsiteX254" y="connsiteY254"/>
                    </a:cxn>
                    <a:cxn ang="0">
                      <a:pos x="connsiteX255" y="connsiteY255"/>
                    </a:cxn>
                    <a:cxn ang="0">
                      <a:pos x="connsiteX256" y="connsiteY256"/>
                    </a:cxn>
                    <a:cxn ang="0">
                      <a:pos x="connsiteX257" y="connsiteY257"/>
                    </a:cxn>
                    <a:cxn ang="0">
                      <a:pos x="connsiteX258" y="connsiteY258"/>
                    </a:cxn>
                    <a:cxn ang="0">
                      <a:pos x="connsiteX259" y="connsiteY259"/>
                    </a:cxn>
                    <a:cxn ang="0">
                      <a:pos x="connsiteX260" y="connsiteY260"/>
                    </a:cxn>
                    <a:cxn ang="0">
                      <a:pos x="connsiteX261" y="connsiteY261"/>
                    </a:cxn>
                    <a:cxn ang="0">
                      <a:pos x="connsiteX262" y="connsiteY262"/>
                    </a:cxn>
                    <a:cxn ang="0">
                      <a:pos x="connsiteX263" y="connsiteY263"/>
                    </a:cxn>
                    <a:cxn ang="0">
                      <a:pos x="connsiteX264" y="connsiteY264"/>
                    </a:cxn>
                    <a:cxn ang="0">
                      <a:pos x="connsiteX265" y="connsiteY265"/>
                    </a:cxn>
                    <a:cxn ang="0">
                      <a:pos x="connsiteX266" y="connsiteY266"/>
                    </a:cxn>
                    <a:cxn ang="0">
                      <a:pos x="connsiteX267" y="connsiteY267"/>
                    </a:cxn>
                    <a:cxn ang="0">
                      <a:pos x="connsiteX268" y="connsiteY268"/>
                    </a:cxn>
                    <a:cxn ang="0">
                      <a:pos x="connsiteX269" y="connsiteY269"/>
                    </a:cxn>
                    <a:cxn ang="0">
                      <a:pos x="connsiteX270" y="connsiteY270"/>
                    </a:cxn>
                    <a:cxn ang="0">
                      <a:pos x="connsiteX271" y="connsiteY271"/>
                    </a:cxn>
                    <a:cxn ang="0">
                      <a:pos x="connsiteX272" y="connsiteY272"/>
                    </a:cxn>
                    <a:cxn ang="0">
                      <a:pos x="connsiteX273" y="connsiteY273"/>
                    </a:cxn>
                    <a:cxn ang="0">
                      <a:pos x="connsiteX274" y="connsiteY274"/>
                    </a:cxn>
                    <a:cxn ang="0">
                      <a:pos x="connsiteX275" y="connsiteY275"/>
                    </a:cxn>
                    <a:cxn ang="0">
                      <a:pos x="connsiteX276" y="connsiteY276"/>
                    </a:cxn>
                    <a:cxn ang="0">
                      <a:pos x="connsiteX277" y="connsiteY277"/>
                    </a:cxn>
                    <a:cxn ang="0">
                      <a:pos x="connsiteX278" y="connsiteY278"/>
                    </a:cxn>
                    <a:cxn ang="0">
                      <a:pos x="connsiteX279" y="connsiteY279"/>
                    </a:cxn>
                    <a:cxn ang="0">
                      <a:pos x="connsiteX280" y="connsiteY280"/>
                    </a:cxn>
                    <a:cxn ang="0">
                      <a:pos x="connsiteX281" y="connsiteY281"/>
                    </a:cxn>
                    <a:cxn ang="0">
                      <a:pos x="connsiteX282" y="connsiteY282"/>
                    </a:cxn>
                    <a:cxn ang="0">
                      <a:pos x="connsiteX283" y="connsiteY283"/>
                    </a:cxn>
                    <a:cxn ang="0">
                      <a:pos x="connsiteX284" y="connsiteY284"/>
                    </a:cxn>
                    <a:cxn ang="0">
                      <a:pos x="connsiteX285" y="connsiteY285"/>
                    </a:cxn>
                    <a:cxn ang="0">
                      <a:pos x="connsiteX286" y="connsiteY286"/>
                    </a:cxn>
                    <a:cxn ang="0">
                      <a:pos x="connsiteX287" y="connsiteY287"/>
                    </a:cxn>
                    <a:cxn ang="0">
                      <a:pos x="connsiteX288" y="connsiteY288"/>
                    </a:cxn>
                    <a:cxn ang="0">
                      <a:pos x="connsiteX289" y="connsiteY289"/>
                    </a:cxn>
                    <a:cxn ang="0">
                      <a:pos x="connsiteX290" y="connsiteY290"/>
                    </a:cxn>
                    <a:cxn ang="0">
                      <a:pos x="connsiteX291" y="connsiteY291"/>
                    </a:cxn>
                    <a:cxn ang="0">
                      <a:pos x="connsiteX292" y="connsiteY292"/>
                    </a:cxn>
                    <a:cxn ang="0">
                      <a:pos x="connsiteX293" y="connsiteY293"/>
                    </a:cxn>
                    <a:cxn ang="0">
                      <a:pos x="connsiteX294" y="connsiteY294"/>
                    </a:cxn>
                    <a:cxn ang="0">
                      <a:pos x="connsiteX295" y="connsiteY295"/>
                    </a:cxn>
                    <a:cxn ang="0">
                      <a:pos x="connsiteX296" y="connsiteY296"/>
                    </a:cxn>
                    <a:cxn ang="0">
                      <a:pos x="connsiteX297" y="connsiteY297"/>
                    </a:cxn>
                    <a:cxn ang="0">
                      <a:pos x="connsiteX298" y="connsiteY298"/>
                    </a:cxn>
                    <a:cxn ang="0">
                      <a:pos x="connsiteX299" y="connsiteY299"/>
                    </a:cxn>
                    <a:cxn ang="0">
                      <a:pos x="connsiteX300" y="connsiteY300"/>
                    </a:cxn>
                    <a:cxn ang="0">
                      <a:pos x="connsiteX301" y="connsiteY301"/>
                    </a:cxn>
                    <a:cxn ang="0">
                      <a:pos x="connsiteX302" y="connsiteY302"/>
                    </a:cxn>
                    <a:cxn ang="0">
                      <a:pos x="connsiteX303" y="connsiteY303"/>
                    </a:cxn>
                    <a:cxn ang="0">
                      <a:pos x="connsiteX304" y="connsiteY304"/>
                    </a:cxn>
                    <a:cxn ang="0">
                      <a:pos x="connsiteX305" y="connsiteY305"/>
                    </a:cxn>
                    <a:cxn ang="0">
                      <a:pos x="connsiteX306" y="connsiteY306"/>
                    </a:cxn>
                    <a:cxn ang="0">
                      <a:pos x="connsiteX307" y="connsiteY307"/>
                    </a:cxn>
                    <a:cxn ang="0">
                      <a:pos x="connsiteX308" y="connsiteY308"/>
                    </a:cxn>
                    <a:cxn ang="0">
                      <a:pos x="connsiteX309" y="connsiteY309"/>
                    </a:cxn>
                    <a:cxn ang="0">
                      <a:pos x="connsiteX310" y="connsiteY310"/>
                    </a:cxn>
                    <a:cxn ang="0">
                      <a:pos x="connsiteX311" y="connsiteY311"/>
                    </a:cxn>
                    <a:cxn ang="0">
                      <a:pos x="connsiteX312" y="connsiteY312"/>
                    </a:cxn>
                    <a:cxn ang="0">
                      <a:pos x="connsiteX313" y="connsiteY313"/>
                    </a:cxn>
                    <a:cxn ang="0">
                      <a:pos x="connsiteX314" y="connsiteY314"/>
                    </a:cxn>
                    <a:cxn ang="0">
                      <a:pos x="connsiteX315" y="connsiteY315"/>
                    </a:cxn>
                    <a:cxn ang="0">
                      <a:pos x="connsiteX316" y="connsiteY316"/>
                    </a:cxn>
                    <a:cxn ang="0">
                      <a:pos x="connsiteX317" y="connsiteY317"/>
                    </a:cxn>
                    <a:cxn ang="0">
                      <a:pos x="connsiteX318" y="connsiteY318"/>
                    </a:cxn>
                    <a:cxn ang="0">
                      <a:pos x="connsiteX319" y="connsiteY319"/>
                    </a:cxn>
                    <a:cxn ang="0">
                      <a:pos x="connsiteX320" y="connsiteY320"/>
                    </a:cxn>
                    <a:cxn ang="0">
                      <a:pos x="connsiteX321" y="connsiteY321"/>
                    </a:cxn>
                    <a:cxn ang="0">
                      <a:pos x="connsiteX322" y="connsiteY322"/>
                    </a:cxn>
                    <a:cxn ang="0">
                      <a:pos x="connsiteX323" y="connsiteY323"/>
                    </a:cxn>
                    <a:cxn ang="0">
                      <a:pos x="connsiteX324" y="connsiteY324"/>
                    </a:cxn>
                    <a:cxn ang="0">
                      <a:pos x="connsiteX325" y="connsiteY325"/>
                    </a:cxn>
                    <a:cxn ang="0">
                      <a:pos x="connsiteX326" y="connsiteY326"/>
                    </a:cxn>
                    <a:cxn ang="0">
                      <a:pos x="connsiteX327" y="connsiteY327"/>
                    </a:cxn>
                    <a:cxn ang="0">
                      <a:pos x="connsiteX328" y="connsiteY328"/>
                    </a:cxn>
                    <a:cxn ang="0">
                      <a:pos x="connsiteX329" y="connsiteY329"/>
                    </a:cxn>
                    <a:cxn ang="0">
                      <a:pos x="connsiteX330" y="connsiteY330"/>
                    </a:cxn>
                    <a:cxn ang="0">
                      <a:pos x="connsiteX331" y="connsiteY331"/>
                    </a:cxn>
                    <a:cxn ang="0">
                      <a:pos x="connsiteX332" y="connsiteY332"/>
                    </a:cxn>
                    <a:cxn ang="0">
                      <a:pos x="connsiteX333" y="connsiteY333"/>
                    </a:cxn>
                    <a:cxn ang="0">
                      <a:pos x="connsiteX334" y="connsiteY334"/>
                    </a:cxn>
                    <a:cxn ang="0">
                      <a:pos x="connsiteX335" y="connsiteY335"/>
                    </a:cxn>
                    <a:cxn ang="0">
                      <a:pos x="connsiteX336" y="connsiteY336"/>
                    </a:cxn>
                    <a:cxn ang="0">
                      <a:pos x="connsiteX337" y="connsiteY337"/>
                    </a:cxn>
                    <a:cxn ang="0">
                      <a:pos x="connsiteX338" y="connsiteY338"/>
                    </a:cxn>
                    <a:cxn ang="0">
                      <a:pos x="connsiteX339" y="connsiteY339"/>
                    </a:cxn>
                    <a:cxn ang="0">
                      <a:pos x="connsiteX340" y="connsiteY340"/>
                    </a:cxn>
                    <a:cxn ang="0">
                      <a:pos x="connsiteX341" y="connsiteY341"/>
                    </a:cxn>
                    <a:cxn ang="0">
                      <a:pos x="connsiteX342" y="connsiteY342"/>
                    </a:cxn>
                    <a:cxn ang="0">
                      <a:pos x="connsiteX343" y="connsiteY343"/>
                    </a:cxn>
                    <a:cxn ang="0">
                      <a:pos x="connsiteX344" y="connsiteY344"/>
                    </a:cxn>
                    <a:cxn ang="0">
                      <a:pos x="connsiteX345" y="connsiteY345"/>
                    </a:cxn>
                    <a:cxn ang="0">
                      <a:pos x="connsiteX346" y="connsiteY346"/>
                    </a:cxn>
                    <a:cxn ang="0">
                      <a:pos x="connsiteX347" y="connsiteY347"/>
                    </a:cxn>
                    <a:cxn ang="0">
                      <a:pos x="connsiteX348" y="connsiteY348"/>
                    </a:cxn>
                    <a:cxn ang="0">
                      <a:pos x="connsiteX349" y="connsiteY349"/>
                    </a:cxn>
                    <a:cxn ang="0">
                      <a:pos x="connsiteX350" y="connsiteY350"/>
                    </a:cxn>
                    <a:cxn ang="0">
                      <a:pos x="connsiteX351" y="connsiteY351"/>
                    </a:cxn>
                    <a:cxn ang="0">
                      <a:pos x="connsiteX352" y="connsiteY352"/>
                    </a:cxn>
                    <a:cxn ang="0">
                      <a:pos x="connsiteX353" y="connsiteY353"/>
                    </a:cxn>
                  </a:cxnLst>
                  <a:rect l="l" t="t" r="r" b="b"/>
                  <a:pathLst>
                    <a:path w="577154" h="586292">
                      <a:moveTo>
                        <a:pt x="149604" y="536234"/>
                      </a:moveTo>
                      <a:cubicBezTo>
                        <a:pt x="170108" y="548369"/>
                        <a:pt x="191372" y="556712"/>
                        <a:pt x="214914" y="562021"/>
                      </a:cubicBezTo>
                      <a:cubicBezTo>
                        <a:pt x="214155" y="561263"/>
                        <a:pt x="212636" y="560504"/>
                        <a:pt x="211877" y="559746"/>
                      </a:cubicBezTo>
                      <a:cubicBezTo>
                        <a:pt x="208079" y="558229"/>
                        <a:pt x="205041" y="556712"/>
                        <a:pt x="202004" y="554437"/>
                      </a:cubicBezTo>
                      <a:cubicBezTo>
                        <a:pt x="199725" y="553678"/>
                        <a:pt x="198207" y="552920"/>
                        <a:pt x="196688" y="551403"/>
                      </a:cubicBezTo>
                      <a:cubicBezTo>
                        <a:pt x="192131" y="549128"/>
                        <a:pt x="188334" y="546094"/>
                        <a:pt x="184537" y="543818"/>
                      </a:cubicBezTo>
                      <a:cubicBezTo>
                        <a:pt x="182259" y="542301"/>
                        <a:pt x="179981" y="540784"/>
                        <a:pt x="177702" y="538509"/>
                      </a:cubicBezTo>
                      <a:cubicBezTo>
                        <a:pt x="176184" y="537751"/>
                        <a:pt x="175424" y="536992"/>
                        <a:pt x="173905" y="536234"/>
                      </a:cubicBezTo>
                      <a:close/>
                      <a:moveTo>
                        <a:pt x="299943" y="499816"/>
                      </a:moveTo>
                      <a:cubicBezTo>
                        <a:pt x="306021" y="500576"/>
                        <a:pt x="312100" y="500576"/>
                        <a:pt x="318939" y="500576"/>
                      </a:cubicBezTo>
                      <a:cubicBezTo>
                        <a:pt x="324257" y="500576"/>
                        <a:pt x="329576" y="505139"/>
                        <a:pt x="329576" y="511222"/>
                      </a:cubicBezTo>
                      <a:cubicBezTo>
                        <a:pt x="329576" y="516546"/>
                        <a:pt x="325017" y="521108"/>
                        <a:pt x="319698" y="521108"/>
                      </a:cubicBezTo>
                      <a:lnTo>
                        <a:pt x="318939" y="521108"/>
                      </a:lnTo>
                      <a:cubicBezTo>
                        <a:pt x="311340" y="521108"/>
                        <a:pt x="304502" y="520348"/>
                        <a:pt x="297663" y="519587"/>
                      </a:cubicBezTo>
                      <a:cubicBezTo>
                        <a:pt x="291584" y="518827"/>
                        <a:pt x="287785" y="514264"/>
                        <a:pt x="288545" y="508941"/>
                      </a:cubicBezTo>
                      <a:cubicBezTo>
                        <a:pt x="289305" y="502857"/>
                        <a:pt x="293864" y="499055"/>
                        <a:pt x="299943" y="499816"/>
                      </a:cubicBezTo>
                      <a:close/>
                      <a:moveTo>
                        <a:pt x="88851" y="485417"/>
                      </a:moveTo>
                      <a:cubicBezTo>
                        <a:pt x="98723" y="496794"/>
                        <a:pt x="109355" y="506654"/>
                        <a:pt x="119987" y="515755"/>
                      </a:cubicBezTo>
                      <a:lnTo>
                        <a:pt x="150364" y="515755"/>
                      </a:lnTo>
                      <a:cubicBezTo>
                        <a:pt x="149604" y="514997"/>
                        <a:pt x="148845" y="514238"/>
                        <a:pt x="148085" y="513480"/>
                      </a:cubicBezTo>
                      <a:cubicBezTo>
                        <a:pt x="146566" y="511204"/>
                        <a:pt x="144288" y="508929"/>
                        <a:pt x="142010" y="507412"/>
                      </a:cubicBezTo>
                      <a:cubicBezTo>
                        <a:pt x="140491" y="505137"/>
                        <a:pt x="138213" y="502861"/>
                        <a:pt x="136694" y="501344"/>
                      </a:cubicBezTo>
                      <a:cubicBezTo>
                        <a:pt x="133656" y="497552"/>
                        <a:pt x="130619" y="493760"/>
                        <a:pt x="127581" y="489967"/>
                      </a:cubicBezTo>
                      <a:cubicBezTo>
                        <a:pt x="126062" y="488450"/>
                        <a:pt x="125303" y="486934"/>
                        <a:pt x="123784" y="485417"/>
                      </a:cubicBezTo>
                      <a:close/>
                      <a:moveTo>
                        <a:pt x="399912" y="482256"/>
                      </a:moveTo>
                      <a:cubicBezTo>
                        <a:pt x="402382" y="483014"/>
                        <a:pt x="404471" y="484721"/>
                        <a:pt x="405611" y="486996"/>
                      </a:cubicBezTo>
                      <a:cubicBezTo>
                        <a:pt x="408650" y="492305"/>
                        <a:pt x="406371" y="498373"/>
                        <a:pt x="401812" y="500648"/>
                      </a:cubicBezTo>
                      <a:cubicBezTo>
                        <a:pt x="394973" y="504441"/>
                        <a:pt x="388895" y="506716"/>
                        <a:pt x="382056" y="509750"/>
                      </a:cubicBezTo>
                      <a:cubicBezTo>
                        <a:pt x="380536" y="509750"/>
                        <a:pt x="379776" y="510508"/>
                        <a:pt x="378257" y="510508"/>
                      </a:cubicBezTo>
                      <a:cubicBezTo>
                        <a:pt x="374458" y="510508"/>
                        <a:pt x="370658" y="507474"/>
                        <a:pt x="369139" y="503682"/>
                      </a:cubicBezTo>
                      <a:cubicBezTo>
                        <a:pt x="366859" y="498373"/>
                        <a:pt x="369899" y="492305"/>
                        <a:pt x="375217" y="490789"/>
                      </a:cubicBezTo>
                      <a:cubicBezTo>
                        <a:pt x="380536" y="488513"/>
                        <a:pt x="386615" y="486238"/>
                        <a:pt x="391934" y="483204"/>
                      </a:cubicBezTo>
                      <a:cubicBezTo>
                        <a:pt x="394593" y="481687"/>
                        <a:pt x="397443" y="481498"/>
                        <a:pt x="399912" y="482256"/>
                      </a:cubicBezTo>
                      <a:close/>
                      <a:moveTo>
                        <a:pt x="229351" y="474063"/>
                      </a:moveTo>
                      <a:cubicBezTo>
                        <a:pt x="234677" y="477094"/>
                        <a:pt x="240764" y="480126"/>
                        <a:pt x="246091" y="483157"/>
                      </a:cubicBezTo>
                      <a:cubicBezTo>
                        <a:pt x="250656" y="486188"/>
                        <a:pt x="252939" y="492250"/>
                        <a:pt x="250656" y="496797"/>
                      </a:cubicBezTo>
                      <a:cubicBezTo>
                        <a:pt x="248374" y="500586"/>
                        <a:pt x="245330" y="502101"/>
                        <a:pt x="241525" y="502101"/>
                      </a:cubicBezTo>
                      <a:cubicBezTo>
                        <a:pt x="240004" y="502101"/>
                        <a:pt x="238482" y="502101"/>
                        <a:pt x="236960" y="501343"/>
                      </a:cubicBezTo>
                      <a:cubicBezTo>
                        <a:pt x="230872" y="498312"/>
                        <a:pt x="224024" y="494523"/>
                        <a:pt x="218698" y="490735"/>
                      </a:cubicBezTo>
                      <a:cubicBezTo>
                        <a:pt x="214132" y="487703"/>
                        <a:pt x="212610" y="481641"/>
                        <a:pt x="215654" y="477094"/>
                      </a:cubicBezTo>
                      <a:cubicBezTo>
                        <a:pt x="218698" y="471790"/>
                        <a:pt x="224785" y="471032"/>
                        <a:pt x="229351" y="474063"/>
                      </a:cubicBezTo>
                      <a:close/>
                      <a:moveTo>
                        <a:pt x="464745" y="433889"/>
                      </a:moveTo>
                      <a:cubicBezTo>
                        <a:pt x="469298" y="436925"/>
                        <a:pt x="470057" y="443755"/>
                        <a:pt x="466262" y="447550"/>
                      </a:cubicBezTo>
                      <a:cubicBezTo>
                        <a:pt x="461709" y="453622"/>
                        <a:pt x="457155" y="458935"/>
                        <a:pt x="451842" y="463488"/>
                      </a:cubicBezTo>
                      <a:cubicBezTo>
                        <a:pt x="450324" y="465765"/>
                        <a:pt x="447288" y="466524"/>
                        <a:pt x="445012" y="466524"/>
                      </a:cubicBezTo>
                      <a:cubicBezTo>
                        <a:pt x="442735" y="466524"/>
                        <a:pt x="439699" y="465765"/>
                        <a:pt x="438181" y="463488"/>
                      </a:cubicBezTo>
                      <a:cubicBezTo>
                        <a:pt x="433627" y="459694"/>
                        <a:pt x="433627" y="453622"/>
                        <a:pt x="438181" y="449068"/>
                      </a:cubicBezTo>
                      <a:cubicBezTo>
                        <a:pt x="441976" y="444514"/>
                        <a:pt x="446530" y="439961"/>
                        <a:pt x="450324" y="435407"/>
                      </a:cubicBezTo>
                      <a:cubicBezTo>
                        <a:pt x="454119" y="430853"/>
                        <a:pt x="460191" y="430094"/>
                        <a:pt x="464745" y="433889"/>
                      </a:cubicBezTo>
                      <a:close/>
                      <a:moveTo>
                        <a:pt x="49362" y="424740"/>
                      </a:moveTo>
                      <a:cubicBezTo>
                        <a:pt x="56196" y="439150"/>
                        <a:pt x="64550" y="452803"/>
                        <a:pt x="73663" y="464938"/>
                      </a:cubicBezTo>
                      <a:lnTo>
                        <a:pt x="109355" y="464938"/>
                      </a:lnTo>
                      <a:cubicBezTo>
                        <a:pt x="107836" y="461904"/>
                        <a:pt x="106318" y="459629"/>
                        <a:pt x="104039" y="456595"/>
                      </a:cubicBezTo>
                      <a:cubicBezTo>
                        <a:pt x="103280" y="455078"/>
                        <a:pt x="102521" y="453561"/>
                        <a:pt x="101761" y="452044"/>
                      </a:cubicBezTo>
                      <a:cubicBezTo>
                        <a:pt x="99483" y="448252"/>
                        <a:pt x="97205" y="443701"/>
                        <a:pt x="94926" y="439909"/>
                      </a:cubicBezTo>
                      <a:cubicBezTo>
                        <a:pt x="94167" y="438392"/>
                        <a:pt x="93408" y="436875"/>
                        <a:pt x="92648" y="435358"/>
                      </a:cubicBezTo>
                      <a:cubicBezTo>
                        <a:pt x="91129" y="431566"/>
                        <a:pt x="89611" y="428532"/>
                        <a:pt x="88092" y="424740"/>
                      </a:cubicBezTo>
                      <a:close/>
                      <a:moveTo>
                        <a:pt x="161771" y="417898"/>
                      </a:moveTo>
                      <a:cubicBezTo>
                        <a:pt x="166316" y="414864"/>
                        <a:pt x="173134" y="415623"/>
                        <a:pt x="176164" y="420173"/>
                      </a:cubicBezTo>
                      <a:cubicBezTo>
                        <a:pt x="179194" y="425482"/>
                        <a:pt x="183739" y="430790"/>
                        <a:pt x="187527" y="435341"/>
                      </a:cubicBezTo>
                      <a:cubicBezTo>
                        <a:pt x="190557" y="439891"/>
                        <a:pt x="190557" y="446717"/>
                        <a:pt x="186012" y="449750"/>
                      </a:cubicBezTo>
                      <a:cubicBezTo>
                        <a:pt x="183739" y="451267"/>
                        <a:pt x="181466" y="452025"/>
                        <a:pt x="179194" y="452025"/>
                      </a:cubicBezTo>
                      <a:cubicBezTo>
                        <a:pt x="176921" y="452025"/>
                        <a:pt x="173891" y="451267"/>
                        <a:pt x="171619" y="448233"/>
                      </a:cubicBezTo>
                      <a:cubicBezTo>
                        <a:pt x="167074" y="442925"/>
                        <a:pt x="163286" y="437616"/>
                        <a:pt x="159498" y="431549"/>
                      </a:cubicBezTo>
                      <a:cubicBezTo>
                        <a:pt x="155711" y="426998"/>
                        <a:pt x="157226" y="420931"/>
                        <a:pt x="161771" y="417898"/>
                      </a:cubicBezTo>
                      <a:close/>
                      <a:moveTo>
                        <a:pt x="31136" y="373923"/>
                      </a:moveTo>
                      <a:cubicBezTo>
                        <a:pt x="33414" y="384541"/>
                        <a:pt x="37211" y="394401"/>
                        <a:pt x="41008" y="404261"/>
                      </a:cubicBezTo>
                      <a:lnTo>
                        <a:pt x="79738" y="404261"/>
                      </a:lnTo>
                      <a:cubicBezTo>
                        <a:pt x="79738" y="403503"/>
                        <a:pt x="78979" y="401986"/>
                        <a:pt x="78979" y="401227"/>
                      </a:cubicBezTo>
                      <a:cubicBezTo>
                        <a:pt x="78219" y="399710"/>
                        <a:pt x="77460" y="398952"/>
                        <a:pt x="77460" y="397435"/>
                      </a:cubicBezTo>
                      <a:cubicBezTo>
                        <a:pt x="75182" y="391367"/>
                        <a:pt x="73663" y="385300"/>
                        <a:pt x="72144" y="379232"/>
                      </a:cubicBezTo>
                      <a:cubicBezTo>
                        <a:pt x="71385" y="378473"/>
                        <a:pt x="71385" y="378473"/>
                        <a:pt x="71385" y="377715"/>
                      </a:cubicBezTo>
                      <a:cubicBezTo>
                        <a:pt x="71385" y="376956"/>
                        <a:pt x="70625" y="375439"/>
                        <a:pt x="70625" y="373923"/>
                      </a:cubicBezTo>
                      <a:close/>
                      <a:moveTo>
                        <a:pt x="499728" y="361797"/>
                      </a:moveTo>
                      <a:cubicBezTo>
                        <a:pt x="505037" y="363315"/>
                        <a:pt x="508071" y="369384"/>
                        <a:pt x="506554" y="374694"/>
                      </a:cubicBezTo>
                      <a:cubicBezTo>
                        <a:pt x="504279" y="381522"/>
                        <a:pt x="501245" y="387591"/>
                        <a:pt x="498970" y="394418"/>
                      </a:cubicBezTo>
                      <a:cubicBezTo>
                        <a:pt x="497453" y="398211"/>
                        <a:pt x="493661" y="400487"/>
                        <a:pt x="489868" y="400487"/>
                      </a:cubicBezTo>
                      <a:cubicBezTo>
                        <a:pt x="488352" y="400487"/>
                        <a:pt x="486835" y="399729"/>
                        <a:pt x="485318" y="399729"/>
                      </a:cubicBezTo>
                      <a:cubicBezTo>
                        <a:pt x="480767" y="397453"/>
                        <a:pt x="477733" y="391384"/>
                        <a:pt x="480009" y="386073"/>
                      </a:cubicBezTo>
                      <a:cubicBezTo>
                        <a:pt x="483042" y="380004"/>
                        <a:pt x="485318" y="373935"/>
                        <a:pt x="486835" y="367866"/>
                      </a:cubicBezTo>
                      <a:cubicBezTo>
                        <a:pt x="489110" y="362556"/>
                        <a:pt x="494419" y="360280"/>
                        <a:pt x="499728" y="361797"/>
                      </a:cubicBezTo>
                      <a:close/>
                      <a:moveTo>
                        <a:pt x="132907" y="343643"/>
                      </a:moveTo>
                      <a:cubicBezTo>
                        <a:pt x="138227" y="342126"/>
                        <a:pt x="143546" y="345161"/>
                        <a:pt x="145066" y="350471"/>
                      </a:cubicBezTo>
                      <a:cubicBezTo>
                        <a:pt x="146586" y="356540"/>
                        <a:pt x="148865" y="363368"/>
                        <a:pt x="150385" y="368678"/>
                      </a:cubicBezTo>
                      <a:cubicBezTo>
                        <a:pt x="152665" y="373988"/>
                        <a:pt x="149625" y="380057"/>
                        <a:pt x="144306" y="381575"/>
                      </a:cubicBezTo>
                      <a:cubicBezTo>
                        <a:pt x="142786" y="382333"/>
                        <a:pt x="142026" y="382333"/>
                        <a:pt x="141266" y="382333"/>
                      </a:cubicBezTo>
                      <a:cubicBezTo>
                        <a:pt x="136707" y="382333"/>
                        <a:pt x="132907" y="380057"/>
                        <a:pt x="131388" y="375506"/>
                      </a:cubicBezTo>
                      <a:cubicBezTo>
                        <a:pt x="129108" y="368678"/>
                        <a:pt x="126828" y="362609"/>
                        <a:pt x="125309" y="355781"/>
                      </a:cubicBezTo>
                      <a:cubicBezTo>
                        <a:pt x="123789" y="350471"/>
                        <a:pt x="127588" y="344402"/>
                        <a:pt x="132907" y="343643"/>
                      </a:cubicBezTo>
                      <a:close/>
                      <a:moveTo>
                        <a:pt x="21263" y="323864"/>
                      </a:moveTo>
                      <a:cubicBezTo>
                        <a:pt x="22782" y="333724"/>
                        <a:pt x="24301" y="344342"/>
                        <a:pt x="25820" y="354203"/>
                      </a:cubicBezTo>
                      <a:lnTo>
                        <a:pt x="66069" y="354203"/>
                      </a:lnTo>
                      <a:cubicBezTo>
                        <a:pt x="65309" y="348135"/>
                        <a:pt x="63790" y="342826"/>
                        <a:pt x="63031" y="337516"/>
                      </a:cubicBezTo>
                      <a:cubicBezTo>
                        <a:pt x="63031" y="336758"/>
                        <a:pt x="63031" y="336758"/>
                        <a:pt x="63031" y="335999"/>
                      </a:cubicBezTo>
                      <a:cubicBezTo>
                        <a:pt x="63031" y="332207"/>
                        <a:pt x="62272" y="327656"/>
                        <a:pt x="61512" y="323864"/>
                      </a:cubicBezTo>
                      <a:close/>
                      <a:moveTo>
                        <a:pt x="509625" y="282911"/>
                      </a:moveTo>
                      <a:cubicBezTo>
                        <a:pt x="514955" y="282911"/>
                        <a:pt x="519524" y="286704"/>
                        <a:pt x="519524" y="292773"/>
                      </a:cubicBezTo>
                      <a:lnTo>
                        <a:pt x="519524" y="293532"/>
                      </a:lnTo>
                      <a:cubicBezTo>
                        <a:pt x="519524" y="300360"/>
                        <a:pt x="519524" y="307187"/>
                        <a:pt x="518763" y="313256"/>
                      </a:cubicBezTo>
                      <a:cubicBezTo>
                        <a:pt x="518763" y="318567"/>
                        <a:pt x="514194" y="323118"/>
                        <a:pt x="508863" y="323118"/>
                      </a:cubicBezTo>
                      <a:cubicBezTo>
                        <a:pt x="508102" y="323118"/>
                        <a:pt x="508102" y="323118"/>
                        <a:pt x="508102" y="322360"/>
                      </a:cubicBezTo>
                      <a:cubicBezTo>
                        <a:pt x="502010" y="322360"/>
                        <a:pt x="498202" y="317808"/>
                        <a:pt x="498964" y="311739"/>
                      </a:cubicBezTo>
                      <a:cubicBezTo>
                        <a:pt x="498964" y="305670"/>
                        <a:pt x="498964" y="299601"/>
                        <a:pt x="498964" y="293532"/>
                      </a:cubicBezTo>
                      <a:cubicBezTo>
                        <a:pt x="498964" y="287463"/>
                        <a:pt x="503533" y="282911"/>
                        <a:pt x="509625" y="282911"/>
                      </a:cubicBezTo>
                      <a:close/>
                      <a:moveTo>
                        <a:pt x="20504" y="273047"/>
                      </a:moveTo>
                      <a:cubicBezTo>
                        <a:pt x="20504" y="279873"/>
                        <a:pt x="19744" y="286699"/>
                        <a:pt x="19744" y="293525"/>
                      </a:cubicBezTo>
                      <a:cubicBezTo>
                        <a:pt x="19744" y="296559"/>
                        <a:pt x="20504" y="300352"/>
                        <a:pt x="20504" y="303385"/>
                      </a:cubicBezTo>
                      <a:lnTo>
                        <a:pt x="60753" y="303385"/>
                      </a:lnTo>
                      <a:cubicBezTo>
                        <a:pt x="60753" y="300352"/>
                        <a:pt x="60753" y="296559"/>
                        <a:pt x="60753" y="293525"/>
                      </a:cubicBezTo>
                      <a:cubicBezTo>
                        <a:pt x="60753" y="286699"/>
                        <a:pt x="60753" y="279873"/>
                        <a:pt x="61512" y="273805"/>
                      </a:cubicBezTo>
                      <a:cubicBezTo>
                        <a:pt x="61512" y="273047"/>
                        <a:pt x="61512" y="273047"/>
                        <a:pt x="61512" y="273047"/>
                      </a:cubicBezTo>
                      <a:close/>
                      <a:moveTo>
                        <a:pt x="129811" y="263173"/>
                      </a:moveTo>
                      <a:cubicBezTo>
                        <a:pt x="135111" y="263932"/>
                        <a:pt x="138897" y="268484"/>
                        <a:pt x="138897" y="274553"/>
                      </a:cubicBezTo>
                      <a:cubicBezTo>
                        <a:pt x="138140" y="280622"/>
                        <a:pt x="138140" y="286691"/>
                        <a:pt x="138140" y="292760"/>
                      </a:cubicBezTo>
                      <a:lnTo>
                        <a:pt x="138140" y="293518"/>
                      </a:lnTo>
                      <a:cubicBezTo>
                        <a:pt x="138140" y="298829"/>
                        <a:pt x="133597" y="303380"/>
                        <a:pt x="128297" y="303380"/>
                      </a:cubicBezTo>
                      <a:cubicBezTo>
                        <a:pt x="122997" y="303380"/>
                        <a:pt x="118454" y="299587"/>
                        <a:pt x="117697" y="294277"/>
                      </a:cubicBezTo>
                      <a:lnTo>
                        <a:pt x="117697" y="293518"/>
                      </a:lnTo>
                      <a:cubicBezTo>
                        <a:pt x="117697" y="286691"/>
                        <a:pt x="118454" y="279863"/>
                        <a:pt x="118454" y="273035"/>
                      </a:cubicBezTo>
                      <a:cubicBezTo>
                        <a:pt x="119211" y="266966"/>
                        <a:pt x="123754" y="263173"/>
                        <a:pt x="129811" y="263173"/>
                      </a:cubicBezTo>
                      <a:close/>
                      <a:moveTo>
                        <a:pt x="28098" y="222230"/>
                      </a:moveTo>
                      <a:cubicBezTo>
                        <a:pt x="25820" y="232090"/>
                        <a:pt x="24301" y="242708"/>
                        <a:pt x="22782" y="252568"/>
                      </a:cubicBezTo>
                      <a:lnTo>
                        <a:pt x="63031" y="252568"/>
                      </a:lnTo>
                      <a:cubicBezTo>
                        <a:pt x="63031" y="251810"/>
                        <a:pt x="63031" y="251052"/>
                        <a:pt x="63031" y="250293"/>
                      </a:cubicBezTo>
                      <a:cubicBezTo>
                        <a:pt x="63031" y="250293"/>
                        <a:pt x="63031" y="249535"/>
                        <a:pt x="63031" y="249535"/>
                      </a:cubicBezTo>
                      <a:cubicBezTo>
                        <a:pt x="64550" y="242708"/>
                        <a:pt x="65309" y="236641"/>
                        <a:pt x="66828" y="229815"/>
                      </a:cubicBezTo>
                      <a:cubicBezTo>
                        <a:pt x="66828" y="229056"/>
                        <a:pt x="66828" y="227539"/>
                        <a:pt x="67588" y="226022"/>
                      </a:cubicBezTo>
                      <a:cubicBezTo>
                        <a:pt x="67588" y="225264"/>
                        <a:pt x="67588" y="223747"/>
                        <a:pt x="68347" y="222230"/>
                      </a:cubicBezTo>
                      <a:close/>
                      <a:moveTo>
                        <a:pt x="492894" y="204013"/>
                      </a:moveTo>
                      <a:cubicBezTo>
                        <a:pt x="498219" y="202497"/>
                        <a:pt x="504304" y="205530"/>
                        <a:pt x="505825" y="210836"/>
                      </a:cubicBezTo>
                      <a:cubicBezTo>
                        <a:pt x="508108" y="216901"/>
                        <a:pt x="510390" y="223724"/>
                        <a:pt x="511911" y="230547"/>
                      </a:cubicBezTo>
                      <a:cubicBezTo>
                        <a:pt x="513432" y="235854"/>
                        <a:pt x="509629" y="241161"/>
                        <a:pt x="504304" y="242677"/>
                      </a:cubicBezTo>
                      <a:cubicBezTo>
                        <a:pt x="503543" y="243435"/>
                        <a:pt x="502783" y="243435"/>
                        <a:pt x="502022" y="243435"/>
                      </a:cubicBezTo>
                      <a:cubicBezTo>
                        <a:pt x="497458" y="243435"/>
                        <a:pt x="493655" y="240403"/>
                        <a:pt x="492133" y="235854"/>
                      </a:cubicBezTo>
                      <a:cubicBezTo>
                        <a:pt x="490612" y="229031"/>
                        <a:pt x="489091" y="222966"/>
                        <a:pt x="486809" y="216901"/>
                      </a:cubicBezTo>
                      <a:cubicBezTo>
                        <a:pt x="485287" y="211595"/>
                        <a:pt x="487569" y="206288"/>
                        <a:pt x="492894" y="204013"/>
                      </a:cubicBezTo>
                      <a:close/>
                      <a:moveTo>
                        <a:pt x="151873" y="186619"/>
                      </a:moveTo>
                      <a:cubicBezTo>
                        <a:pt x="157203" y="188895"/>
                        <a:pt x="159488" y="194964"/>
                        <a:pt x="157203" y="200274"/>
                      </a:cubicBezTo>
                      <a:cubicBezTo>
                        <a:pt x="154919" y="205585"/>
                        <a:pt x="152634" y="211654"/>
                        <a:pt x="150350" y="217723"/>
                      </a:cubicBezTo>
                      <a:cubicBezTo>
                        <a:pt x="148827" y="222274"/>
                        <a:pt x="145019" y="224550"/>
                        <a:pt x="140450" y="224550"/>
                      </a:cubicBezTo>
                      <a:cubicBezTo>
                        <a:pt x="139689" y="224550"/>
                        <a:pt x="138927" y="224550"/>
                        <a:pt x="137404" y="224550"/>
                      </a:cubicBezTo>
                      <a:cubicBezTo>
                        <a:pt x="132074" y="222274"/>
                        <a:pt x="129028" y="216964"/>
                        <a:pt x="131312" y="211654"/>
                      </a:cubicBezTo>
                      <a:cubicBezTo>
                        <a:pt x="133597" y="204826"/>
                        <a:pt x="135881" y="197998"/>
                        <a:pt x="138927" y="191929"/>
                      </a:cubicBezTo>
                      <a:cubicBezTo>
                        <a:pt x="141212" y="186619"/>
                        <a:pt x="147304" y="184343"/>
                        <a:pt x="151873" y="186619"/>
                      </a:cubicBezTo>
                      <a:close/>
                      <a:moveTo>
                        <a:pt x="218736" y="186536"/>
                      </a:moveTo>
                      <a:lnTo>
                        <a:pt x="281780" y="186536"/>
                      </a:lnTo>
                      <a:cubicBezTo>
                        <a:pt x="288616" y="186536"/>
                        <a:pt x="292414" y="190330"/>
                        <a:pt x="292414" y="196401"/>
                      </a:cubicBezTo>
                      <a:cubicBezTo>
                        <a:pt x="292414" y="202471"/>
                        <a:pt x="288616" y="207024"/>
                        <a:pt x="281780" y="207024"/>
                      </a:cubicBezTo>
                      <a:lnTo>
                        <a:pt x="264310" y="207024"/>
                      </a:lnTo>
                      <a:lnTo>
                        <a:pt x="322037" y="294288"/>
                      </a:lnTo>
                      <a:lnTo>
                        <a:pt x="379004" y="207024"/>
                      </a:lnTo>
                      <a:lnTo>
                        <a:pt x="361534" y="207024"/>
                      </a:lnTo>
                      <a:cubicBezTo>
                        <a:pt x="355457" y="207024"/>
                        <a:pt x="351659" y="202471"/>
                        <a:pt x="351659" y="196401"/>
                      </a:cubicBezTo>
                      <a:cubicBezTo>
                        <a:pt x="351659" y="190330"/>
                        <a:pt x="355457" y="186536"/>
                        <a:pt x="361534" y="186536"/>
                      </a:cubicBezTo>
                      <a:lnTo>
                        <a:pt x="425337" y="186536"/>
                      </a:lnTo>
                      <a:cubicBezTo>
                        <a:pt x="431413" y="186536"/>
                        <a:pt x="435211" y="190330"/>
                        <a:pt x="435211" y="196401"/>
                      </a:cubicBezTo>
                      <a:cubicBezTo>
                        <a:pt x="435211" y="202471"/>
                        <a:pt x="431413" y="207024"/>
                        <a:pt x="425337" y="207024"/>
                      </a:cubicBezTo>
                      <a:lnTo>
                        <a:pt x="405588" y="207024"/>
                      </a:lnTo>
                      <a:cubicBezTo>
                        <a:pt x="404069" y="207024"/>
                        <a:pt x="402550" y="207024"/>
                        <a:pt x="401031" y="209301"/>
                      </a:cubicBezTo>
                      <a:lnTo>
                        <a:pt x="337987" y="307947"/>
                      </a:lnTo>
                      <a:lnTo>
                        <a:pt x="373687" y="307947"/>
                      </a:lnTo>
                      <a:cubicBezTo>
                        <a:pt x="380523" y="307947"/>
                        <a:pt x="384321" y="311741"/>
                        <a:pt x="384321" y="317812"/>
                      </a:cubicBezTo>
                      <a:cubicBezTo>
                        <a:pt x="384321" y="324641"/>
                        <a:pt x="380523" y="328435"/>
                        <a:pt x="373687" y="328435"/>
                      </a:cubicBezTo>
                      <a:lnTo>
                        <a:pt x="331911" y="328435"/>
                      </a:lnTo>
                      <a:lnTo>
                        <a:pt x="331911" y="338300"/>
                      </a:lnTo>
                      <a:lnTo>
                        <a:pt x="373687" y="338300"/>
                      </a:lnTo>
                      <a:cubicBezTo>
                        <a:pt x="380523" y="338300"/>
                        <a:pt x="384321" y="342094"/>
                        <a:pt x="384321" y="348164"/>
                      </a:cubicBezTo>
                      <a:cubicBezTo>
                        <a:pt x="384321" y="354994"/>
                        <a:pt x="380523" y="358788"/>
                        <a:pt x="373687" y="358788"/>
                      </a:cubicBezTo>
                      <a:lnTo>
                        <a:pt x="331911" y="358788"/>
                      </a:lnTo>
                      <a:lnTo>
                        <a:pt x="331911" y="399005"/>
                      </a:lnTo>
                      <a:lnTo>
                        <a:pt x="355457" y="399005"/>
                      </a:lnTo>
                      <a:cubicBezTo>
                        <a:pt x="361534" y="399005"/>
                        <a:pt x="365332" y="402799"/>
                        <a:pt x="365332" y="408870"/>
                      </a:cubicBezTo>
                      <a:cubicBezTo>
                        <a:pt x="365332" y="415699"/>
                        <a:pt x="361534" y="419493"/>
                        <a:pt x="355457" y="419493"/>
                      </a:cubicBezTo>
                      <a:lnTo>
                        <a:pt x="288616" y="419493"/>
                      </a:lnTo>
                      <a:cubicBezTo>
                        <a:pt x="282539" y="419493"/>
                        <a:pt x="278742" y="415699"/>
                        <a:pt x="278742" y="408870"/>
                      </a:cubicBezTo>
                      <a:cubicBezTo>
                        <a:pt x="278742" y="402799"/>
                        <a:pt x="282539" y="399005"/>
                        <a:pt x="288616" y="399005"/>
                      </a:cubicBezTo>
                      <a:lnTo>
                        <a:pt x="312162" y="399005"/>
                      </a:lnTo>
                      <a:lnTo>
                        <a:pt x="312162" y="358788"/>
                      </a:lnTo>
                      <a:lnTo>
                        <a:pt x="270386" y="358788"/>
                      </a:lnTo>
                      <a:cubicBezTo>
                        <a:pt x="264310" y="358788"/>
                        <a:pt x="259752" y="354994"/>
                        <a:pt x="259752" y="348164"/>
                      </a:cubicBezTo>
                      <a:cubicBezTo>
                        <a:pt x="259752" y="342094"/>
                        <a:pt x="264310" y="338300"/>
                        <a:pt x="270386" y="338300"/>
                      </a:cubicBezTo>
                      <a:lnTo>
                        <a:pt x="312162" y="338300"/>
                      </a:lnTo>
                      <a:lnTo>
                        <a:pt x="312162" y="328435"/>
                      </a:lnTo>
                      <a:lnTo>
                        <a:pt x="270386" y="328435"/>
                      </a:lnTo>
                      <a:cubicBezTo>
                        <a:pt x="264310" y="328435"/>
                        <a:pt x="259752" y="324641"/>
                        <a:pt x="259752" y="317812"/>
                      </a:cubicBezTo>
                      <a:cubicBezTo>
                        <a:pt x="259752" y="311741"/>
                        <a:pt x="264310" y="307947"/>
                        <a:pt x="270386" y="307947"/>
                      </a:cubicBezTo>
                      <a:lnTo>
                        <a:pt x="305326" y="307947"/>
                      </a:lnTo>
                      <a:lnTo>
                        <a:pt x="242283" y="209301"/>
                      </a:lnTo>
                      <a:cubicBezTo>
                        <a:pt x="241523" y="207024"/>
                        <a:pt x="240004" y="207024"/>
                        <a:pt x="238485" y="207024"/>
                      </a:cubicBezTo>
                      <a:lnTo>
                        <a:pt x="218736" y="207024"/>
                      </a:lnTo>
                      <a:cubicBezTo>
                        <a:pt x="211900" y="207024"/>
                        <a:pt x="208102" y="202471"/>
                        <a:pt x="208102" y="196401"/>
                      </a:cubicBezTo>
                      <a:cubicBezTo>
                        <a:pt x="208102" y="190330"/>
                        <a:pt x="211900" y="186536"/>
                        <a:pt x="218736" y="186536"/>
                      </a:cubicBezTo>
                      <a:close/>
                      <a:moveTo>
                        <a:pt x="44805" y="172171"/>
                      </a:moveTo>
                      <a:cubicBezTo>
                        <a:pt x="41008" y="182031"/>
                        <a:pt x="37211" y="191891"/>
                        <a:pt x="33414" y="202510"/>
                      </a:cubicBezTo>
                      <a:lnTo>
                        <a:pt x="73663" y="202510"/>
                      </a:lnTo>
                      <a:cubicBezTo>
                        <a:pt x="74422" y="197959"/>
                        <a:pt x="75941" y="193408"/>
                        <a:pt x="77460" y="188858"/>
                      </a:cubicBezTo>
                      <a:cubicBezTo>
                        <a:pt x="77460" y="188099"/>
                        <a:pt x="78219" y="186582"/>
                        <a:pt x="78979" y="185065"/>
                      </a:cubicBezTo>
                      <a:cubicBezTo>
                        <a:pt x="80498" y="180514"/>
                        <a:pt x="82016" y="175963"/>
                        <a:pt x="83535" y="172171"/>
                      </a:cubicBezTo>
                      <a:close/>
                      <a:moveTo>
                        <a:pt x="451103" y="136487"/>
                      </a:moveTo>
                      <a:cubicBezTo>
                        <a:pt x="455664" y="132683"/>
                        <a:pt x="461746" y="133444"/>
                        <a:pt x="465547" y="138009"/>
                      </a:cubicBezTo>
                      <a:cubicBezTo>
                        <a:pt x="470108" y="143335"/>
                        <a:pt x="473909" y="148661"/>
                        <a:pt x="477709" y="154748"/>
                      </a:cubicBezTo>
                      <a:cubicBezTo>
                        <a:pt x="481510" y="159313"/>
                        <a:pt x="479990" y="165400"/>
                        <a:pt x="475429" y="168444"/>
                      </a:cubicBezTo>
                      <a:cubicBezTo>
                        <a:pt x="473909" y="169966"/>
                        <a:pt x="471628" y="169966"/>
                        <a:pt x="469347" y="169966"/>
                      </a:cubicBezTo>
                      <a:cubicBezTo>
                        <a:pt x="466307" y="169966"/>
                        <a:pt x="463266" y="168444"/>
                        <a:pt x="460986" y="166161"/>
                      </a:cubicBezTo>
                      <a:cubicBezTo>
                        <a:pt x="457945" y="160835"/>
                        <a:pt x="454144" y="155509"/>
                        <a:pt x="449583" y="150183"/>
                      </a:cubicBezTo>
                      <a:cubicBezTo>
                        <a:pt x="446542" y="146379"/>
                        <a:pt x="446542" y="139531"/>
                        <a:pt x="451103" y="136487"/>
                      </a:cubicBezTo>
                      <a:close/>
                      <a:moveTo>
                        <a:pt x="185242" y="122835"/>
                      </a:moveTo>
                      <a:cubicBezTo>
                        <a:pt x="189040" y="119037"/>
                        <a:pt x="195876" y="119037"/>
                        <a:pt x="199674" y="122835"/>
                      </a:cubicBezTo>
                      <a:cubicBezTo>
                        <a:pt x="203472" y="126632"/>
                        <a:pt x="203472" y="132709"/>
                        <a:pt x="199674" y="137266"/>
                      </a:cubicBezTo>
                      <a:cubicBezTo>
                        <a:pt x="195117" y="141823"/>
                        <a:pt x="191319" y="146381"/>
                        <a:pt x="186762" y="150938"/>
                      </a:cubicBezTo>
                      <a:cubicBezTo>
                        <a:pt x="185242" y="153976"/>
                        <a:pt x="182204" y="154736"/>
                        <a:pt x="179166" y="154736"/>
                      </a:cubicBezTo>
                      <a:cubicBezTo>
                        <a:pt x="176887" y="154736"/>
                        <a:pt x="174609" y="153976"/>
                        <a:pt x="173090" y="152457"/>
                      </a:cubicBezTo>
                      <a:cubicBezTo>
                        <a:pt x="168532" y="149419"/>
                        <a:pt x="167773" y="142583"/>
                        <a:pt x="171571" y="138026"/>
                      </a:cubicBezTo>
                      <a:cubicBezTo>
                        <a:pt x="176128" y="132709"/>
                        <a:pt x="180685" y="127392"/>
                        <a:pt x="185242" y="122835"/>
                      </a:cubicBezTo>
                      <a:close/>
                      <a:moveTo>
                        <a:pt x="81257" y="111494"/>
                      </a:moveTo>
                      <a:cubicBezTo>
                        <a:pt x="71385" y="123629"/>
                        <a:pt x="62272" y="137282"/>
                        <a:pt x="54677" y="151692"/>
                      </a:cubicBezTo>
                      <a:lnTo>
                        <a:pt x="92648" y="151692"/>
                      </a:lnTo>
                      <a:lnTo>
                        <a:pt x="92648" y="150934"/>
                      </a:lnTo>
                      <a:cubicBezTo>
                        <a:pt x="93408" y="149417"/>
                        <a:pt x="94167" y="147900"/>
                        <a:pt x="94926" y="146383"/>
                      </a:cubicBezTo>
                      <a:cubicBezTo>
                        <a:pt x="97205" y="142591"/>
                        <a:pt x="99483" y="138799"/>
                        <a:pt x="101761" y="135006"/>
                      </a:cubicBezTo>
                      <a:cubicBezTo>
                        <a:pt x="102521" y="133489"/>
                        <a:pt x="103280" y="131972"/>
                        <a:pt x="104039" y="130455"/>
                      </a:cubicBezTo>
                      <a:cubicBezTo>
                        <a:pt x="107077" y="125905"/>
                        <a:pt x="110115" y="121354"/>
                        <a:pt x="113152" y="116803"/>
                      </a:cubicBezTo>
                      <a:cubicBezTo>
                        <a:pt x="113912" y="114528"/>
                        <a:pt x="115431" y="113011"/>
                        <a:pt x="116190" y="111494"/>
                      </a:cubicBezTo>
                      <a:close/>
                      <a:moveTo>
                        <a:pt x="400213" y="85002"/>
                      </a:moveTo>
                      <a:cubicBezTo>
                        <a:pt x="406282" y="88033"/>
                        <a:pt x="412351" y="91822"/>
                        <a:pt x="418420" y="95611"/>
                      </a:cubicBezTo>
                      <a:cubicBezTo>
                        <a:pt x="422972" y="98642"/>
                        <a:pt x="424489" y="104704"/>
                        <a:pt x="421455" y="109251"/>
                      </a:cubicBezTo>
                      <a:cubicBezTo>
                        <a:pt x="419179" y="112282"/>
                        <a:pt x="416144" y="113798"/>
                        <a:pt x="413110" y="113798"/>
                      </a:cubicBezTo>
                      <a:cubicBezTo>
                        <a:pt x="410834" y="113798"/>
                        <a:pt x="409317" y="113798"/>
                        <a:pt x="407800" y="112282"/>
                      </a:cubicBezTo>
                      <a:cubicBezTo>
                        <a:pt x="402489" y="109251"/>
                        <a:pt x="396420" y="106220"/>
                        <a:pt x="391110" y="103189"/>
                      </a:cubicBezTo>
                      <a:cubicBezTo>
                        <a:pt x="385799" y="100915"/>
                        <a:pt x="384282" y="94853"/>
                        <a:pt x="386558" y="89549"/>
                      </a:cubicBezTo>
                      <a:cubicBezTo>
                        <a:pt x="388834" y="84244"/>
                        <a:pt x="394903" y="82729"/>
                        <a:pt x="400213" y="85002"/>
                      </a:cubicBezTo>
                      <a:close/>
                      <a:moveTo>
                        <a:pt x="255897" y="76571"/>
                      </a:moveTo>
                      <a:cubicBezTo>
                        <a:pt x="261215" y="75053"/>
                        <a:pt x="266534" y="77330"/>
                        <a:pt x="268814" y="82644"/>
                      </a:cubicBezTo>
                      <a:cubicBezTo>
                        <a:pt x="271093" y="87958"/>
                        <a:pt x="268054" y="94032"/>
                        <a:pt x="262735" y="95550"/>
                      </a:cubicBezTo>
                      <a:cubicBezTo>
                        <a:pt x="257416" y="97827"/>
                        <a:pt x="251338" y="100864"/>
                        <a:pt x="245259" y="103141"/>
                      </a:cubicBezTo>
                      <a:cubicBezTo>
                        <a:pt x="243739" y="103901"/>
                        <a:pt x="242219" y="104660"/>
                        <a:pt x="240700" y="104660"/>
                      </a:cubicBezTo>
                      <a:cubicBezTo>
                        <a:pt x="237660" y="104660"/>
                        <a:pt x="233861" y="102382"/>
                        <a:pt x="231582" y="99346"/>
                      </a:cubicBezTo>
                      <a:cubicBezTo>
                        <a:pt x="229302" y="94032"/>
                        <a:pt x="231582" y="87958"/>
                        <a:pt x="236141" y="85681"/>
                      </a:cubicBezTo>
                      <a:cubicBezTo>
                        <a:pt x="242979" y="81885"/>
                        <a:pt x="249058" y="79608"/>
                        <a:pt x="255897" y="76571"/>
                      </a:cubicBezTo>
                      <a:close/>
                      <a:moveTo>
                        <a:pt x="318232" y="65184"/>
                      </a:moveTo>
                      <a:lnTo>
                        <a:pt x="318990" y="65184"/>
                      </a:lnTo>
                      <a:cubicBezTo>
                        <a:pt x="325813" y="65184"/>
                        <a:pt x="332636" y="65944"/>
                        <a:pt x="339459" y="66705"/>
                      </a:cubicBezTo>
                      <a:cubicBezTo>
                        <a:pt x="344766" y="67465"/>
                        <a:pt x="349314" y="72028"/>
                        <a:pt x="348556" y="78111"/>
                      </a:cubicBezTo>
                      <a:cubicBezTo>
                        <a:pt x="347798" y="83435"/>
                        <a:pt x="343249" y="87237"/>
                        <a:pt x="337943" y="87237"/>
                      </a:cubicBezTo>
                      <a:cubicBezTo>
                        <a:pt x="337943" y="87237"/>
                        <a:pt x="337184" y="86476"/>
                        <a:pt x="337184" y="86476"/>
                      </a:cubicBezTo>
                      <a:cubicBezTo>
                        <a:pt x="331120" y="85716"/>
                        <a:pt x="325055" y="85716"/>
                        <a:pt x="318990" y="85716"/>
                      </a:cubicBezTo>
                      <a:cubicBezTo>
                        <a:pt x="312925" y="85716"/>
                        <a:pt x="308376" y="81153"/>
                        <a:pt x="308376" y="75830"/>
                      </a:cubicBezTo>
                      <a:cubicBezTo>
                        <a:pt x="308376" y="69746"/>
                        <a:pt x="312925" y="65184"/>
                        <a:pt x="318232" y="65184"/>
                      </a:cubicBezTo>
                      <a:close/>
                      <a:moveTo>
                        <a:pt x="133656" y="60677"/>
                      </a:moveTo>
                      <a:cubicBezTo>
                        <a:pt x="121506" y="69778"/>
                        <a:pt x="109355" y="79638"/>
                        <a:pt x="98723" y="91015"/>
                      </a:cubicBezTo>
                      <a:lnTo>
                        <a:pt x="132138" y="91015"/>
                      </a:lnTo>
                      <a:cubicBezTo>
                        <a:pt x="133656" y="89498"/>
                        <a:pt x="135175" y="87223"/>
                        <a:pt x="136694" y="85706"/>
                      </a:cubicBezTo>
                      <a:cubicBezTo>
                        <a:pt x="138213" y="83431"/>
                        <a:pt x="140491" y="81155"/>
                        <a:pt x="142010" y="79638"/>
                      </a:cubicBezTo>
                      <a:cubicBezTo>
                        <a:pt x="144288" y="77363"/>
                        <a:pt x="146566" y="75088"/>
                        <a:pt x="148085" y="73571"/>
                      </a:cubicBezTo>
                      <a:cubicBezTo>
                        <a:pt x="150364" y="71295"/>
                        <a:pt x="151882" y="69020"/>
                        <a:pt x="154161" y="67503"/>
                      </a:cubicBezTo>
                      <a:cubicBezTo>
                        <a:pt x="156439" y="65228"/>
                        <a:pt x="159477" y="62952"/>
                        <a:pt x="161755" y="60677"/>
                      </a:cubicBezTo>
                      <a:close/>
                      <a:moveTo>
                        <a:pt x="214914" y="25029"/>
                      </a:moveTo>
                      <a:cubicBezTo>
                        <a:pt x="198966" y="28063"/>
                        <a:pt x="183018" y="33372"/>
                        <a:pt x="168589" y="40198"/>
                      </a:cubicBezTo>
                      <a:lnTo>
                        <a:pt x="188334" y="40198"/>
                      </a:lnTo>
                      <a:cubicBezTo>
                        <a:pt x="190612" y="38681"/>
                        <a:pt x="193650" y="37164"/>
                        <a:pt x="196688" y="34889"/>
                      </a:cubicBezTo>
                      <a:cubicBezTo>
                        <a:pt x="198207" y="34131"/>
                        <a:pt x="199725" y="32614"/>
                        <a:pt x="202004" y="31855"/>
                      </a:cubicBezTo>
                      <a:cubicBezTo>
                        <a:pt x="205041" y="30338"/>
                        <a:pt x="208079" y="28063"/>
                        <a:pt x="211877" y="26546"/>
                      </a:cubicBezTo>
                      <a:cubicBezTo>
                        <a:pt x="212636" y="25787"/>
                        <a:pt x="214155" y="25029"/>
                        <a:pt x="214914" y="25029"/>
                      </a:cubicBezTo>
                      <a:close/>
                      <a:moveTo>
                        <a:pt x="318954" y="20478"/>
                      </a:moveTo>
                      <a:cubicBezTo>
                        <a:pt x="310600" y="20478"/>
                        <a:pt x="303006" y="20478"/>
                        <a:pt x="294653" y="21237"/>
                      </a:cubicBezTo>
                      <a:lnTo>
                        <a:pt x="290855" y="21995"/>
                      </a:lnTo>
                      <a:cubicBezTo>
                        <a:pt x="290096" y="21995"/>
                        <a:pt x="290096" y="21995"/>
                        <a:pt x="289337" y="22754"/>
                      </a:cubicBezTo>
                      <a:cubicBezTo>
                        <a:pt x="285540" y="22754"/>
                        <a:pt x="282502" y="23512"/>
                        <a:pt x="278705" y="24271"/>
                      </a:cubicBezTo>
                      <a:cubicBezTo>
                        <a:pt x="278705" y="24271"/>
                        <a:pt x="278705" y="24271"/>
                        <a:pt x="277945" y="24271"/>
                      </a:cubicBezTo>
                      <a:cubicBezTo>
                        <a:pt x="274908" y="25029"/>
                        <a:pt x="271111" y="25787"/>
                        <a:pt x="268073" y="26546"/>
                      </a:cubicBezTo>
                      <a:cubicBezTo>
                        <a:pt x="267314" y="26546"/>
                        <a:pt x="267314" y="26546"/>
                        <a:pt x="266554" y="26546"/>
                      </a:cubicBezTo>
                      <a:cubicBezTo>
                        <a:pt x="263517" y="27304"/>
                        <a:pt x="260479" y="28821"/>
                        <a:pt x="257441" y="29580"/>
                      </a:cubicBezTo>
                      <a:cubicBezTo>
                        <a:pt x="256682" y="29580"/>
                        <a:pt x="255922" y="30338"/>
                        <a:pt x="254404" y="30338"/>
                      </a:cubicBezTo>
                      <a:cubicBezTo>
                        <a:pt x="252125" y="31097"/>
                        <a:pt x="249847" y="31855"/>
                        <a:pt x="246810" y="32614"/>
                      </a:cubicBezTo>
                      <a:cubicBezTo>
                        <a:pt x="245291" y="33372"/>
                        <a:pt x="243012" y="34131"/>
                        <a:pt x="240734" y="35648"/>
                      </a:cubicBezTo>
                      <a:cubicBezTo>
                        <a:pt x="239215" y="35648"/>
                        <a:pt x="238456" y="36406"/>
                        <a:pt x="236937" y="37164"/>
                      </a:cubicBezTo>
                      <a:cubicBezTo>
                        <a:pt x="182259" y="59918"/>
                        <a:pt x="136694" y="105426"/>
                        <a:pt x="109355" y="163069"/>
                      </a:cubicBezTo>
                      <a:cubicBezTo>
                        <a:pt x="109355" y="163828"/>
                        <a:pt x="109355" y="163828"/>
                        <a:pt x="109355" y="164586"/>
                      </a:cubicBezTo>
                      <a:cubicBezTo>
                        <a:pt x="107836" y="167620"/>
                        <a:pt x="106318" y="170654"/>
                        <a:pt x="104799" y="174446"/>
                      </a:cubicBezTo>
                      <a:cubicBezTo>
                        <a:pt x="104039" y="175205"/>
                        <a:pt x="103280" y="176722"/>
                        <a:pt x="103280" y="178239"/>
                      </a:cubicBezTo>
                      <a:cubicBezTo>
                        <a:pt x="101761" y="180514"/>
                        <a:pt x="101002" y="182789"/>
                        <a:pt x="100242" y="185823"/>
                      </a:cubicBezTo>
                      <a:cubicBezTo>
                        <a:pt x="99483" y="187341"/>
                        <a:pt x="98723" y="188858"/>
                        <a:pt x="97964" y="190374"/>
                      </a:cubicBezTo>
                      <a:cubicBezTo>
                        <a:pt x="97205" y="192650"/>
                        <a:pt x="96445" y="194925"/>
                        <a:pt x="95686" y="197201"/>
                      </a:cubicBezTo>
                      <a:cubicBezTo>
                        <a:pt x="95686" y="199476"/>
                        <a:pt x="94926" y="200993"/>
                        <a:pt x="94167" y="203268"/>
                      </a:cubicBezTo>
                      <a:cubicBezTo>
                        <a:pt x="93408" y="204785"/>
                        <a:pt x="92648" y="207061"/>
                        <a:pt x="92648" y="209336"/>
                      </a:cubicBezTo>
                      <a:cubicBezTo>
                        <a:pt x="91889" y="211611"/>
                        <a:pt x="91129" y="213128"/>
                        <a:pt x="90370" y="215404"/>
                      </a:cubicBezTo>
                      <a:cubicBezTo>
                        <a:pt x="90370" y="217679"/>
                        <a:pt x="89611" y="219955"/>
                        <a:pt x="88851" y="221471"/>
                      </a:cubicBezTo>
                      <a:cubicBezTo>
                        <a:pt x="88851" y="223747"/>
                        <a:pt x="88092" y="226022"/>
                        <a:pt x="87332" y="227539"/>
                      </a:cubicBezTo>
                      <a:cubicBezTo>
                        <a:pt x="87332" y="229815"/>
                        <a:pt x="86573" y="232090"/>
                        <a:pt x="86573" y="234365"/>
                      </a:cubicBezTo>
                      <a:cubicBezTo>
                        <a:pt x="85813" y="236641"/>
                        <a:pt x="85813" y="238158"/>
                        <a:pt x="85054" y="240433"/>
                      </a:cubicBezTo>
                      <a:cubicBezTo>
                        <a:pt x="85054" y="242708"/>
                        <a:pt x="84295" y="244984"/>
                        <a:pt x="84295" y="247259"/>
                      </a:cubicBezTo>
                      <a:cubicBezTo>
                        <a:pt x="83535" y="249535"/>
                        <a:pt x="83535" y="251810"/>
                        <a:pt x="83535" y="253327"/>
                      </a:cubicBezTo>
                      <a:cubicBezTo>
                        <a:pt x="82776" y="255602"/>
                        <a:pt x="82776" y="258636"/>
                        <a:pt x="82776" y="260912"/>
                      </a:cubicBezTo>
                      <a:cubicBezTo>
                        <a:pt x="82016" y="262428"/>
                        <a:pt x="82016" y="264704"/>
                        <a:pt x="82016" y="266221"/>
                      </a:cubicBezTo>
                      <a:cubicBezTo>
                        <a:pt x="82016" y="269255"/>
                        <a:pt x="81257" y="272288"/>
                        <a:pt x="81257" y="275322"/>
                      </a:cubicBezTo>
                      <a:cubicBezTo>
                        <a:pt x="81257" y="276839"/>
                        <a:pt x="81257" y="278356"/>
                        <a:pt x="81257" y="279873"/>
                      </a:cubicBezTo>
                      <a:cubicBezTo>
                        <a:pt x="80498" y="284424"/>
                        <a:pt x="80498" y="288975"/>
                        <a:pt x="80498" y="293525"/>
                      </a:cubicBezTo>
                      <a:cubicBezTo>
                        <a:pt x="80498" y="298076"/>
                        <a:pt x="80498" y="302627"/>
                        <a:pt x="81257" y="306419"/>
                      </a:cubicBezTo>
                      <a:cubicBezTo>
                        <a:pt x="81257" y="308695"/>
                        <a:pt x="81257" y="310212"/>
                        <a:pt x="81257" y="311729"/>
                      </a:cubicBezTo>
                      <a:cubicBezTo>
                        <a:pt x="81257" y="314004"/>
                        <a:pt x="81257" y="317038"/>
                        <a:pt x="82016" y="320072"/>
                      </a:cubicBezTo>
                      <a:cubicBezTo>
                        <a:pt x="82016" y="321589"/>
                        <a:pt x="82016" y="323864"/>
                        <a:pt x="82776" y="325381"/>
                      </a:cubicBezTo>
                      <a:cubicBezTo>
                        <a:pt x="82776" y="328415"/>
                        <a:pt x="82776" y="330690"/>
                        <a:pt x="83535" y="332966"/>
                      </a:cubicBezTo>
                      <a:cubicBezTo>
                        <a:pt x="83535" y="335241"/>
                        <a:pt x="83535" y="336758"/>
                        <a:pt x="84295" y="339033"/>
                      </a:cubicBezTo>
                      <a:cubicBezTo>
                        <a:pt x="84295" y="341309"/>
                        <a:pt x="85054" y="343584"/>
                        <a:pt x="85054" y="345859"/>
                      </a:cubicBezTo>
                      <a:cubicBezTo>
                        <a:pt x="85813" y="348135"/>
                        <a:pt x="85813" y="350410"/>
                        <a:pt x="86573" y="351927"/>
                      </a:cubicBezTo>
                      <a:cubicBezTo>
                        <a:pt x="86573" y="354203"/>
                        <a:pt x="87332" y="356478"/>
                        <a:pt x="87332" y="358753"/>
                      </a:cubicBezTo>
                      <a:cubicBezTo>
                        <a:pt x="88092" y="361029"/>
                        <a:pt x="88851" y="362546"/>
                        <a:pt x="88851" y="364821"/>
                      </a:cubicBezTo>
                      <a:cubicBezTo>
                        <a:pt x="89611" y="367096"/>
                        <a:pt x="90370" y="369372"/>
                        <a:pt x="90370" y="370889"/>
                      </a:cubicBezTo>
                      <a:cubicBezTo>
                        <a:pt x="91129" y="373164"/>
                        <a:pt x="91889" y="375439"/>
                        <a:pt x="91889" y="376956"/>
                      </a:cubicBezTo>
                      <a:cubicBezTo>
                        <a:pt x="92648" y="379232"/>
                        <a:pt x="93408" y="381507"/>
                        <a:pt x="94167" y="383783"/>
                      </a:cubicBezTo>
                      <a:cubicBezTo>
                        <a:pt x="94926" y="385300"/>
                        <a:pt x="95686" y="387575"/>
                        <a:pt x="95686" y="389092"/>
                      </a:cubicBezTo>
                      <a:cubicBezTo>
                        <a:pt x="96445" y="391367"/>
                        <a:pt x="97205" y="393643"/>
                        <a:pt x="97964" y="395918"/>
                      </a:cubicBezTo>
                      <a:cubicBezTo>
                        <a:pt x="98723" y="397435"/>
                        <a:pt x="99483" y="398952"/>
                        <a:pt x="100242" y="401227"/>
                      </a:cubicBezTo>
                      <a:cubicBezTo>
                        <a:pt x="101002" y="403503"/>
                        <a:pt x="101761" y="405778"/>
                        <a:pt x="103280" y="408812"/>
                      </a:cubicBezTo>
                      <a:cubicBezTo>
                        <a:pt x="103280" y="409570"/>
                        <a:pt x="104039" y="411087"/>
                        <a:pt x="104799" y="412604"/>
                      </a:cubicBezTo>
                      <a:cubicBezTo>
                        <a:pt x="106318" y="415638"/>
                        <a:pt x="107077" y="418672"/>
                        <a:pt x="108596" y="422464"/>
                      </a:cubicBezTo>
                      <a:cubicBezTo>
                        <a:pt x="109355" y="422464"/>
                        <a:pt x="109355" y="423223"/>
                        <a:pt x="109355" y="423223"/>
                      </a:cubicBezTo>
                      <a:cubicBezTo>
                        <a:pt x="136694" y="481624"/>
                        <a:pt x="182259" y="526374"/>
                        <a:pt x="236937" y="549886"/>
                      </a:cubicBezTo>
                      <a:cubicBezTo>
                        <a:pt x="237697" y="549886"/>
                        <a:pt x="239215" y="550644"/>
                        <a:pt x="240734" y="551403"/>
                      </a:cubicBezTo>
                      <a:cubicBezTo>
                        <a:pt x="243012" y="552161"/>
                        <a:pt x="245291" y="552920"/>
                        <a:pt x="246810" y="553678"/>
                      </a:cubicBezTo>
                      <a:cubicBezTo>
                        <a:pt x="249847" y="554437"/>
                        <a:pt x="252125" y="555195"/>
                        <a:pt x="254404" y="555954"/>
                      </a:cubicBezTo>
                      <a:cubicBezTo>
                        <a:pt x="255922" y="556712"/>
                        <a:pt x="256682" y="556712"/>
                        <a:pt x="257441" y="557471"/>
                      </a:cubicBezTo>
                      <a:cubicBezTo>
                        <a:pt x="260479" y="558229"/>
                        <a:pt x="263517" y="558988"/>
                        <a:pt x="266554" y="559746"/>
                      </a:cubicBezTo>
                      <a:cubicBezTo>
                        <a:pt x="267314" y="559746"/>
                        <a:pt x="267314" y="559746"/>
                        <a:pt x="268073" y="559746"/>
                      </a:cubicBezTo>
                      <a:cubicBezTo>
                        <a:pt x="271111" y="560504"/>
                        <a:pt x="274908" y="561263"/>
                        <a:pt x="277945" y="562021"/>
                      </a:cubicBezTo>
                      <a:cubicBezTo>
                        <a:pt x="278705" y="562021"/>
                        <a:pt x="278705" y="562021"/>
                        <a:pt x="278705" y="562780"/>
                      </a:cubicBezTo>
                      <a:cubicBezTo>
                        <a:pt x="282502" y="562780"/>
                        <a:pt x="285540" y="563538"/>
                        <a:pt x="289337" y="564297"/>
                      </a:cubicBezTo>
                      <a:cubicBezTo>
                        <a:pt x="290096" y="564297"/>
                        <a:pt x="290096" y="564297"/>
                        <a:pt x="290855" y="564297"/>
                      </a:cubicBezTo>
                      <a:lnTo>
                        <a:pt x="294653" y="565055"/>
                      </a:lnTo>
                      <a:cubicBezTo>
                        <a:pt x="303006" y="565814"/>
                        <a:pt x="310600" y="566572"/>
                        <a:pt x="318954" y="566572"/>
                      </a:cubicBezTo>
                      <a:cubicBezTo>
                        <a:pt x="449573" y="566572"/>
                        <a:pt x="556650" y="443701"/>
                        <a:pt x="556650" y="293525"/>
                      </a:cubicBezTo>
                      <a:cubicBezTo>
                        <a:pt x="556650" y="142591"/>
                        <a:pt x="449573" y="20478"/>
                        <a:pt x="318954" y="20478"/>
                      </a:cubicBezTo>
                      <a:close/>
                      <a:moveTo>
                        <a:pt x="258201" y="0"/>
                      </a:moveTo>
                      <a:cubicBezTo>
                        <a:pt x="268073" y="0"/>
                        <a:pt x="277945" y="758"/>
                        <a:pt x="287818" y="2275"/>
                      </a:cubicBezTo>
                      <a:cubicBezTo>
                        <a:pt x="298450" y="758"/>
                        <a:pt x="308322" y="0"/>
                        <a:pt x="318954" y="0"/>
                      </a:cubicBezTo>
                      <a:cubicBezTo>
                        <a:pt x="460964" y="0"/>
                        <a:pt x="577154" y="131214"/>
                        <a:pt x="577154" y="293525"/>
                      </a:cubicBezTo>
                      <a:cubicBezTo>
                        <a:pt x="577154" y="455078"/>
                        <a:pt x="460964" y="586292"/>
                        <a:pt x="318954" y="586292"/>
                      </a:cubicBezTo>
                      <a:cubicBezTo>
                        <a:pt x="308322" y="586292"/>
                        <a:pt x="298450" y="585534"/>
                        <a:pt x="287818" y="584775"/>
                      </a:cubicBezTo>
                      <a:cubicBezTo>
                        <a:pt x="277945" y="585534"/>
                        <a:pt x="268073" y="586292"/>
                        <a:pt x="258201" y="586292"/>
                      </a:cubicBezTo>
                      <a:cubicBezTo>
                        <a:pt x="203522" y="586292"/>
                        <a:pt x="152642" y="567331"/>
                        <a:pt x="110874" y="533958"/>
                      </a:cubicBezTo>
                      <a:cubicBezTo>
                        <a:pt x="110115" y="533200"/>
                        <a:pt x="109355" y="533200"/>
                        <a:pt x="108596" y="532441"/>
                      </a:cubicBezTo>
                      <a:cubicBezTo>
                        <a:pt x="91129" y="518031"/>
                        <a:pt x="75182" y="501344"/>
                        <a:pt x="60753" y="482383"/>
                      </a:cubicBezTo>
                      <a:cubicBezTo>
                        <a:pt x="60753" y="482383"/>
                        <a:pt x="59993" y="481624"/>
                        <a:pt x="59993" y="480866"/>
                      </a:cubicBezTo>
                      <a:cubicBezTo>
                        <a:pt x="46324" y="461904"/>
                        <a:pt x="34173" y="441426"/>
                        <a:pt x="25060" y="419430"/>
                      </a:cubicBezTo>
                      <a:cubicBezTo>
                        <a:pt x="24301" y="418672"/>
                        <a:pt x="24301" y="417913"/>
                        <a:pt x="24301" y="417913"/>
                      </a:cubicBezTo>
                      <a:cubicBezTo>
                        <a:pt x="8353" y="379990"/>
                        <a:pt x="0" y="337516"/>
                        <a:pt x="0" y="293525"/>
                      </a:cubicBezTo>
                      <a:cubicBezTo>
                        <a:pt x="0" y="264704"/>
                        <a:pt x="3037" y="237399"/>
                        <a:pt x="9872" y="211611"/>
                      </a:cubicBezTo>
                      <a:cubicBezTo>
                        <a:pt x="9872" y="210095"/>
                        <a:pt x="10632" y="209336"/>
                        <a:pt x="10632" y="207819"/>
                      </a:cubicBezTo>
                      <a:cubicBezTo>
                        <a:pt x="15188" y="191133"/>
                        <a:pt x="21263" y="174446"/>
                        <a:pt x="28857" y="158519"/>
                      </a:cubicBezTo>
                      <a:cubicBezTo>
                        <a:pt x="28857" y="157760"/>
                        <a:pt x="28857" y="157760"/>
                        <a:pt x="29617" y="157002"/>
                      </a:cubicBezTo>
                      <a:cubicBezTo>
                        <a:pt x="39489" y="134248"/>
                        <a:pt x="52399" y="113769"/>
                        <a:pt x="67588" y="94808"/>
                      </a:cubicBezTo>
                      <a:cubicBezTo>
                        <a:pt x="68347" y="94808"/>
                        <a:pt x="68347" y="94049"/>
                        <a:pt x="69106" y="94049"/>
                      </a:cubicBezTo>
                      <a:cubicBezTo>
                        <a:pt x="85054" y="74329"/>
                        <a:pt x="103280" y="57643"/>
                        <a:pt x="123025" y="43232"/>
                      </a:cubicBezTo>
                      <a:cubicBezTo>
                        <a:pt x="162514" y="15927"/>
                        <a:pt x="208839" y="0"/>
                        <a:pt x="258201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anchor="ctr"/>
                <a:lstStyle>
                  <a:defPPr>
                    <a:defRPr lang="zh-CN"/>
                  </a:defPPr>
                  <a:lvl1pPr marL="0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1pPr>
                  <a:lvl2pPr marL="457189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2pPr>
                  <a:lvl3pPr marL="914377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3pPr>
                  <a:lvl4pPr marL="1371566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4pPr>
                  <a:lvl5pPr marL="1828754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5pPr>
                  <a:lvl6pPr marL="2285943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6pPr>
                  <a:lvl7pPr marL="2743131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7pPr>
                  <a:lvl8pPr marL="3200320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8pPr>
                  <a:lvl9pPr marL="3657509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9pPr>
                </a:lstStyle>
                <a:p>
                  <a:pPr algn="ctr"/>
                  <a:endParaRPr/>
                </a:p>
              </p:txBody>
            </p:sp>
          </p:grpSp>
          <p:grpSp>
            <p:nvGrpSpPr>
              <p:cNvPr id="32" name="îsḻiḋe">
                <a:extLst>
                  <a:ext uri="{FF2B5EF4-FFF2-40B4-BE49-F238E27FC236}">
                    <a16:creationId xmlns:a16="http://schemas.microsoft.com/office/drawing/2014/main" id="{C6FB0423-865D-46F4-AB17-20473BF8D4D6}"/>
                  </a:ext>
                </a:extLst>
              </p:cNvPr>
              <p:cNvGrpSpPr/>
              <p:nvPr/>
            </p:nvGrpSpPr>
            <p:grpSpPr>
              <a:xfrm>
                <a:off x="8130565" y="1365407"/>
                <a:ext cx="3440982" cy="1062720"/>
                <a:chOff x="831802" y="3912072"/>
                <a:chExt cx="2511464" cy="1062720"/>
              </a:xfrm>
            </p:grpSpPr>
            <p:sp>
              <p:nvSpPr>
                <p:cNvPr id="33" name="ísľîḋé">
                  <a:extLst>
                    <a:ext uri="{FF2B5EF4-FFF2-40B4-BE49-F238E27FC236}">
                      <a16:creationId xmlns:a16="http://schemas.microsoft.com/office/drawing/2014/main" id="{029A0131-6BEF-4355-B15F-6D1FB7054658}"/>
                    </a:ext>
                  </a:extLst>
                </p:cNvPr>
                <p:cNvSpPr/>
                <p:nvPr/>
              </p:nvSpPr>
              <p:spPr>
                <a:xfrm>
                  <a:off x="831802" y="4364531"/>
                  <a:ext cx="2474198" cy="610261"/>
                </a:xfrm>
                <a:prstGeom prst="snip2SameRect">
                  <a:avLst>
                    <a:gd name="adj1" fmla="val 0"/>
                    <a:gd name="adj2" fmla="val 0"/>
                  </a:avLst>
                </a:prstGeom>
                <a:ln>
                  <a:noFill/>
                </a:ln>
              </p:spPr>
              <p:txBody>
                <a:bodyPr wrap="square" anchor="t">
                  <a:normAutofit/>
                </a:bodyPr>
                <a:lstStyle/>
                <a:p>
                  <a:pPr>
                    <a:lnSpc>
                      <a:spcPct val="120000"/>
                    </a:lnSpc>
                    <a:spcBef>
                      <a:spcPct val="0"/>
                    </a:spcBef>
                  </a:pPr>
                  <a:r>
                    <a:rPr lang="en-US" altLang="zh-CN" sz="900" dirty="0">
                      <a:solidFill>
                        <a:srgbClr val="4BACC6">
                          <a:lumMod val="50000"/>
                        </a:srgbClr>
                      </a:solidFill>
                      <a:latin typeface="造字工房刻宋（非商用）粗体" pitchFamily="50" charset="-122"/>
                      <a:ea typeface="造字工房刻宋（非商用）粗体" pitchFamily="50" charset="-122"/>
                    </a:rPr>
                    <a:t>Click here to add content, content to match the title. </a:t>
                  </a:r>
                  <a:endParaRPr lang="zh-CN" altLang="en-US" sz="900" dirty="0">
                    <a:solidFill>
                      <a:schemeClr val="accent5">
                        <a:lumMod val="50000"/>
                      </a:schemeClr>
                    </a:solidFill>
                    <a:latin typeface="造字工房刻宋（非商用）粗体" pitchFamily="50" charset="-122"/>
                    <a:ea typeface="造字工房刻宋（非商用）粗体" pitchFamily="50" charset="-122"/>
                  </a:endParaRPr>
                </a:p>
              </p:txBody>
            </p:sp>
            <p:sp>
              <p:nvSpPr>
                <p:cNvPr id="34" name="îṡḷîḑê">
                  <a:extLst>
                    <a:ext uri="{FF2B5EF4-FFF2-40B4-BE49-F238E27FC236}">
                      <a16:creationId xmlns:a16="http://schemas.microsoft.com/office/drawing/2014/main" id="{C632CAB4-9C5B-4987-8AAA-F8200947B231}"/>
                    </a:ext>
                  </a:extLst>
                </p:cNvPr>
                <p:cNvSpPr txBox="1"/>
                <p:nvPr/>
              </p:nvSpPr>
              <p:spPr bwMode="auto">
                <a:xfrm>
                  <a:off x="869068" y="3912072"/>
                  <a:ext cx="2474198" cy="43646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000" tIns="46800" rIns="90000" bIns="46800" anchor="b">
                  <a:normAutofit lnSpcReduction="10000"/>
                </a:bodyPr>
                <a:lstStyle>
                  <a:defPPr>
                    <a:defRPr lang="zh-CN"/>
                  </a:defPPr>
                  <a:lvl1pPr marL="0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1pPr>
                  <a:lvl2pPr marL="457189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2pPr>
                  <a:lvl3pPr marL="914377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3pPr>
                  <a:lvl4pPr marL="1371566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4pPr>
                  <a:lvl5pPr marL="1828754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5pPr>
                  <a:lvl6pPr marL="2285943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6pPr>
                  <a:lvl7pPr marL="2743131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7pPr>
                  <a:lvl8pPr marL="3200320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8pPr>
                  <a:lvl9pPr marL="3657509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9pPr>
                </a:lstStyle>
                <a:p>
                  <a:pPr eaLnBrk="1" hangingPunct="1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zh-CN" sz="1600" b="1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造字工房刻宋（非商用）粗体" pitchFamily="50" charset="-122"/>
                      <a:ea typeface="造字工房刻宋（非商用）粗体" pitchFamily="50" charset="-122"/>
                    </a:rPr>
                    <a:t>keyword</a:t>
                  </a:r>
                </a:p>
              </p:txBody>
            </p:sp>
          </p:grpSp>
        </p:grpSp>
        <p:grpSp>
          <p:nvGrpSpPr>
            <p:cNvPr id="6" name="îśḷïdè">
              <a:extLst>
                <a:ext uri="{FF2B5EF4-FFF2-40B4-BE49-F238E27FC236}">
                  <a16:creationId xmlns:a16="http://schemas.microsoft.com/office/drawing/2014/main" id="{D9BCF7C0-C287-4C4D-A83B-61E97DAB7A02}"/>
                </a:ext>
              </a:extLst>
            </p:cNvPr>
            <p:cNvGrpSpPr/>
            <p:nvPr/>
          </p:nvGrpSpPr>
          <p:grpSpPr>
            <a:xfrm>
              <a:off x="7412166" y="2439914"/>
              <a:ext cx="4040698" cy="1062720"/>
              <a:chOff x="7479790" y="1365407"/>
              <a:chExt cx="4040698" cy="1062720"/>
            </a:xfrm>
          </p:grpSpPr>
          <p:grpSp>
            <p:nvGrpSpPr>
              <p:cNvPr id="25" name="ïṥļíḑé">
                <a:extLst>
                  <a:ext uri="{FF2B5EF4-FFF2-40B4-BE49-F238E27FC236}">
                    <a16:creationId xmlns:a16="http://schemas.microsoft.com/office/drawing/2014/main" id="{BB4D93F3-CDCA-48E6-BBB9-E3DE8EDE3CF4}"/>
                  </a:ext>
                </a:extLst>
              </p:cNvPr>
              <p:cNvGrpSpPr/>
              <p:nvPr/>
            </p:nvGrpSpPr>
            <p:grpSpPr>
              <a:xfrm>
                <a:off x="7479790" y="1541479"/>
                <a:ext cx="475490" cy="475488"/>
                <a:chOff x="5839622" y="2191652"/>
                <a:chExt cx="522378" cy="522378"/>
              </a:xfrm>
            </p:grpSpPr>
            <p:sp>
              <p:nvSpPr>
                <p:cNvPr id="29" name="ï$ľiḋé">
                  <a:extLst>
                    <a:ext uri="{FF2B5EF4-FFF2-40B4-BE49-F238E27FC236}">
                      <a16:creationId xmlns:a16="http://schemas.microsoft.com/office/drawing/2014/main" id="{66D4B8E8-2697-4E47-99ED-118F9A40478E}"/>
                    </a:ext>
                  </a:extLst>
                </p:cNvPr>
                <p:cNvSpPr/>
                <p:nvPr/>
              </p:nvSpPr>
              <p:spPr>
                <a:xfrm>
                  <a:off x="5839622" y="2191652"/>
                  <a:ext cx="522378" cy="522378"/>
                </a:xfrm>
                <a:custGeom>
                  <a:avLst/>
                  <a:gdLst>
                    <a:gd name="connsiteX0" fmla="*/ 0 w 670873"/>
                    <a:gd name="connsiteY0" fmla="*/ 335437 h 670873"/>
                    <a:gd name="connsiteX1" fmla="*/ 335437 w 670873"/>
                    <a:gd name="connsiteY1" fmla="*/ 0 h 670873"/>
                    <a:gd name="connsiteX2" fmla="*/ 670874 w 670873"/>
                    <a:gd name="connsiteY2" fmla="*/ 335437 h 670873"/>
                    <a:gd name="connsiteX3" fmla="*/ 335437 w 670873"/>
                    <a:gd name="connsiteY3" fmla="*/ 670874 h 670873"/>
                    <a:gd name="connsiteX4" fmla="*/ 0 w 670873"/>
                    <a:gd name="connsiteY4" fmla="*/ 335437 h 67087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70873" h="670873">
                      <a:moveTo>
                        <a:pt x="0" y="335437"/>
                      </a:moveTo>
                      <a:cubicBezTo>
                        <a:pt x="0" y="150180"/>
                        <a:pt x="150180" y="0"/>
                        <a:pt x="335437" y="0"/>
                      </a:cubicBezTo>
                      <a:cubicBezTo>
                        <a:pt x="520694" y="0"/>
                        <a:pt x="670874" y="150180"/>
                        <a:pt x="670874" y="335437"/>
                      </a:cubicBezTo>
                      <a:cubicBezTo>
                        <a:pt x="670874" y="520694"/>
                        <a:pt x="520694" y="670874"/>
                        <a:pt x="335437" y="670874"/>
                      </a:cubicBezTo>
                      <a:cubicBezTo>
                        <a:pt x="150180" y="670874"/>
                        <a:pt x="0" y="520694"/>
                        <a:pt x="0" y="335437"/>
                      </a:cubicBezTo>
                      <a:close/>
                    </a:path>
                  </a:pathLst>
                </a:custGeom>
                <a:solidFill>
                  <a:schemeClr val="accent5">
                    <a:lumMod val="60000"/>
                    <a:lumOff val="40000"/>
                  </a:schemeClr>
                </a:solidFill>
                <a:ln w="28575">
                  <a:solidFill>
                    <a:schemeClr val="bg1"/>
                  </a:solidFill>
                </a:ln>
              </p:spPr>
              <p:style>
                <a:lnRef idx="2">
                  <a:scrgbClr r="0" g="0" b="0"/>
                </a:lnRef>
                <a:fillRef idx="1">
                  <a:scrgbClr r="0" g="0" b="0"/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defPPr>
                    <a:defRPr lang="zh-CN"/>
                  </a:defPPr>
                  <a:lvl1pPr marL="0" algn="l" defTabSz="914377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1pPr>
                  <a:lvl2pPr marL="457189" algn="l" defTabSz="914377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2pPr>
                  <a:lvl3pPr marL="914377" algn="l" defTabSz="914377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3pPr>
                  <a:lvl4pPr marL="1371566" algn="l" defTabSz="914377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4pPr>
                  <a:lvl5pPr marL="1828754" algn="l" defTabSz="914377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5pPr>
                  <a:lvl6pPr marL="2285943" algn="l" defTabSz="914377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6pPr>
                  <a:lvl7pPr marL="2743131" algn="l" defTabSz="914377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7pPr>
                  <a:lvl8pPr marL="3200320" algn="l" defTabSz="914377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8pPr>
                  <a:lvl9pPr marL="3657509" algn="l" defTabSz="914377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9pPr>
                </a:lstStyle>
                <a:p>
                  <a:pPr algn="ctr"/>
                  <a:endParaRPr dirty="0"/>
                </a:p>
              </p:txBody>
            </p:sp>
            <p:sp>
              <p:nvSpPr>
                <p:cNvPr id="30" name="îṡḻïdê">
                  <a:extLst>
                    <a:ext uri="{FF2B5EF4-FFF2-40B4-BE49-F238E27FC236}">
                      <a16:creationId xmlns:a16="http://schemas.microsoft.com/office/drawing/2014/main" id="{4D2415FC-0451-4FDA-A4D3-98B11FB9D4E0}"/>
                    </a:ext>
                  </a:extLst>
                </p:cNvPr>
                <p:cNvSpPr/>
                <p:nvPr/>
              </p:nvSpPr>
              <p:spPr bwMode="auto">
                <a:xfrm>
                  <a:off x="5954521" y="2347270"/>
                  <a:ext cx="292579" cy="211135"/>
                </a:xfrm>
                <a:custGeom>
                  <a:avLst/>
                  <a:gdLst>
                    <a:gd name="connsiteX0" fmla="*/ 91000 w 605879"/>
                    <a:gd name="connsiteY0" fmla="*/ 173662 h 437224"/>
                    <a:gd name="connsiteX1" fmla="*/ 331193 w 605879"/>
                    <a:gd name="connsiteY1" fmla="*/ 173662 h 437224"/>
                    <a:gd name="connsiteX2" fmla="*/ 342454 w 605879"/>
                    <a:gd name="connsiteY2" fmla="*/ 184882 h 437224"/>
                    <a:gd name="connsiteX3" fmla="*/ 331193 w 605879"/>
                    <a:gd name="connsiteY3" fmla="*/ 196102 h 437224"/>
                    <a:gd name="connsiteX4" fmla="*/ 91000 w 605879"/>
                    <a:gd name="connsiteY4" fmla="*/ 196102 h 437224"/>
                    <a:gd name="connsiteX5" fmla="*/ 79739 w 605879"/>
                    <a:gd name="connsiteY5" fmla="*/ 184882 h 437224"/>
                    <a:gd name="connsiteX6" fmla="*/ 91000 w 605879"/>
                    <a:gd name="connsiteY6" fmla="*/ 173662 h 437224"/>
                    <a:gd name="connsiteX7" fmla="*/ 421630 w 605879"/>
                    <a:gd name="connsiteY7" fmla="*/ 131441 h 437224"/>
                    <a:gd name="connsiteX8" fmla="*/ 423552 w 605879"/>
                    <a:gd name="connsiteY8" fmla="*/ 152274 h 437224"/>
                    <a:gd name="connsiteX9" fmla="*/ 275961 w 605879"/>
                    <a:gd name="connsiteY9" fmla="*/ 300986 h 437224"/>
                    <a:gd name="connsiteX10" fmla="*/ 408175 w 605879"/>
                    <a:gd name="connsiteY10" fmla="*/ 358277 h 437224"/>
                    <a:gd name="connsiteX11" fmla="*/ 418060 w 605879"/>
                    <a:gd name="connsiteY11" fmla="*/ 365267 h 437224"/>
                    <a:gd name="connsiteX12" fmla="*/ 488218 w 605879"/>
                    <a:gd name="connsiteY12" fmla="*/ 410360 h 437224"/>
                    <a:gd name="connsiteX13" fmla="*/ 474214 w 605879"/>
                    <a:gd name="connsiteY13" fmla="*/ 363348 h 437224"/>
                    <a:gd name="connsiteX14" fmla="*/ 482039 w 605879"/>
                    <a:gd name="connsiteY14" fmla="*/ 349916 h 437224"/>
                    <a:gd name="connsiteX15" fmla="*/ 583363 w 605879"/>
                    <a:gd name="connsiteY15" fmla="*/ 244928 h 437224"/>
                    <a:gd name="connsiteX16" fmla="*/ 421630 w 605879"/>
                    <a:gd name="connsiteY16" fmla="*/ 131441 h 437224"/>
                    <a:gd name="connsiteX17" fmla="*/ 75898 w 605879"/>
                    <a:gd name="connsiteY17" fmla="*/ 120173 h 437224"/>
                    <a:gd name="connsiteX18" fmla="*/ 340509 w 605879"/>
                    <a:gd name="connsiteY18" fmla="*/ 120173 h 437224"/>
                    <a:gd name="connsiteX19" fmla="*/ 351769 w 605879"/>
                    <a:gd name="connsiteY19" fmla="*/ 131428 h 437224"/>
                    <a:gd name="connsiteX20" fmla="*/ 340509 w 605879"/>
                    <a:gd name="connsiteY20" fmla="*/ 142683 h 437224"/>
                    <a:gd name="connsiteX21" fmla="*/ 75898 w 605879"/>
                    <a:gd name="connsiteY21" fmla="*/ 142683 h 437224"/>
                    <a:gd name="connsiteX22" fmla="*/ 64638 w 605879"/>
                    <a:gd name="connsiteY22" fmla="*/ 131428 h 437224"/>
                    <a:gd name="connsiteX23" fmla="*/ 75898 w 605879"/>
                    <a:gd name="connsiteY23" fmla="*/ 120173 h 437224"/>
                    <a:gd name="connsiteX24" fmla="*/ 210609 w 605879"/>
                    <a:gd name="connsiteY24" fmla="*/ 22478 h 437224"/>
                    <a:gd name="connsiteX25" fmla="*/ 22516 w 605879"/>
                    <a:gd name="connsiteY25" fmla="*/ 153508 h 437224"/>
                    <a:gd name="connsiteX26" fmla="*/ 139216 w 605879"/>
                    <a:gd name="connsiteY26" fmla="*/ 274807 h 437224"/>
                    <a:gd name="connsiteX27" fmla="*/ 147042 w 605879"/>
                    <a:gd name="connsiteY27" fmla="*/ 288102 h 437224"/>
                    <a:gd name="connsiteX28" fmla="*/ 130017 w 605879"/>
                    <a:gd name="connsiteY28" fmla="*/ 344297 h 437224"/>
                    <a:gd name="connsiteX29" fmla="*/ 214041 w 605879"/>
                    <a:gd name="connsiteY29" fmla="*/ 291254 h 437224"/>
                    <a:gd name="connsiteX30" fmla="*/ 223927 w 605879"/>
                    <a:gd name="connsiteY30" fmla="*/ 284264 h 437224"/>
                    <a:gd name="connsiteX31" fmla="*/ 398839 w 605879"/>
                    <a:gd name="connsiteY31" fmla="*/ 152960 h 437224"/>
                    <a:gd name="connsiteX32" fmla="*/ 369596 w 605879"/>
                    <a:gd name="connsiteY32" fmla="*/ 80592 h 437224"/>
                    <a:gd name="connsiteX33" fmla="*/ 210609 w 605879"/>
                    <a:gd name="connsiteY33" fmla="*/ 22478 h 437224"/>
                    <a:gd name="connsiteX34" fmla="*/ 210609 w 605879"/>
                    <a:gd name="connsiteY34" fmla="*/ 0 h 437224"/>
                    <a:gd name="connsiteX35" fmla="*/ 385796 w 605879"/>
                    <a:gd name="connsiteY35" fmla="*/ 64967 h 437224"/>
                    <a:gd name="connsiteX36" fmla="*/ 414079 w 605879"/>
                    <a:gd name="connsiteY36" fmla="*/ 109100 h 437224"/>
                    <a:gd name="connsiteX37" fmla="*/ 419845 w 605879"/>
                    <a:gd name="connsiteY37" fmla="*/ 108963 h 437224"/>
                    <a:gd name="connsiteX38" fmla="*/ 605879 w 605879"/>
                    <a:gd name="connsiteY38" fmla="*/ 244928 h 437224"/>
                    <a:gd name="connsiteX39" fmla="*/ 498515 w 605879"/>
                    <a:gd name="connsiteY39" fmla="*/ 368420 h 437224"/>
                    <a:gd name="connsiteX40" fmla="*/ 516088 w 605879"/>
                    <a:gd name="connsiteY40" fmla="*/ 414609 h 437224"/>
                    <a:gd name="connsiteX41" fmla="*/ 522953 w 605879"/>
                    <a:gd name="connsiteY41" fmla="*/ 428178 h 437224"/>
                    <a:gd name="connsiteX42" fmla="*/ 510185 w 605879"/>
                    <a:gd name="connsiteY42" fmla="*/ 437224 h 437224"/>
                    <a:gd name="connsiteX43" fmla="*/ 400487 w 605879"/>
                    <a:gd name="connsiteY43" fmla="*/ 380344 h 437224"/>
                    <a:gd name="connsiteX44" fmla="*/ 250836 w 605879"/>
                    <a:gd name="connsiteY44" fmla="*/ 304275 h 437224"/>
                    <a:gd name="connsiteX45" fmla="*/ 231752 w 605879"/>
                    <a:gd name="connsiteY45" fmla="*/ 306331 h 437224"/>
                    <a:gd name="connsiteX46" fmla="*/ 107639 w 605879"/>
                    <a:gd name="connsiteY46" fmla="*/ 371161 h 437224"/>
                    <a:gd name="connsiteX47" fmla="*/ 94596 w 605879"/>
                    <a:gd name="connsiteY47" fmla="*/ 361978 h 437224"/>
                    <a:gd name="connsiteX48" fmla="*/ 102009 w 605879"/>
                    <a:gd name="connsiteY48" fmla="*/ 348135 h 437224"/>
                    <a:gd name="connsiteX49" fmla="*/ 122741 w 605879"/>
                    <a:gd name="connsiteY49" fmla="*/ 293173 h 437224"/>
                    <a:gd name="connsiteX50" fmla="*/ 0 w 605879"/>
                    <a:gd name="connsiteY50" fmla="*/ 153508 h 437224"/>
                    <a:gd name="connsiteX51" fmla="*/ 210609 w 605879"/>
                    <a:gd name="connsiteY51" fmla="*/ 0 h 43722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</a:cxnLst>
                  <a:rect l="l" t="t" r="r" b="b"/>
                  <a:pathLst>
                    <a:path w="605879" h="437224">
                      <a:moveTo>
                        <a:pt x="91000" y="173662"/>
                      </a:moveTo>
                      <a:lnTo>
                        <a:pt x="331193" y="173662"/>
                      </a:lnTo>
                      <a:cubicBezTo>
                        <a:pt x="337373" y="173662"/>
                        <a:pt x="342454" y="178725"/>
                        <a:pt x="342454" y="184882"/>
                      </a:cubicBezTo>
                      <a:cubicBezTo>
                        <a:pt x="342454" y="191040"/>
                        <a:pt x="337373" y="196102"/>
                        <a:pt x="331193" y="196102"/>
                      </a:cubicBezTo>
                      <a:lnTo>
                        <a:pt x="91000" y="196102"/>
                      </a:lnTo>
                      <a:cubicBezTo>
                        <a:pt x="84683" y="196102"/>
                        <a:pt x="79739" y="191040"/>
                        <a:pt x="79739" y="184882"/>
                      </a:cubicBezTo>
                      <a:cubicBezTo>
                        <a:pt x="79739" y="178725"/>
                        <a:pt x="84683" y="173662"/>
                        <a:pt x="91000" y="173662"/>
                      </a:cubicBezTo>
                      <a:close/>
                      <a:moveTo>
                        <a:pt x="421630" y="131441"/>
                      </a:moveTo>
                      <a:cubicBezTo>
                        <a:pt x="423003" y="138294"/>
                        <a:pt x="423552" y="145284"/>
                        <a:pt x="423552" y="152274"/>
                      </a:cubicBezTo>
                      <a:cubicBezTo>
                        <a:pt x="423552" y="220668"/>
                        <a:pt x="362456" y="281249"/>
                        <a:pt x="275961" y="300986"/>
                      </a:cubicBezTo>
                      <a:cubicBezTo>
                        <a:pt x="302047" y="334017"/>
                        <a:pt x="350924" y="355536"/>
                        <a:pt x="408175" y="358277"/>
                      </a:cubicBezTo>
                      <a:cubicBezTo>
                        <a:pt x="412569" y="358551"/>
                        <a:pt x="416413" y="361293"/>
                        <a:pt x="418060" y="365267"/>
                      </a:cubicBezTo>
                      <a:cubicBezTo>
                        <a:pt x="427259" y="388019"/>
                        <a:pt x="463505" y="403370"/>
                        <a:pt x="488218" y="410360"/>
                      </a:cubicBezTo>
                      <a:cubicBezTo>
                        <a:pt x="483962" y="399944"/>
                        <a:pt x="479156" y="385004"/>
                        <a:pt x="474214" y="363348"/>
                      </a:cubicBezTo>
                      <a:cubicBezTo>
                        <a:pt x="472841" y="357455"/>
                        <a:pt x="476273" y="351698"/>
                        <a:pt x="482039" y="349916"/>
                      </a:cubicBezTo>
                      <a:cubicBezTo>
                        <a:pt x="543685" y="332236"/>
                        <a:pt x="583500" y="290980"/>
                        <a:pt x="583363" y="244928"/>
                      </a:cubicBezTo>
                      <a:cubicBezTo>
                        <a:pt x="583363" y="182839"/>
                        <a:pt x="511009" y="132126"/>
                        <a:pt x="421630" y="131441"/>
                      </a:cubicBezTo>
                      <a:close/>
                      <a:moveTo>
                        <a:pt x="75898" y="120173"/>
                      </a:moveTo>
                      <a:lnTo>
                        <a:pt x="340509" y="120173"/>
                      </a:lnTo>
                      <a:cubicBezTo>
                        <a:pt x="346826" y="120173"/>
                        <a:pt x="351769" y="125114"/>
                        <a:pt x="351769" y="131428"/>
                      </a:cubicBezTo>
                      <a:cubicBezTo>
                        <a:pt x="351769" y="137604"/>
                        <a:pt x="346826" y="142683"/>
                        <a:pt x="340509" y="142683"/>
                      </a:cubicBezTo>
                      <a:lnTo>
                        <a:pt x="75898" y="142683"/>
                      </a:lnTo>
                      <a:cubicBezTo>
                        <a:pt x="69719" y="142683"/>
                        <a:pt x="64638" y="137604"/>
                        <a:pt x="64638" y="131428"/>
                      </a:cubicBezTo>
                      <a:cubicBezTo>
                        <a:pt x="64638" y="125114"/>
                        <a:pt x="69719" y="120173"/>
                        <a:pt x="75898" y="120173"/>
                      </a:cubicBezTo>
                      <a:close/>
                      <a:moveTo>
                        <a:pt x="210609" y="22478"/>
                      </a:moveTo>
                      <a:cubicBezTo>
                        <a:pt x="106952" y="22478"/>
                        <a:pt x="22516" y="81277"/>
                        <a:pt x="22516" y="153508"/>
                      </a:cubicBezTo>
                      <a:cubicBezTo>
                        <a:pt x="22516" y="206688"/>
                        <a:pt x="68372" y="254385"/>
                        <a:pt x="139216" y="274807"/>
                      </a:cubicBezTo>
                      <a:cubicBezTo>
                        <a:pt x="144983" y="276452"/>
                        <a:pt x="148415" y="282208"/>
                        <a:pt x="147042" y="288102"/>
                      </a:cubicBezTo>
                      <a:cubicBezTo>
                        <a:pt x="140864" y="314966"/>
                        <a:pt x="135097" y="332647"/>
                        <a:pt x="130017" y="344297"/>
                      </a:cubicBezTo>
                      <a:cubicBezTo>
                        <a:pt x="158437" y="336622"/>
                        <a:pt x="203058" y="318667"/>
                        <a:pt x="214041" y="291254"/>
                      </a:cubicBezTo>
                      <a:cubicBezTo>
                        <a:pt x="215689" y="287280"/>
                        <a:pt x="219533" y="284538"/>
                        <a:pt x="223927" y="284264"/>
                      </a:cubicBezTo>
                      <a:cubicBezTo>
                        <a:pt x="320170" y="279604"/>
                        <a:pt x="395407" y="223135"/>
                        <a:pt x="398839" y="152960"/>
                      </a:cubicBezTo>
                      <a:cubicBezTo>
                        <a:pt x="400075" y="126918"/>
                        <a:pt x="389915" y="101836"/>
                        <a:pt x="369596" y="80592"/>
                      </a:cubicBezTo>
                      <a:cubicBezTo>
                        <a:pt x="334860" y="44133"/>
                        <a:pt x="275412" y="22478"/>
                        <a:pt x="210609" y="22478"/>
                      </a:cubicBezTo>
                      <a:close/>
                      <a:moveTo>
                        <a:pt x="210609" y="0"/>
                      </a:moveTo>
                      <a:cubicBezTo>
                        <a:pt x="281453" y="0"/>
                        <a:pt x="346942" y="24260"/>
                        <a:pt x="385796" y="64967"/>
                      </a:cubicBezTo>
                      <a:cubicBezTo>
                        <a:pt x="398702" y="78536"/>
                        <a:pt x="408175" y="93338"/>
                        <a:pt x="414079" y="109100"/>
                      </a:cubicBezTo>
                      <a:cubicBezTo>
                        <a:pt x="416001" y="108963"/>
                        <a:pt x="417923" y="108963"/>
                        <a:pt x="419845" y="108963"/>
                      </a:cubicBezTo>
                      <a:cubicBezTo>
                        <a:pt x="522404" y="108963"/>
                        <a:pt x="606016" y="169955"/>
                        <a:pt x="605879" y="244928"/>
                      </a:cubicBezTo>
                      <a:cubicBezTo>
                        <a:pt x="605879" y="298519"/>
                        <a:pt x="564141" y="346079"/>
                        <a:pt x="498515" y="368420"/>
                      </a:cubicBezTo>
                      <a:cubicBezTo>
                        <a:pt x="506066" y="398025"/>
                        <a:pt x="512931" y="412279"/>
                        <a:pt x="516088" y="414609"/>
                      </a:cubicBezTo>
                      <a:cubicBezTo>
                        <a:pt x="524601" y="418858"/>
                        <a:pt x="523228" y="426671"/>
                        <a:pt x="522953" y="428178"/>
                      </a:cubicBezTo>
                      <a:cubicBezTo>
                        <a:pt x="522541" y="429686"/>
                        <a:pt x="520207" y="437224"/>
                        <a:pt x="510185" y="437224"/>
                      </a:cubicBezTo>
                      <a:cubicBezTo>
                        <a:pt x="497828" y="437224"/>
                        <a:pt x="423689" y="421325"/>
                        <a:pt x="400487" y="380344"/>
                      </a:cubicBezTo>
                      <a:cubicBezTo>
                        <a:pt x="333899" y="375410"/>
                        <a:pt x="277746" y="346764"/>
                        <a:pt x="250836" y="304275"/>
                      </a:cubicBezTo>
                      <a:cubicBezTo>
                        <a:pt x="244521" y="305098"/>
                        <a:pt x="238205" y="305783"/>
                        <a:pt x="231752" y="306331"/>
                      </a:cubicBezTo>
                      <a:cubicBezTo>
                        <a:pt x="206216" y="353069"/>
                        <a:pt x="121643" y="371161"/>
                        <a:pt x="107639" y="371161"/>
                      </a:cubicBezTo>
                      <a:cubicBezTo>
                        <a:pt x="97616" y="371161"/>
                        <a:pt x="95145" y="364171"/>
                        <a:pt x="94596" y="361978"/>
                      </a:cubicBezTo>
                      <a:cubicBezTo>
                        <a:pt x="94184" y="360470"/>
                        <a:pt x="92948" y="352658"/>
                        <a:pt x="102009" y="348135"/>
                      </a:cubicBezTo>
                      <a:cubicBezTo>
                        <a:pt x="105030" y="345942"/>
                        <a:pt x="113130" y="331550"/>
                        <a:pt x="122741" y="293173"/>
                      </a:cubicBezTo>
                      <a:cubicBezTo>
                        <a:pt x="47778" y="268228"/>
                        <a:pt x="0" y="214226"/>
                        <a:pt x="0" y="153508"/>
                      </a:cubicBezTo>
                      <a:cubicBezTo>
                        <a:pt x="0" y="68804"/>
                        <a:pt x="94458" y="0"/>
                        <a:pt x="210609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anchor="ctr"/>
                <a:lstStyle>
                  <a:defPPr>
                    <a:defRPr lang="zh-CN"/>
                  </a:defPPr>
                  <a:lvl1pPr marL="0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1pPr>
                  <a:lvl2pPr marL="457189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2pPr>
                  <a:lvl3pPr marL="914377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3pPr>
                  <a:lvl4pPr marL="1371566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4pPr>
                  <a:lvl5pPr marL="1828754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5pPr>
                  <a:lvl6pPr marL="2285943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6pPr>
                  <a:lvl7pPr marL="2743131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7pPr>
                  <a:lvl8pPr marL="3200320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8pPr>
                  <a:lvl9pPr marL="3657509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9pPr>
                </a:lstStyle>
                <a:p>
                  <a:pPr algn="ctr"/>
                  <a:endParaRPr dirty="0"/>
                </a:p>
              </p:txBody>
            </p:sp>
          </p:grpSp>
          <p:grpSp>
            <p:nvGrpSpPr>
              <p:cNvPr id="26" name="îśļidê">
                <a:extLst>
                  <a:ext uri="{FF2B5EF4-FFF2-40B4-BE49-F238E27FC236}">
                    <a16:creationId xmlns:a16="http://schemas.microsoft.com/office/drawing/2014/main" id="{ED5E7F86-AFCA-4F62-B0BC-33244BDE8AB6}"/>
                  </a:ext>
                </a:extLst>
              </p:cNvPr>
              <p:cNvGrpSpPr/>
              <p:nvPr/>
            </p:nvGrpSpPr>
            <p:grpSpPr>
              <a:xfrm>
                <a:off x="8130565" y="1365407"/>
                <a:ext cx="3389923" cy="1062720"/>
                <a:chOff x="831802" y="3912072"/>
                <a:chExt cx="2474198" cy="1062720"/>
              </a:xfrm>
            </p:grpSpPr>
            <p:sp>
              <p:nvSpPr>
                <p:cNvPr id="27" name="iṥľîḓê">
                  <a:extLst>
                    <a:ext uri="{FF2B5EF4-FFF2-40B4-BE49-F238E27FC236}">
                      <a16:creationId xmlns:a16="http://schemas.microsoft.com/office/drawing/2014/main" id="{3C48C014-BB43-448E-8C2D-FD39CB6A9F1D}"/>
                    </a:ext>
                  </a:extLst>
                </p:cNvPr>
                <p:cNvSpPr/>
                <p:nvPr/>
              </p:nvSpPr>
              <p:spPr>
                <a:xfrm>
                  <a:off x="831802" y="4364531"/>
                  <a:ext cx="2474198" cy="610261"/>
                </a:xfrm>
                <a:prstGeom prst="snip2SameRect">
                  <a:avLst>
                    <a:gd name="adj1" fmla="val 0"/>
                    <a:gd name="adj2" fmla="val 0"/>
                  </a:avLst>
                </a:prstGeom>
                <a:ln>
                  <a:noFill/>
                </a:ln>
              </p:spPr>
              <p:txBody>
                <a:bodyPr wrap="square" anchor="t">
                  <a:normAutofit/>
                </a:bodyPr>
                <a:lstStyle>
                  <a:defPPr>
                    <a:defRPr lang="zh-CN"/>
                  </a:defPPr>
                  <a:lvl1pPr marL="0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1pPr>
                  <a:lvl2pPr marL="457189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2pPr>
                  <a:lvl3pPr marL="914377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3pPr>
                  <a:lvl4pPr marL="1371566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4pPr>
                  <a:lvl5pPr marL="1828754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5pPr>
                  <a:lvl6pPr marL="2285943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6pPr>
                  <a:lvl7pPr marL="2743131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7pPr>
                  <a:lvl8pPr marL="3200320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8pPr>
                  <a:lvl9pPr marL="3657509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9pPr>
                </a:lstStyle>
                <a:p>
                  <a:pPr>
                    <a:lnSpc>
                      <a:spcPct val="120000"/>
                    </a:lnSpc>
                    <a:spcBef>
                      <a:spcPct val="0"/>
                    </a:spcBef>
                  </a:pPr>
                  <a:r>
                    <a:rPr lang="en-US" altLang="zh-CN" sz="900" dirty="0">
                      <a:solidFill>
                        <a:srgbClr val="4BACC6">
                          <a:lumMod val="50000"/>
                        </a:srgbClr>
                      </a:solidFill>
                      <a:latin typeface="造字工房刻宋（非商用）粗体" pitchFamily="50" charset="-122"/>
                      <a:ea typeface="造字工房刻宋（非商用）粗体" pitchFamily="50" charset="-122"/>
                    </a:rPr>
                    <a:t>Click here to add content, content to match the title. </a:t>
                  </a:r>
                  <a:endParaRPr lang="zh-CN" altLang="en-US" sz="900" dirty="0">
                    <a:solidFill>
                      <a:schemeClr val="accent5">
                        <a:lumMod val="50000"/>
                      </a:schemeClr>
                    </a:solidFill>
                    <a:latin typeface="造字工房刻宋（非商用）粗体" pitchFamily="50" charset="-122"/>
                    <a:ea typeface="造字工房刻宋（非商用）粗体" pitchFamily="50" charset="-122"/>
                  </a:endParaRPr>
                </a:p>
              </p:txBody>
            </p:sp>
            <p:sp>
              <p:nvSpPr>
                <p:cNvPr id="28" name="iṡlíḓê">
                  <a:extLst>
                    <a:ext uri="{FF2B5EF4-FFF2-40B4-BE49-F238E27FC236}">
                      <a16:creationId xmlns:a16="http://schemas.microsoft.com/office/drawing/2014/main" id="{6340FBCE-8943-413B-AE12-8B1C064580C7}"/>
                    </a:ext>
                  </a:extLst>
                </p:cNvPr>
                <p:cNvSpPr txBox="1"/>
                <p:nvPr/>
              </p:nvSpPr>
              <p:spPr bwMode="auto">
                <a:xfrm>
                  <a:off x="831802" y="3912072"/>
                  <a:ext cx="2474198" cy="43646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000" tIns="46800" rIns="90000" bIns="46800" anchor="b">
                  <a:normAutofit lnSpcReduction="10000"/>
                </a:bodyPr>
                <a:lstStyle>
                  <a:defPPr>
                    <a:defRPr lang="zh-CN"/>
                  </a:defPPr>
                  <a:lvl1pPr marL="0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1pPr>
                  <a:lvl2pPr marL="457189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2pPr>
                  <a:lvl3pPr marL="914377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3pPr>
                  <a:lvl4pPr marL="1371566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4pPr>
                  <a:lvl5pPr marL="1828754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5pPr>
                  <a:lvl6pPr marL="2285943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6pPr>
                  <a:lvl7pPr marL="2743131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7pPr>
                  <a:lvl8pPr marL="3200320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8pPr>
                  <a:lvl9pPr marL="3657509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9pPr>
                </a:lstStyle>
                <a:p>
                  <a:pPr eaLnBrk="1" hangingPunct="1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zh-CN" sz="1600" b="1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造字工房刻宋（非商用）粗体" pitchFamily="50" charset="-122"/>
                      <a:ea typeface="造字工房刻宋（非商用）粗体" pitchFamily="50" charset="-122"/>
                    </a:rPr>
                    <a:t>keyword</a:t>
                  </a:r>
                </a:p>
              </p:txBody>
            </p:sp>
          </p:grpSp>
        </p:grpSp>
        <p:grpSp>
          <p:nvGrpSpPr>
            <p:cNvPr id="7" name="îsḻîde">
              <a:extLst>
                <a:ext uri="{FF2B5EF4-FFF2-40B4-BE49-F238E27FC236}">
                  <a16:creationId xmlns:a16="http://schemas.microsoft.com/office/drawing/2014/main" id="{56FAA418-0AFE-4898-9E44-2D7D15B480E2}"/>
                </a:ext>
              </a:extLst>
            </p:cNvPr>
            <p:cNvGrpSpPr/>
            <p:nvPr/>
          </p:nvGrpSpPr>
          <p:grpSpPr>
            <a:xfrm>
              <a:off x="7412166" y="3620232"/>
              <a:ext cx="4040698" cy="1062720"/>
              <a:chOff x="7479790" y="1365407"/>
              <a:chExt cx="4040698" cy="1062720"/>
            </a:xfrm>
          </p:grpSpPr>
          <p:grpSp>
            <p:nvGrpSpPr>
              <p:cNvPr id="19" name="ïŝliḓè">
                <a:extLst>
                  <a:ext uri="{FF2B5EF4-FFF2-40B4-BE49-F238E27FC236}">
                    <a16:creationId xmlns:a16="http://schemas.microsoft.com/office/drawing/2014/main" id="{5FE3B1E0-C70B-4FD2-AA16-5915A65D2447}"/>
                  </a:ext>
                </a:extLst>
              </p:cNvPr>
              <p:cNvGrpSpPr/>
              <p:nvPr/>
            </p:nvGrpSpPr>
            <p:grpSpPr>
              <a:xfrm>
                <a:off x="7479790" y="1541479"/>
                <a:ext cx="475490" cy="475488"/>
                <a:chOff x="5839622" y="2191652"/>
                <a:chExt cx="522378" cy="522378"/>
              </a:xfrm>
            </p:grpSpPr>
            <p:sp>
              <p:nvSpPr>
                <p:cNvPr id="23" name="îṩḻîḑè">
                  <a:extLst>
                    <a:ext uri="{FF2B5EF4-FFF2-40B4-BE49-F238E27FC236}">
                      <a16:creationId xmlns:a16="http://schemas.microsoft.com/office/drawing/2014/main" id="{8E95044E-97EB-401A-B9E2-0DBF8063A5D0}"/>
                    </a:ext>
                  </a:extLst>
                </p:cNvPr>
                <p:cNvSpPr/>
                <p:nvPr/>
              </p:nvSpPr>
              <p:spPr>
                <a:xfrm>
                  <a:off x="5839622" y="2191652"/>
                  <a:ext cx="522378" cy="522378"/>
                </a:xfrm>
                <a:custGeom>
                  <a:avLst/>
                  <a:gdLst>
                    <a:gd name="connsiteX0" fmla="*/ 0 w 670873"/>
                    <a:gd name="connsiteY0" fmla="*/ 335437 h 670873"/>
                    <a:gd name="connsiteX1" fmla="*/ 335437 w 670873"/>
                    <a:gd name="connsiteY1" fmla="*/ 0 h 670873"/>
                    <a:gd name="connsiteX2" fmla="*/ 670874 w 670873"/>
                    <a:gd name="connsiteY2" fmla="*/ 335437 h 670873"/>
                    <a:gd name="connsiteX3" fmla="*/ 335437 w 670873"/>
                    <a:gd name="connsiteY3" fmla="*/ 670874 h 670873"/>
                    <a:gd name="connsiteX4" fmla="*/ 0 w 670873"/>
                    <a:gd name="connsiteY4" fmla="*/ 335437 h 67087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70873" h="670873">
                      <a:moveTo>
                        <a:pt x="0" y="335437"/>
                      </a:moveTo>
                      <a:cubicBezTo>
                        <a:pt x="0" y="150180"/>
                        <a:pt x="150180" y="0"/>
                        <a:pt x="335437" y="0"/>
                      </a:cubicBezTo>
                      <a:cubicBezTo>
                        <a:pt x="520694" y="0"/>
                        <a:pt x="670874" y="150180"/>
                        <a:pt x="670874" y="335437"/>
                      </a:cubicBezTo>
                      <a:cubicBezTo>
                        <a:pt x="670874" y="520694"/>
                        <a:pt x="520694" y="670874"/>
                        <a:pt x="335437" y="670874"/>
                      </a:cubicBezTo>
                      <a:cubicBezTo>
                        <a:pt x="150180" y="670874"/>
                        <a:pt x="0" y="520694"/>
                        <a:pt x="0" y="335437"/>
                      </a:cubicBezTo>
                      <a:close/>
                    </a:path>
                  </a:pathLst>
                </a:custGeom>
                <a:solidFill>
                  <a:schemeClr val="accent5">
                    <a:lumMod val="75000"/>
                  </a:schemeClr>
                </a:solidFill>
                <a:ln w="28575">
                  <a:solidFill>
                    <a:schemeClr val="bg1"/>
                  </a:solidFill>
                </a:ln>
              </p:spPr>
              <p:style>
                <a:lnRef idx="2">
                  <a:scrgbClr r="0" g="0" b="0"/>
                </a:lnRef>
                <a:fillRef idx="1">
                  <a:scrgbClr r="0" g="0" b="0"/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defPPr>
                    <a:defRPr lang="zh-CN"/>
                  </a:defPPr>
                  <a:lvl1pPr marL="0" algn="l" defTabSz="914377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1pPr>
                  <a:lvl2pPr marL="457189" algn="l" defTabSz="914377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2pPr>
                  <a:lvl3pPr marL="914377" algn="l" defTabSz="914377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3pPr>
                  <a:lvl4pPr marL="1371566" algn="l" defTabSz="914377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4pPr>
                  <a:lvl5pPr marL="1828754" algn="l" defTabSz="914377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5pPr>
                  <a:lvl6pPr marL="2285943" algn="l" defTabSz="914377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6pPr>
                  <a:lvl7pPr marL="2743131" algn="l" defTabSz="914377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7pPr>
                  <a:lvl8pPr marL="3200320" algn="l" defTabSz="914377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8pPr>
                  <a:lvl9pPr marL="3657509" algn="l" defTabSz="914377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9pPr>
                </a:lstStyle>
                <a:p>
                  <a:pPr algn="ctr"/>
                  <a:endParaRPr dirty="0"/>
                </a:p>
              </p:txBody>
            </p:sp>
            <p:sp>
              <p:nvSpPr>
                <p:cNvPr id="24" name="išľîḍè">
                  <a:extLst>
                    <a:ext uri="{FF2B5EF4-FFF2-40B4-BE49-F238E27FC236}">
                      <a16:creationId xmlns:a16="http://schemas.microsoft.com/office/drawing/2014/main" id="{168C8C7C-4C41-4EAC-9363-03D24651BA24}"/>
                    </a:ext>
                  </a:extLst>
                </p:cNvPr>
                <p:cNvSpPr/>
                <p:nvPr/>
              </p:nvSpPr>
              <p:spPr bwMode="auto">
                <a:xfrm>
                  <a:off x="5954521" y="2306741"/>
                  <a:ext cx="292579" cy="292194"/>
                </a:xfrm>
                <a:custGeom>
                  <a:avLst/>
                  <a:gdLst>
                    <a:gd name="connsiteX0" fmla="*/ 86413 w 591547"/>
                    <a:gd name="connsiteY0" fmla="*/ 515758 h 590770"/>
                    <a:gd name="connsiteX1" fmla="*/ 171919 w 591547"/>
                    <a:gd name="connsiteY1" fmla="*/ 515758 h 590770"/>
                    <a:gd name="connsiteX2" fmla="*/ 171919 w 591547"/>
                    <a:gd name="connsiteY2" fmla="*/ 537523 h 590770"/>
                    <a:gd name="connsiteX3" fmla="*/ 86413 w 591547"/>
                    <a:gd name="connsiteY3" fmla="*/ 537523 h 590770"/>
                    <a:gd name="connsiteX4" fmla="*/ 86413 w 591547"/>
                    <a:gd name="connsiteY4" fmla="*/ 461733 h 590770"/>
                    <a:gd name="connsiteX5" fmla="*/ 171919 w 591547"/>
                    <a:gd name="connsiteY5" fmla="*/ 461733 h 590770"/>
                    <a:gd name="connsiteX6" fmla="*/ 171919 w 591547"/>
                    <a:gd name="connsiteY6" fmla="*/ 483498 h 590770"/>
                    <a:gd name="connsiteX7" fmla="*/ 86413 w 591547"/>
                    <a:gd name="connsiteY7" fmla="*/ 483498 h 590770"/>
                    <a:gd name="connsiteX8" fmla="*/ 86413 w 591547"/>
                    <a:gd name="connsiteY8" fmla="*/ 408616 h 590770"/>
                    <a:gd name="connsiteX9" fmla="*/ 171919 w 591547"/>
                    <a:gd name="connsiteY9" fmla="*/ 408616 h 590770"/>
                    <a:gd name="connsiteX10" fmla="*/ 171919 w 591547"/>
                    <a:gd name="connsiteY10" fmla="*/ 429474 h 590770"/>
                    <a:gd name="connsiteX11" fmla="*/ 86413 w 591547"/>
                    <a:gd name="connsiteY11" fmla="*/ 429474 h 590770"/>
                    <a:gd name="connsiteX12" fmla="*/ 204177 w 591547"/>
                    <a:gd name="connsiteY12" fmla="*/ 357041 h 590770"/>
                    <a:gd name="connsiteX13" fmla="*/ 204177 w 591547"/>
                    <a:gd name="connsiteY13" fmla="*/ 569815 h 590770"/>
                    <a:gd name="connsiteX14" fmla="*/ 333300 w 591547"/>
                    <a:gd name="connsiteY14" fmla="*/ 569815 h 590770"/>
                    <a:gd name="connsiteX15" fmla="*/ 333300 w 591547"/>
                    <a:gd name="connsiteY15" fmla="*/ 382026 h 590770"/>
                    <a:gd name="connsiteX16" fmla="*/ 183194 w 591547"/>
                    <a:gd name="connsiteY16" fmla="*/ 357041 h 590770"/>
                    <a:gd name="connsiteX17" fmla="*/ 75053 w 591547"/>
                    <a:gd name="connsiteY17" fmla="*/ 382026 h 590770"/>
                    <a:gd name="connsiteX18" fmla="*/ 75053 w 591547"/>
                    <a:gd name="connsiteY18" fmla="*/ 569815 h 590770"/>
                    <a:gd name="connsiteX19" fmla="*/ 183194 w 591547"/>
                    <a:gd name="connsiteY19" fmla="*/ 569815 h 590770"/>
                    <a:gd name="connsiteX20" fmla="*/ 247709 w 591547"/>
                    <a:gd name="connsiteY20" fmla="*/ 311838 h 590770"/>
                    <a:gd name="connsiteX21" fmla="*/ 322851 w 591547"/>
                    <a:gd name="connsiteY21" fmla="*/ 311838 h 590770"/>
                    <a:gd name="connsiteX22" fmla="*/ 322851 w 591547"/>
                    <a:gd name="connsiteY22" fmla="*/ 332826 h 590770"/>
                    <a:gd name="connsiteX23" fmla="*/ 247709 w 591547"/>
                    <a:gd name="connsiteY23" fmla="*/ 332826 h 590770"/>
                    <a:gd name="connsiteX24" fmla="*/ 247709 w 591547"/>
                    <a:gd name="connsiteY24" fmla="*/ 257944 h 590770"/>
                    <a:gd name="connsiteX25" fmla="*/ 322851 w 591547"/>
                    <a:gd name="connsiteY25" fmla="*/ 257944 h 590770"/>
                    <a:gd name="connsiteX26" fmla="*/ 322851 w 591547"/>
                    <a:gd name="connsiteY26" fmla="*/ 279580 h 590770"/>
                    <a:gd name="connsiteX27" fmla="*/ 247709 w 591547"/>
                    <a:gd name="connsiteY27" fmla="*/ 279580 h 590770"/>
                    <a:gd name="connsiteX28" fmla="*/ 247709 w 591547"/>
                    <a:gd name="connsiteY28" fmla="*/ 203919 h 590770"/>
                    <a:gd name="connsiteX29" fmla="*/ 322851 w 591547"/>
                    <a:gd name="connsiteY29" fmla="*/ 203919 h 590770"/>
                    <a:gd name="connsiteX30" fmla="*/ 322851 w 591547"/>
                    <a:gd name="connsiteY30" fmla="*/ 225684 h 590770"/>
                    <a:gd name="connsiteX31" fmla="*/ 247709 w 591547"/>
                    <a:gd name="connsiteY31" fmla="*/ 225684 h 590770"/>
                    <a:gd name="connsiteX32" fmla="*/ 247709 w 591547"/>
                    <a:gd name="connsiteY32" fmla="*/ 150672 h 590770"/>
                    <a:gd name="connsiteX33" fmla="*/ 322851 w 591547"/>
                    <a:gd name="connsiteY33" fmla="*/ 150672 h 590770"/>
                    <a:gd name="connsiteX34" fmla="*/ 322851 w 591547"/>
                    <a:gd name="connsiteY34" fmla="*/ 171660 h 590770"/>
                    <a:gd name="connsiteX35" fmla="*/ 247709 w 591547"/>
                    <a:gd name="connsiteY35" fmla="*/ 171660 h 590770"/>
                    <a:gd name="connsiteX36" fmla="*/ 355090 w 591547"/>
                    <a:gd name="connsiteY36" fmla="*/ 102357 h 590770"/>
                    <a:gd name="connsiteX37" fmla="*/ 355090 w 591547"/>
                    <a:gd name="connsiteY37" fmla="*/ 373160 h 590770"/>
                    <a:gd name="connsiteX38" fmla="*/ 355090 w 591547"/>
                    <a:gd name="connsiteY38" fmla="*/ 376384 h 590770"/>
                    <a:gd name="connsiteX39" fmla="*/ 355090 w 591547"/>
                    <a:gd name="connsiteY39" fmla="*/ 569815 h 590770"/>
                    <a:gd name="connsiteX40" fmla="*/ 484213 w 591547"/>
                    <a:gd name="connsiteY40" fmla="*/ 569815 h 590770"/>
                    <a:gd name="connsiteX41" fmla="*/ 484213 w 591547"/>
                    <a:gd name="connsiteY41" fmla="*/ 154744 h 590770"/>
                    <a:gd name="connsiteX42" fmla="*/ 333300 w 591547"/>
                    <a:gd name="connsiteY42" fmla="*/ 99939 h 590770"/>
                    <a:gd name="connsiteX43" fmla="*/ 236458 w 591547"/>
                    <a:gd name="connsiteY43" fmla="*/ 125730 h 590770"/>
                    <a:gd name="connsiteX44" fmla="*/ 236458 w 591547"/>
                    <a:gd name="connsiteY44" fmla="*/ 341728 h 590770"/>
                    <a:gd name="connsiteX45" fmla="*/ 333300 w 591547"/>
                    <a:gd name="connsiteY45" fmla="*/ 360265 h 590770"/>
                    <a:gd name="connsiteX46" fmla="*/ 397862 w 591547"/>
                    <a:gd name="connsiteY46" fmla="*/ 21761 h 590770"/>
                    <a:gd name="connsiteX47" fmla="*/ 387371 w 591547"/>
                    <a:gd name="connsiteY47" fmla="*/ 32238 h 590770"/>
                    <a:gd name="connsiteX48" fmla="*/ 397862 w 591547"/>
                    <a:gd name="connsiteY48" fmla="*/ 42716 h 590770"/>
                    <a:gd name="connsiteX49" fmla="*/ 409160 w 591547"/>
                    <a:gd name="connsiteY49" fmla="*/ 32238 h 590770"/>
                    <a:gd name="connsiteX50" fmla="*/ 397862 w 591547"/>
                    <a:gd name="connsiteY50" fmla="*/ 21761 h 590770"/>
                    <a:gd name="connsiteX51" fmla="*/ 397862 w 591547"/>
                    <a:gd name="connsiteY51" fmla="*/ 0 h 590770"/>
                    <a:gd name="connsiteX52" fmla="*/ 430143 w 591547"/>
                    <a:gd name="connsiteY52" fmla="*/ 32238 h 590770"/>
                    <a:gd name="connsiteX53" fmla="*/ 409160 w 591547"/>
                    <a:gd name="connsiteY53" fmla="*/ 62865 h 590770"/>
                    <a:gd name="connsiteX54" fmla="*/ 409160 w 591547"/>
                    <a:gd name="connsiteY54" fmla="*/ 100745 h 590770"/>
                    <a:gd name="connsiteX55" fmla="*/ 498740 w 591547"/>
                    <a:gd name="connsiteY55" fmla="*/ 137819 h 590770"/>
                    <a:gd name="connsiteX56" fmla="*/ 506003 w 591547"/>
                    <a:gd name="connsiteY56" fmla="*/ 147491 h 590770"/>
                    <a:gd name="connsiteX57" fmla="*/ 506003 w 591547"/>
                    <a:gd name="connsiteY57" fmla="*/ 569815 h 590770"/>
                    <a:gd name="connsiteX58" fmla="*/ 591547 w 591547"/>
                    <a:gd name="connsiteY58" fmla="*/ 569815 h 590770"/>
                    <a:gd name="connsiteX59" fmla="*/ 591547 w 591547"/>
                    <a:gd name="connsiteY59" fmla="*/ 590770 h 590770"/>
                    <a:gd name="connsiteX60" fmla="*/ 494705 w 591547"/>
                    <a:gd name="connsiteY60" fmla="*/ 590770 h 590770"/>
                    <a:gd name="connsiteX61" fmla="*/ 344598 w 591547"/>
                    <a:gd name="connsiteY61" fmla="*/ 590770 h 590770"/>
                    <a:gd name="connsiteX62" fmla="*/ 193685 w 591547"/>
                    <a:gd name="connsiteY62" fmla="*/ 590770 h 590770"/>
                    <a:gd name="connsiteX63" fmla="*/ 64562 w 591547"/>
                    <a:gd name="connsiteY63" fmla="*/ 590770 h 590770"/>
                    <a:gd name="connsiteX64" fmla="*/ 0 w 591547"/>
                    <a:gd name="connsiteY64" fmla="*/ 590770 h 590770"/>
                    <a:gd name="connsiteX65" fmla="*/ 0 w 591547"/>
                    <a:gd name="connsiteY65" fmla="*/ 569815 h 590770"/>
                    <a:gd name="connsiteX66" fmla="*/ 54070 w 591547"/>
                    <a:gd name="connsiteY66" fmla="*/ 569815 h 590770"/>
                    <a:gd name="connsiteX67" fmla="*/ 54070 w 591547"/>
                    <a:gd name="connsiteY67" fmla="*/ 373160 h 590770"/>
                    <a:gd name="connsiteX68" fmla="*/ 62141 w 591547"/>
                    <a:gd name="connsiteY68" fmla="*/ 362683 h 590770"/>
                    <a:gd name="connsiteX69" fmla="*/ 191264 w 591547"/>
                    <a:gd name="connsiteY69" fmla="*/ 333668 h 590770"/>
                    <a:gd name="connsiteX70" fmla="*/ 195299 w 591547"/>
                    <a:gd name="connsiteY70" fmla="*/ 333668 h 590770"/>
                    <a:gd name="connsiteX71" fmla="*/ 196106 w 591547"/>
                    <a:gd name="connsiteY71" fmla="*/ 333668 h 590770"/>
                    <a:gd name="connsiteX72" fmla="*/ 215475 w 591547"/>
                    <a:gd name="connsiteY72" fmla="*/ 336892 h 590770"/>
                    <a:gd name="connsiteX73" fmla="*/ 215475 w 591547"/>
                    <a:gd name="connsiteY73" fmla="*/ 116864 h 590770"/>
                    <a:gd name="connsiteX74" fmla="*/ 223545 w 591547"/>
                    <a:gd name="connsiteY74" fmla="*/ 106387 h 590770"/>
                    <a:gd name="connsiteX75" fmla="*/ 341370 w 591547"/>
                    <a:gd name="connsiteY75" fmla="*/ 75760 h 590770"/>
                    <a:gd name="connsiteX76" fmla="*/ 342984 w 591547"/>
                    <a:gd name="connsiteY76" fmla="*/ 75760 h 590770"/>
                    <a:gd name="connsiteX77" fmla="*/ 345405 w 591547"/>
                    <a:gd name="connsiteY77" fmla="*/ 75760 h 590770"/>
                    <a:gd name="connsiteX78" fmla="*/ 347020 w 591547"/>
                    <a:gd name="connsiteY78" fmla="*/ 75760 h 590770"/>
                    <a:gd name="connsiteX79" fmla="*/ 348634 w 591547"/>
                    <a:gd name="connsiteY79" fmla="*/ 75760 h 590770"/>
                    <a:gd name="connsiteX80" fmla="*/ 387371 w 591547"/>
                    <a:gd name="connsiteY80" fmla="*/ 91879 h 590770"/>
                    <a:gd name="connsiteX81" fmla="*/ 387371 w 591547"/>
                    <a:gd name="connsiteY81" fmla="*/ 62865 h 590770"/>
                    <a:gd name="connsiteX82" fmla="*/ 365581 w 591547"/>
                    <a:gd name="connsiteY82" fmla="*/ 32238 h 590770"/>
                    <a:gd name="connsiteX83" fmla="*/ 397862 w 591547"/>
                    <a:gd name="connsiteY83" fmla="*/ 0 h 59077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</a:cxnLst>
                  <a:rect l="l" t="t" r="r" b="b"/>
                  <a:pathLst>
                    <a:path w="591547" h="590770">
                      <a:moveTo>
                        <a:pt x="86413" y="515758"/>
                      </a:moveTo>
                      <a:lnTo>
                        <a:pt x="171919" y="515758"/>
                      </a:lnTo>
                      <a:lnTo>
                        <a:pt x="171919" y="537523"/>
                      </a:lnTo>
                      <a:lnTo>
                        <a:pt x="86413" y="537523"/>
                      </a:lnTo>
                      <a:close/>
                      <a:moveTo>
                        <a:pt x="86413" y="461733"/>
                      </a:moveTo>
                      <a:lnTo>
                        <a:pt x="171919" y="461733"/>
                      </a:lnTo>
                      <a:lnTo>
                        <a:pt x="171919" y="483498"/>
                      </a:lnTo>
                      <a:lnTo>
                        <a:pt x="86413" y="483498"/>
                      </a:lnTo>
                      <a:close/>
                      <a:moveTo>
                        <a:pt x="86413" y="408616"/>
                      </a:moveTo>
                      <a:lnTo>
                        <a:pt x="171919" y="408616"/>
                      </a:lnTo>
                      <a:lnTo>
                        <a:pt x="171919" y="429474"/>
                      </a:lnTo>
                      <a:lnTo>
                        <a:pt x="86413" y="429474"/>
                      </a:lnTo>
                      <a:close/>
                      <a:moveTo>
                        <a:pt x="204177" y="357041"/>
                      </a:moveTo>
                      <a:lnTo>
                        <a:pt x="204177" y="569815"/>
                      </a:lnTo>
                      <a:lnTo>
                        <a:pt x="333300" y="569815"/>
                      </a:lnTo>
                      <a:lnTo>
                        <a:pt x="333300" y="382026"/>
                      </a:lnTo>
                      <a:close/>
                      <a:moveTo>
                        <a:pt x="183194" y="357041"/>
                      </a:moveTo>
                      <a:lnTo>
                        <a:pt x="75053" y="382026"/>
                      </a:lnTo>
                      <a:lnTo>
                        <a:pt x="75053" y="569815"/>
                      </a:lnTo>
                      <a:lnTo>
                        <a:pt x="183194" y="569815"/>
                      </a:lnTo>
                      <a:close/>
                      <a:moveTo>
                        <a:pt x="247709" y="311838"/>
                      </a:moveTo>
                      <a:lnTo>
                        <a:pt x="322851" y="311838"/>
                      </a:lnTo>
                      <a:lnTo>
                        <a:pt x="322851" y="332826"/>
                      </a:lnTo>
                      <a:lnTo>
                        <a:pt x="247709" y="332826"/>
                      </a:lnTo>
                      <a:close/>
                      <a:moveTo>
                        <a:pt x="247709" y="257944"/>
                      </a:moveTo>
                      <a:lnTo>
                        <a:pt x="322851" y="257944"/>
                      </a:lnTo>
                      <a:lnTo>
                        <a:pt x="322851" y="279580"/>
                      </a:lnTo>
                      <a:lnTo>
                        <a:pt x="247709" y="279580"/>
                      </a:lnTo>
                      <a:close/>
                      <a:moveTo>
                        <a:pt x="247709" y="203919"/>
                      </a:moveTo>
                      <a:lnTo>
                        <a:pt x="322851" y="203919"/>
                      </a:lnTo>
                      <a:lnTo>
                        <a:pt x="322851" y="225684"/>
                      </a:lnTo>
                      <a:lnTo>
                        <a:pt x="247709" y="225684"/>
                      </a:lnTo>
                      <a:close/>
                      <a:moveTo>
                        <a:pt x="247709" y="150672"/>
                      </a:moveTo>
                      <a:lnTo>
                        <a:pt x="322851" y="150672"/>
                      </a:lnTo>
                      <a:lnTo>
                        <a:pt x="322851" y="171660"/>
                      </a:lnTo>
                      <a:lnTo>
                        <a:pt x="247709" y="171660"/>
                      </a:lnTo>
                      <a:close/>
                      <a:moveTo>
                        <a:pt x="355090" y="102357"/>
                      </a:moveTo>
                      <a:lnTo>
                        <a:pt x="355090" y="373160"/>
                      </a:lnTo>
                      <a:lnTo>
                        <a:pt x="355090" y="376384"/>
                      </a:lnTo>
                      <a:lnTo>
                        <a:pt x="355090" y="569815"/>
                      </a:lnTo>
                      <a:lnTo>
                        <a:pt x="484213" y="569815"/>
                      </a:lnTo>
                      <a:lnTo>
                        <a:pt x="484213" y="154744"/>
                      </a:lnTo>
                      <a:close/>
                      <a:moveTo>
                        <a:pt x="333300" y="99939"/>
                      </a:moveTo>
                      <a:lnTo>
                        <a:pt x="236458" y="125730"/>
                      </a:lnTo>
                      <a:lnTo>
                        <a:pt x="236458" y="341728"/>
                      </a:lnTo>
                      <a:lnTo>
                        <a:pt x="333300" y="360265"/>
                      </a:lnTo>
                      <a:close/>
                      <a:moveTo>
                        <a:pt x="397862" y="21761"/>
                      </a:moveTo>
                      <a:cubicBezTo>
                        <a:pt x="392213" y="21761"/>
                        <a:pt x="387371" y="26596"/>
                        <a:pt x="387371" y="32238"/>
                      </a:cubicBezTo>
                      <a:cubicBezTo>
                        <a:pt x="387371" y="37880"/>
                        <a:pt x="392213" y="42716"/>
                        <a:pt x="397862" y="42716"/>
                      </a:cubicBezTo>
                      <a:cubicBezTo>
                        <a:pt x="404318" y="42716"/>
                        <a:pt x="409160" y="37880"/>
                        <a:pt x="409160" y="32238"/>
                      </a:cubicBezTo>
                      <a:cubicBezTo>
                        <a:pt x="409160" y="26596"/>
                        <a:pt x="404318" y="21761"/>
                        <a:pt x="397862" y="21761"/>
                      </a:cubicBezTo>
                      <a:close/>
                      <a:moveTo>
                        <a:pt x="397862" y="0"/>
                      </a:moveTo>
                      <a:cubicBezTo>
                        <a:pt x="415616" y="0"/>
                        <a:pt x="430143" y="14507"/>
                        <a:pt x="430143" y="32238"/>
                      </a:cubicBezTo>
                      <a:cubicBezTo>
                        <a:pt x="430143" y="45940"/>
                        <a:pt x="421266" y="58029"/>
                        <a:pt x="409160" y="62865"/>
                      </a:cubicBezTo>
                      <a:lnTo>
                        <a:pt x="409160" y="100745"/>
                      </a:lnTo>
                      <a:lnTo>
                        <a:pt x="498740" y="137819"/>
                      </a:lnTo>
                      <a:cubicBezTo>
                        <a:pt x="502775" y="139431"/>
                        <a:pt x="506003" y="143461"/>
                        <a:pt x="506003" y="147491"/>
                      </a:cubicBezTo>
                      <a:lnTo>
                        <a:pt x="506003" y="569815"/>
                      </a:lnTo>
                      <a:lnTo>
                        <a:pt x="591547" y="569815"/>
                      </a:lnTo>
                      <a:lnTo>
                        <a:pt x="591547" y="590770"/>
                      </a:lnTo>
                      <a:lnTo>
                        <a:pt x="494705" y="590770"/>
                      </a:lnTo>
                      <a:lnTo>
                        <a:pt x="344598" y="590770"/>
                      </a:lnTo>
                      <a:lnTo>
                        <a:pt x="193685" y="590770"/>
                      </a:lnTo>
                      <a:lnTo>
                        <a:pt x="64562" y="590770"/>
                      </a:lnTo>
                      <a:lnTo>
                        <a:pt x="0" y="590770"/>
                      </a:lnTo>
                      <a:lnTo>
                        <a:pt x="0" y="569815"/>
                      </a:lnTo>
                      <a:lnTo>
                        <a:pt x="54070" y="569815"/>
                      </a:lnTo>
                      <a:lnTo>
                        <a:pt x="54070" y="373160"/>
                      </a:lnTo>
                      <a:cubicBezTo>
                        <a:pt x="54070" y="368324"/>
                        <a:pt x="57298" y="364294"/>
                        <a:pt x="62141" y="362683"/>
                      </a:cubicBezTo>
                      <a:lnTo>
                        <a:pt x="191264" y="333668"/>
                      </a:lnTo>
                      <a:cubicBezTo>
                        <a:pt x="192878" y="332862"/>
                        <a:pt x="194492" y="332862"/>
                        <a:pt x="195299" y="333668"/>
                      </a:cubicBezTo>
                      <a:cubicBezTo>
                        <a:pt x="196106" y="333668"/>
                        <a:pt x="196106" y="333668"/>
                        <a:pt x="196106" y="333668"/>
                      </a:cubicBezTo>
                      <a:lnTo>
                        <a:pt x="215475" y="336892"/>
                      </a:lnTo>
                      <a:lnTo>
                        <a:pt x="215475" y="116864"/>
                      </a:lnTo>
                      <a:cubicBezTo>
                        <a:pt x="215475" y="112028"/>
                        <a:pt x="218703" y="107999"/>
                        <a:pt x="223545" y="106387"/>
                      </a:cubicBezTo>
                      <a:lnTo>
                        <a:pt x="341370" y="75760"/>
                      </a:lnTo>
                      <a:cubicBezTo>
                        <a:pt x="342177" y="75760"/>
                        <a:pt x="342177" y="75760"/>
                        <a:pt x="342984" y="75760"/>
                      </a:cubicBezTo>
                      <a:cubicBezTo>
                        <a:pt x="343791" y="75760"/>
                        <a:pt x="344598" y="74954"/>
                        <a:pt x="345405" y="75760"/>
                      </a:cubicBezTo>
                      <a:cubicBezTo>
                        <a:pt x="346213" y="75760"/>
                        <a:pt x="347020" y="75760"/>
                        <a:pt x="347020" y="75760"/>
                      </a:cubicBezTo>
                      <a:cubicBezTo>
                        <a:pt x="347827" y="75760"/>
                        <a:pt x="347827" y="75760"/>
                        <a:pt x="348634" y="75760"/>
                      </a:cubicBezTo>
                      <a:lnTo>
                        <a:pt x="387371" y="91879"/>
                      </a:lnTo>
                      <a:lnTo>
                        <a:pt x="387371" y="62865"/>
                      </a:lnTo>
                      <a:cubicBezTo>
                        <a:pt x="375265" y="58029"/>
                        <a:pt x="365581" y="45940"/>
                        <a:pt x="365581" y="32238"/>
                      </a:cubicBezTo>
                      <a:cubicBezTo>
                        <a:pt x="365581" y="14507"/>
                        <a:pt x="380107" y="0"/>
                        <a:pt x="397862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anchor="ctr"/>
                <a:lstStyle>
                  <a:defPPr>
                    <a:defRPr lang="zh-CN"/>
                  </a:defPPr>
                  <a:lvl1pPr marL="0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1pPr>
                  <a:lvl2pPr marL="457189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2pPr>
                  <a:lvl3pPr marL="914377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3pPr>
                  <a:lvl4pPr marL="1371566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4pPr>
                  <a:lvl5pPr marL="1828754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5pPr>
                  <a:lvl6pPr marL="2285943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6pPr>
                  <a:lvl7pPr marL="2743131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7pPr>
                  <a:lvl8pPr marL="3200320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8pPr>
                  <a:lvl9pPr marL="3657509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9pPr>
                </a:lstStyle>
                <a:p>
                  <a:pPr algn="ctr"/>
                  <a:endParaRPr/>
                </a:p>
              </p:txBody>
            </p:sp>
          </p:grpSp>
          <p:grpSp>
            <p:nvGrpSpPr>
              <p:cNvPr id="20" name="íṣḻíḑê">
                <a:extLst>
                  <a:ext uri="{FF2B5EF4-FFF2-40B4-BE49-F238E27FC236}">
                    <a16:creationId xmlns:a16="http://schemas.microsoft.com/office/drawing/2014/main" id="{CAD28C77-32C1-42FC-A1AC-ED0C0BF49112}"/>
                  </a:ext>
                </a:extLst>
              </p:cNvPr>
              <p:cNvGrpSpPr/>
              <p:nvPr/>
            </p:nvGrpSpPr>
            <p:grpSpPr>
              <a:xfrm>
                <a:off x="8130565" y="1365407"/>
                <a:ext cx="3389923" cy="1062720"/>
                <a:chOff x="831802" y="3912072"/>
                <a:chExt cx="2474198" cy="1062720"/>
              </a:xfrm>
            </p:grpSpPr>
            <p:sp>
              <p:nvSpPr>
                <p:cNvPr id="21" name="iṡlïďê">
                  <a:extLst>
                    <a:ext uri="{FF2B5EF4-FFF2-40B4-BE49-F238E27FC236}">
                      <a16:creationId xmlns:a16="http://schemas.microsoft.com/office/drawing/2014/main" id="{32C90075-C832-4EA3-99C2-F5262A51E2EC}"/>
                    </a:ext>
                  </a:extLst>
                </p:cNvPr>
                <p:cNvSpPr/>
                <p:nvPr/>
              </p:nvSpPr>
              <p:spPr>
                <a:xfrm>
                  <a:off x="831802" y="4364531"/>
                  <a:ext cx="2474198" cy="610261"/>
                </a:xfrm>
                <a:prstGeom prst="snip2SameRect">
                  <a:avLst>
                    <a:gd name="adj1" fmla="val 0"/>
                    <a:gd name="adj2" fmla="val 0"/>
                  </a:avLst>
                </a:prstGeom>
                <a:ln>
                  <a:noFill/>
                </a:ln>
              </p:spPr>
              <p:txBody>
                <a:bodyPr wrap="square" lIns="90000" tIns="46800" rIns="90000" bIns="46800" anchor="t">
                  <a:normAutofit/>
                </a:bodyPr>
                <a:lstStyle>
                  <a:defPPr>
                    <a:defRPr lang="zh-CN"/>
                  </a:defPPr>
                  <a:lvl1pPr marL="0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1pPr>
                  <a:lvl2pPr marL="457189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2pPr>
                  <a:lvl3pPr marL="914377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3pPr>
                  <a:lvl4pPr marL="1371566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4pPr>
                  <a:lvl5pPr marL="1828754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5pPr>
                  <a:lvl6pPr marL="2285943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6pPr>
                  <a:lvl7pPr marL="2743131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7pPr>
                  <a:lvl8pPr marL="3200320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8pPr>
                  <a:lvl9pPr marL="3657509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9pPr>
                </a:lstStyle>
                <a:p>
                  <a:pPr>
                    <a:lnSpc>
                      <a:spcPct val="120000"/>
                    </a:lnSpc>
                    <a:spcBef>
                      <a:spcPct val="0"/>
                    </a:spcBef>
                  </a:pPr>
                  <a:r>
                    <a:rPr lang="en-US" altLang="zh-CN" sz="900" dirty="0">
                      <a:solidFill>
                        <a:srgbClr val="4BACC6">
                          <a:lumMod val="50000"/>
                        </a:srgbClr>
                      </a:solidFill>
                      <a:latin typeface="造字工房刻宋（非商用）粗体" pitchFamily="50" charset="-122"/>
                      <a:ea typeface="造字工房刻宋（非商用）粗体" pitchFamily="50" charset="-122"/>
                    </a:rPr>
                    <a:t>Click here to add content, content to match the title. </a:t>
                  </a:r>
                  <a:endParaRPr lang="zh-CN" altLang="en-US" sz="900" dirty="0">
                    <a:solidFill>
                      <a:schemeClr val="accent5">
                        <a:lumMod val="50000"/>
                      </a:schemeClr>
                    </a:solidFill>
                    <a:latin typeface="造字工房刻宋（非商用）粗体" pitchFamily="50" charset="-122"/>
                    <a:ea typeface="造字工房刻宋（非商用）粗体" pitchFamily="50" charset="-122"/>
                  </a:endParaRPr>
                </a:p>
              </p:txBody>
            </p:sp>
            <p:sp>
              <p:nvSpPr>
                <p:cNvPr id="22" name="íṡ1íḍé">
                  <a:extLst>
                    <a:ext uri="{FF2B5EF4-FFF2-40B4-BE49-F238E27FC236}">
                      <a16:creationId xmlns:a16="http://schemas.microsoft.com/office/drawing/2014/main" id="{1019FB7B-0C92-4DC7-AA2E-12EE4DAB2273}"/>
                    </a:ext>
                  </a:extLst>
                </p:cNvPr>
                <p:cNvSpPr txBox="1"/>
                <p:nvPr/>
              </p:nvSpPr>
              <p:spPr bwMode="auto">
                <a:xfrm>
                  <a:off x="831802" y="3912072"/>
                  <a:ext cx="2474198" cy="43646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000" tIns="46800" rIns="90000" bIns="46800" anchor="b">
                  <a:normAutofit lnSpcReduction="10000"/>
                </a:bodyPr>
                <a:lstStyle>
                  <a:defPPr>
                    <a:defRPr lang="zh-CN"/>
                  </a:defPPr>
                  <a:lvl1pPr marL="0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1pPr>
                  <a:lvl2pPr marL="457189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2pPr>
                  <a:lvl3pPr marL="914377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3pPr>
                  <a:lvl4pPr marL="1371566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4pPr>
                  <a:lvl5pPr marL="1828754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5pPr>
                  <a:lvl6pPr marL="2285943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6pPr>
                  <a:lvl7pPr marL="2743131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7pPr>
                  <a:lvl8pPr marL="3200320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8pPr>
                  <a:lvl9pPr marL="3657509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9pPr>
                </a:lstStyle>
                <a:p>
                  <a:pPr eaLnBrk="1" hangingPunct="1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zh-CN" sz="1600" b="1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造字工房刻宋（非商用）粗体" pitchFamily="50" charset="-122"/>
                      <a:ea typeface="造字工房刻宋（非商用）粗体" pitchFamily="50" charset="-122"/>
                    </a:rPr>
                    <a:t>keyword</a:t>
                  </a:r>
                </a:p>
              </p:txBody>
            </p:sp>
          </p:grpSp>
        </p:grpSp>
        <p:grpSp>
          <p:nvGrpSpPr>
            <p:cNvPr id="8" name="işļíḓé">
              <a:extLst>
                <a:ext uri="{FF2B5EF4-FFF2-40B4-BE49-F238E27FC236}">
                  <a16:creationId xmlns:a16="http://schemas.microsoft.com/office/drawing/2014/main" id="{1DC60262-E49D-414B-993F-01248477ABC5}"/>
                </a:ext>
              </a:extLst>
            </p:cNvPr>
            <p:cNvGrpSpPr/>
            <p:nvPr/>
          </p:nvGrpSpPr>
          <p:grpSpPr>
            <a:xfrm>
              <a:off x="7412166" y="4800549"/>
              <a:ext cx="4040698" cy="1062720"/>
              <a:chOff x="7479790" y="1365407"/>
              <a:chExt cx="4040698" cy="1062720"/>
            </a:xfrm>
          </p:grpSpPr>
          <p:grpSp>
            <p:nvGrpSpPr>
              <p:cNvPr id="13" name="íŝlïḋé">
                <a:extLst>
                  <a:ext uri="{FF2B5EF4-FFF2-40B4-BE49-F238E27FC236}">
                    <a16:creationId xmlns:a16="http://schemas.microsoft.com/office/drawing/2014/main" id="{3AFBEE16-0082-4F16-81B2-673024CE96E9}"/>
                  </a:ext>
                </a:extLst>
              </p:cNvPr>
              <p:cNvGrpSpPr/>
              <p:nvPr/>
            </p:nvGrpSpPr>
            <p:grpSpPr>
              <a:xfrm>
                <a:off x="7479790" y="1541479"/>
                <a:ext cx="475490" cy="475488"/>
                <a:chOff x="5839622" y="2191652"/>
                <a:chExt cx="522378" cy="522378"/>
              </a:xfrm>
            </p:grpSpPr>
            <p:sp>
              <p:nvSpPr>
                <p:cNvPr id="17" name="i$ļïḍe">
                  <a:extLst>
                    <a:ext uri="{FF2B5EF4-FFF2-40B4-BE49-F238E27FC236}">
                      <a16:creationId xmlns:a16="http://schemas.microsoft.com/office/drawing/2014/main" id="{289D3335-F34E-4E10-8B34-25D801EFD23E}"/>
                    </a:ext>
                  </a:extLst>
                </p:cNvPr>
                <p:cNvSpPr/>
                <p:nvPr/>
              </p:nvSpPr>
              <p:spPr>
                <a:xfrm>
                  <a:off x="5839622" y="2191652"/>
                  <a:ext cx="522378" cy="522378"/>
                </a:xfrm>
                <a:custGeom>
                  <a:avLst/>
                  <a:gdLst>
                    <a:gd name="connsiteX0" fmla="*/ 0 w 670873"/>
                    <a:gd name="connsiteY0" fmla="*/ 335437 h 670873"/>
                    <a:gd name="connsiteX1" fmla="*/ 335437 w 670873"/>
                    <a:gd name="connsiteY1" fmla="*/ 0 h 670873"/>
                    <a:gd name="connsiteX2" fmla="*/ 670874 w 670873"/>
                    <a:gd name="connsiteY2" fmla="*/ 335437 h 670873"/>
                    <a:gd name="connsiteX3" fmla="*/ 335437 w 670873"/>
                    <a:gd name="connsiteY3" fmla="*/ 670874 h 670873"/>
                    <a:gd name="connsiteX4" fmla="*/ 0 w 670873"/>
                    <a:gd name="connsiteY4" fmla="*/ 335437 h 67087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70873" h="670873">
                      <a:moveTo>
                        <a:pt x="0" y="335437"/>
                      </a:moveTo>
                      <a:cubicBezTo>
                        <a:pt x="0" y="150180"/>
                        <a:pt x="150180" y="0"/>
                        <a:pt x="335437" y="0"/>
                      </a:cubicBezTo>
                      <a:cubicBezTo>
                        <a:pt x="520694" y="0"/>
                        <a:pt x="670874" y="150180"/>
                        <a:pt x="670874" y="335437"/>
                      </a:cubicBezTo>
                      <a:cubicBezTo>
                        <a:pt x="670874" y="520694"/>
                        <a:pt x="520694" y="670874"/>
                        <a:pt x="335437" y="670874"/>
                      </a:cubicBezTo>
                      <a:cubicBezTo>
                        <a:pt x="150180" y="670874"/>
                        <a:pt x="0" y="520694"/>
                        <a:pt x="0" y="335437"/>
                      </a:cubicBezTo>
                      <a:close/>
                    </a:path>
                  </a:pathLst>
                </a:custGeom>
                <a:solidFill>
                  <a:schemeClr val="accent5">
                    <a:lumMod val="50000"/>
                  </a:schemeClr>
                </a:solidFill>
                <a:ln w="28575">
                  <a:solidFill>
                    <a:schemeClr val="bg1"/>
                  </a:solidFill>
                </a:ln>
              </p:spPr>
              <p:style>
                <a:lnRef idx="2">
                  <a:scrgbClr r="0" g="0" b="0"/>
                </a:lnRef>
                <a:fillRef idx="1">
                  <a:scrgbClr r="0" g="0" b="0"/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defPPr>
                    <a:defRPr lang="zh-CN"/>
                  </a:defPPr>
                  <a:lvl1pPr marL="0" algn="l" defTabSz="914377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1pPr>
                  <a:lvl2pPr marL="457189" algn="l" defTabSz="914377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2pPr>
                  <a:lvl3pPr marL="914377" algn="l" defTabSz="914377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3pPr>
                  <a:lvl4pPr marL="1371566" algn="l" defTabSz="914377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4pPr>
                  <a:lvl5pPr marL="1828754" algn="l" defTabSz="914377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5pPr>
                  <a:lvl6pPr marL="2285943" algn="l" defTabSz="914377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6pPr>
                  <a:lvl7pPr marL="2743131" algn="l" defTabSz="914377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7pPr>
                  <a:lvl8pPr marL="3200320" algn="l" defTabSz="914377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8pPr>
                  <a:lvl9pPr marL="3657509" algn="l" defTabSz="914377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9pPr>
                </a:lstStyle>
                <a:p>
                  <a:pPr algn="ctr"/>
                  <a:endParaRPr dirty="0"/>
                </a:p>
              </p:txBody>
            </p:sp>
            <p:sp>
              <p:nvSpPr>
                <p:cNvPr id="18" name="îṣľîḑê">
                  <a:extLst>
                    <a:ext uri="{FF2B5EF4-FFF2-40B4-BE49-F238E27FC236}">
                      <a16:creationId xmlns:a16="http://schemas.microsoft.com/office/drawing/2014/main" id="{432AA6D6-981C-4CA3-871D-072EC8AF39A7}"/>
                    </a:ext>
                  </a:extLst>
                </p:cNvPr>
                <p:cNvSpPr/>
                <p:nvPr/>
              </p:nvSpPr>
              <p:spPr bwMode="auto">
                <a:xfrm>
                  <a:off x="5954521" y="2350040"/>
                  <a:ext cx="292579" cy="205596"/>
                </a:xfrm>
                <a:custGeom>
                  <a:avLst/>
                  <a:gdLst>
                    <a:gd name="connsiteX0" fmla="*/ 450100 w 607639"/>
                    <a:gd name="connsiteY0" fmla="*/ 313203 h 426991"/>
                    <a:gd name="connsiteX1" fmla="*/ 450100 w 607639"/>
                    <a:gd name="connsiteY1" fmla="*/ 403167 h 426991"/>
                    <a:gd name="connsiteX2" fmla="*/ 585744 w 607639"/>
                    <a:gd name="connsiteY2" fmla="*/ 403167 h 426991"/>
                    <a:gd name="connsiteX3" fmla="*/ 586100 w 607639"/>
                    <a:gd name="connsiteY3" fmla="*/ 313203 h 426991"/>
                    <a:gd name="connsiteX4" fmla="*/ 530294 w 607639"/>
                    <a:gd name="connsiteY4" fmla="*/ 313203 h 426991"/>
                    <a:gd name="connsiteX5" fmla="*/ 530116 w 607639"/>
                    <a:gd name="connsiteY5" fmla="*/ 313203 h 426991"/>
                    <a:gd name="connsiteX6" fmla="*/ 529760 w 607639"/>
                    <a:gd name="connsiteY6" fmla="*/ 313203 h 426991"/>
                    <a:gd name="connsiteX7" fmla="*/ 450901 w 607639"/>
                    <a:gd name="connsiteY7" fmla="*/ 313203 h 426991"/>
                    <a:gd name="connsiteX8" fmla="*/ 236309 w 607639"/>
                    <a:gd name="connsiteY8" fmla="*/ 313203 h 426991"/>
                    <a:gd name="connsiteX9" fmla="*/ 236309 w 607639"/>
                    <a:gd name="connsiteY9" fmla="*/ 403167 h 426991"/>
                    <a:gd name="connsiteX10" fmla="*/ 371953 w 607639"/>
                    <a:gd name="connsiteY10" fmla="*/ 403167 h 426991"/>
                    <a:gd name="connsiteX11" fmla="*/ 372754 w 607639"/>
                    <a:gd name="connsiteY11" fmla="*/ 313203 h 426991"/>
                    <a:gd name="connsiteX12" fmla="*/ 237110 w 607639"/>
                    <a:gd name="connsiteY12" fmla="*/ 313203 h 426991"/>
                    <a:gd name="connsiteX13" fmla="*/ 22519 w 607639"/>
                    <a:gd name="connsiteY13" fmla="*/ 313203 h 426991"/>
                    <a:gd name="connsiteX14" fmla="*/ 22519 w 607639"/>
                    <a:gd name="connsiteY14" fmla="*/ 403167 h 426991"/>
                    <a:gd name="connsiteX15" fmla="*/ 158163 w 607639"/>
                    <a:gd name="connsiteY15" fmla="*/ 403167 h 426991"/>
                    <a:gd name="connsiteX16" fmla="*/ 158964 w 607639"/>
                    <a:gd name="connsiteY16" fmla="*/ 313203 h 426991"/>
                    <a:gd name="connsiteX17" fmla="*/ 91498 w 607639"/>
                    <a:gd name="connsiteY17" fmla="*/ 313203 h 426991"/>
                    <a:gd name="connsiteX18" fmla="*/ 91231 w 607639"/>
                    <a:gd name="connsiteY18" fmla="*/ 313203 h 426991"/>
                    <a:gd name="connsiteX19" fmla="*/ 90964 w 607639"/>
                    <a:gd name="connsiteY19" fmla="*/ 313203 h 426991"/>
                    <a:gd name="connsiteX20" fmla="*/ 23320 w 607639"/>
                    <a:gd name="connsiteY20" fmla="*/ 313203 h 426991"/>
                    <a:gd name="connsiteX21" fmla="*/ 91409 w 607639"/>
                    <a:gd name="connsiteY21" fmla="*/ 224751 h 426991"/>
                    <a:gd name="connsiteX22" fmla="*/ 530294 w 607639"/>
                    <a:gd name="connsiteY22" fmla="*/ 224751 h 426991"/>
                    <a:gd name="connsiteX23" fmla="*/ 540084 w 607639"/>
                    <a:gd name="connsiteY23" fmla="*/ 234530 h 426991"/>
                    <a:gd name="connsiteX24" fmla="*/ 540084 w 607639"/>
                    <a:gd name="connsiteY24" fmla="*/ 292135 h 426991"/>
                    <a:gd name="connsiteX25" fmla="*/ 586456 w 607639"/>
                    <a:gd name="connsiteY25" fmla="*/ 292135 h 426991"/>
                    <a:gd name="connsiteX26" fmla="*/ 607639 w 607639"/>
                    <a:gd name="connsiteY26" fmla="*/ 313203 h 426991"/>
                    <a:gd name="connsiteX27" fmla="*/ 607639 w 607639"/>
                    <a:gd name="connsiteY27" fmla="*/ 403167 h 426991"/>
                    <a:gd name="connsiteX28" fmla="*/ 586456 w 607639"/>
                    <a:gd name="connsiteY28" fmla="*/ 426991 h 426991"/>
                    <a:gd name="connsiteX29" fmla="*/ 451524 w 607639"/>
                    <a:gd name="connsiteY29" fmla="*/ 426991 h 426991"/>
                    <a:gd name="connsiteX30" fmla="*/ 427582 w 607639"/>
                    <a:gd name="connsiteY30" fmla="*/ 403167 h 426991"/>
                    <a:gd name="connsiteX31" fmla="*/ 427582 w 607639"/>
                    <a:gd name="connsiteY31" fmla="*/ 313203 h 426991"/>
                    <a:gd name="connsiteX32" fmla="*/ 451524 w 607639"/>
                    <a:gd name="connsiteY32" fmla="*/ 292135 h 426991"/>
                    <a:gd name="connsiteX33" fmla="*/ 517566 w 607639"/>
                    <a:gd name="connsiteY33" fmla="*/ 292135 h 426991"/>
                    <a:gd name="connsiteX34" fmla="*/ 517566 w 607639"/>
                    <a:gd name="connsiteY34" fmla="*/ 247242 h 426991"/>
                    <a:gd name="connsiteX35" fmla="*/ 315079 w 607639"/>
                    <a:gd name="connsiteY35" fmla="*/ 247242 h 426991"/>
                    <a:gd name="connsiteX36" fmla="*/ 315079 w 607639"/>
                    <a:gd name="connsiteY36" fmla="*/ 292135 h 426991"/>
                    <a:gd name="connsiteX37" fmla="*/ 372665 w 607639"/>
                    <a:gd name="connsiteY37" fmla="*/ 292135 h 426991"/>
                    <a:gd name="connsiteX38" fmla="*/ 393849 w 607639"/>
                    <a:gd name="connsiteY38" fmla="*/ 313203 h 426991"/>
                    <a:gd name="connsiteX39" fmla="*/ 393849 w 607639"/>
                    <a:gd name="connsiteY39" fmla="*/ 403167 h 426991"/>
                    <a:gd name="connsiteX40" fmla="*/ 372665 w 607639"/>
                    <a:gd name="connsiteY40" fmla="*/ 426991 h 426991"/>
                    <a:gd name="connsiteX41" fmla="*/ 237733 w 607639"/>
                    <a:gd name="connsiteY41" fmla="*/ 426991 h 426991"/>
                    <a:gd name="connsiteX42" fmla="*/ 213791 w 607639"/>
                    <a:gd name="connsiteY42" fmla="*/ 403167 h 426991"/>
                    <a:gd name="connsiteX43" fmla="*/ 213791 w 607639"/>
                    <a:gd name="connsiteY43" fmla="*/ 313203 h 426991"/>
                    <a:gd name="connsiteX44" fmla="*/ 237733 w 607639"/>
                    <a:gd name="connsiteY44" fmla="*/ 292135 h 426991"/>
                    <a:gd name="connsiteX45" fmla="*/ 292561 w 607639"/>
                    <a:gd name="connsiteY45" fmla="*/ 292135 h 426991"/>
                    <a:gd name="connsiteX46" fmla="*/ 292561 w 607639"/>
                    <a:gd name="connsiteY46" fmla="*/ 247242 h 426991"/>
                    <a:gd name="connsiteX47" fmla="*/ 101288 w 607639"/>
                    <a:gd name="connsiteY47" fmla="*/ 247242 h 426991"/>
                    <a:gd name="connsiteX48" fmla="*/ 101288 w 607639"/>
                    <a:gd name="connsiteY48" fmla="*/ 292135 h 426991"/>
                    <a:gd name="connsiteX49" fmla="*/ 158875 w 607639"/>
                    <a:gd name="connsiteY49" fmla="*/ 292135 h 426991"/>
                    <a:gd name="connsiteX50" fmla="*/ 180058 w 607639"/>
                    <a:gd name="connsiteY50" fmla="*/ 313203 h 426991"/>
                    <a:gd name="connsiteX51" fmla="*/ 180058 w 607639"/>
                    <a:gd name="connsiteY51" fmla="*/ 403167 h 426991"/>
                    <a:gd name="connsiteX52" fmla="*/ 158875 w 607639"/>
                    <a:gd name="connsiteY52" fmla="*/ 426991 h 426991"/>
                    <a:gd name="connsiteX53" fmla="*/ 24032 w 607639"/>
                    <a:gd name="connsiteY53" fmla="*/ 426991 h 426991"/>
                    <a:gd name="connsiteX54" fmla="*/ 0 w 607639"/>
                    <a:gd name="connsiteY54" fmla="*/ 403167 h 426991"/>
                    <a:gd name="connsiteX55" fmla="*/ 0 w 607639"/>
                    <a:gd name="connsiteY55" fmla="*/ 313203 h 426991"/>
                    <a:gd name="connsiteX56" fmla="*/ 24032 w 607639"/>
                    <a:gd name="connsiteY56" fmla="*/ 292135 h 426991"/>
                    <a:gd name="connsiteX57" fmla="*/ 78770 w 607639"/>
                    <a:gd name="connsiteY57" fmla="*/ 292135 h 426991"/>
                    <a:gd name="connsiteX58" fmla="*/ 78770 w 607639"/>
                    <a:gd name="connsiteY58" fmla="*/ 234530 h 426991"/>
                    <a:gd name="connsiteX59" fmla="*/ 91409 w 607639"/>
                    <a:gd name="connsiteY59" fmla="*/ 224751 h 426991"/>
                    <a:gd name="connsiteX60" fmla="*/ 236326 w 607639"/>
                    <a:gd name="connsiteY60" fmla="*/ 21066 h 426991"/>
                    <a:gd name="connsiteX61" fmla="*/ 236326 w 607639"/>
                    <a:gd name="connsiteY61" fmla="*/ 111021 h 426991"/>
                    <a:gd name="connsiteX62" fmla="*/ 371758 w 607639"/>
                    <a:gd name="connsiteY62" fmla="*/ 111021 h 426991"/>
                    <a:gd name="connsiteX63" fmla="*/ 372380 w 607639"/>
                    <a:gd name="connsiteY63" fmla="*/ 21066 h 426991"/>
                    <a:gd name="connsiteX64" fmla="*/ 237127 w 607639"/>
                    <a:gd name="connsiteY64" fmla="*/ 21066 h 426991"/>
                    <a:gd name="connsiteX65" fmla="*/ 237750 w 607639"/>
                    <a:gd name="connsiteY65" fmla="*/ 0 h 426991"/>
                    <a:gd name="connsiteX66" fmla="*/ 372647 w 607639"/>
                    <a:gd name="connsiteY66" fmla="*/ 0 h 426991"/>
                    <a:gd name="connsiteX67" fmla="*/ 393825 w 607639"/>
                    <a:gd name="connsiteY67" fmla="*/ 21066 h 426991"/>
                    <a:gd name="connsiteX68" fmla="*/ 393825 w 607639"/>
                    <a:gd name="connsiteY68" fmla="*/ 111021 h 426991"/>
                    <a:gd name="connsiteX69" fmla="*/ 372647 w 607639"/>
                    <a:gd name="connsiteY69" fmla="*/ 134843 h 426991"/>
                    <a:gd name="connsiteX70" fmla="*/ 315076 w 607639"/>
                    <a:gd name="connsiteY70" fmla="*/ 134843 h 426991"/>
                    <a:gd name="connsiteX71" fmla="*/ 315076 w 607639"/>
                    <a:gd name="connsiteY71" fmla="*/ 191020 h 426991"/>
                    <a:gd name="connsiteX72" fmla="*/ 292563 w 607639"/>
                    <a:gd name="connsiteY72" fmla="*/ 191020 h 426991"/>
                    <a:gd name="connsiteX73" fmla="*/ 292563 w 607639"/>
                    <a:gd name="connsiteY73" fmla="*/ 134843 h 426991"/>
                    <a:gd name="connsiteX74" fmla="*/ 237750 w 607639"/>
                    <a:gd name="connsiteY74" fmla="*/ 134843 h 426991"/>
                    <a:gd name="connsiteX75" fmla="*/ 213813 w 607639"/>
                    <a:gd name="connsiteY75" fmla="*/ 111021 h 426991"/>
                    <a:gd name="connsiteX76" fmla="*/ 213813 w 607639"/>
                    <a:gd name="connsiteY76" fmla="*/ 21066 h 426991"/>
                    <a:gd name="connsiteX77" fmla="*/ 237750 w 607639"/>
                    <a:gd name="connsiteY77" fmla="*/ 0 h 4269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</a:cxnLst>
                  <a:rect l="l" t="t" r="r" b="b"/>
                  <a:pathLst>
                    <a:path w="607639" h="426991">
                      <a:moveTo>
                        <a:pt x="450100" y="313203"/>
                      </a:moveTo>
                      <a:lnTo>
                        <a:pt x="450100" y="403167"/>
                      </a:lnTo>
                      <a:lnTo>
                        <a:pt x="585744" y="403167"/>
                      </a:lnTo>
                      <a:lnTo>
                        <a:pt x="586100" y="313203"/>
                      </a:lnTo>
                      <a:lnTo>
                        <a:pt x="530294" y="313203"/>
                      </a:lnTo>
                      <a:cubicBezTo>
                        <a:pt x="530294" y="313203"/>
                        <a:pt x="530116" y="313203"/>
                        <a:pt x="530116" y="313203"/>
                      </a:cubicBezTo>
                      <a:cubicBezTo>
                        <a:pt x="530027" y="313203"/>
                        <a:pt x="529849" y="313203"/>
                        <a:pt x="529760" y="313203"/>
                      </a:cubicBezTo>
                      <a:lnTo>
                        <a:pt x="450901" y="313203"/>
                      </a:lnTo>
                      <a:close/>
                      <a:moveTo>
                        <a:pt x="236309" y="313203"/>
                      </a:moveTo>
                      <a:lnTo>
                        <a:pt x="236309" y="403167"/>
                      </a:lnTo>
                      <a:lnTo>
                        <a:pt x="371953" y="403167"/>
                      </a:lnTo>
                      <a:lnTo>
                        <a:pt x="372754" y="313203"/>
                      </a:lnTo>
                      <a:lnTo>
                        <a:pt x="237110" y="313203"/>
                      </a:lnTo>
                      <a:close/>
                      <a:moveTo>
                        <a:pt x="22519" y="313203"/>
                      </a:moveTo>
                      <a:lnTo>
                        <a:pt x="22519" y="403167"/>
                      </a:lnTo>
                      <a:lnTo>
                        <a:pt x="158163" y="403167"/>
                      </a:lnTo>
                      <a:lnTo>
                        <a:pt x="158964" y="313203"/>
                      </a:lnTo>
                      <a:lnTo>
                        <a:pt x="91498" y="313203"/>
                      </a:lnTo>
                      <a:cubicBezTo>
                        <a:pt x="91409" y="313203"/>
                        <a:pt x="91320" y="313203"/>
                        <a:pt x="91231" y="313203"/>
                      </a:cubicBezTo>
                      <a:cubicBezTo>
                        <a:pt x="91231" y="313203"/>
                        <a:pt x="90964" y="313203"/>
                        <a:pt x="90964" y="313203"/>
                      </a:cubicBezTo>
                      <a:lnTo>
                        <a:pt x="23320" y="313203"/>
                      </a:lnTo>
                      <a:close/>
                      <a:moveTo>
                        <a:pt x="91409" y="224751"/>
                      </a:moveTo>
                      <a:lnTo>
                        <a:pt x="530294" y="224751"/>
                      </a:lnTo>
                      <a:cubicBezTo>
                        <a:pt x="536435" y="224751"/>
                        <a:pt x="540084" y="228396"/>
                        <a:pt x="540084" y="234530"/>
                      </a:cubicBezTo>
                      <a:lnTo>
                        <a:pt x="540084" y="292135"/>
                      </a:lnTo>
                      <a:lnTo>
                        <a:pt x="586456" y="292135"/>
                      </a:lnTo>
                      <a:cubicBezTo>
                        <a:pt x="598917" y="292135"/>
                        <a:pt x="607639" y="300847"/>
                        <a:pt x="607639" y="313203"/>
                      </a:cubicBezTo>
                      <a:lnTo>
                        <a:pt x="607639" y="403167"/>
                      </a:lnTo>
                      <a:cubicBezTo>
                        <a:pt x="607639" y="415524"/>
                        <a:pt x="598917" y="426991"/>
                        <a:pt x="586456" y="426991"/>
                      </a:cubicBezTo>
                      <a:lnTo>
                        <a:pt x="451524" y="426991"/>
                      </a:lnTo>
                      <a:cubicBezTo>
                        <a:pt x="439152" y="426991"/>
                        <a:pt x="427582" y="415524"/>
                        <a:pt x="427582" y="403167"/>
                      </a:cubicBezTo>
                      <a:lnTo>
                        <a:pt x="427582" y="313203"/>
                      </a:lnTo>
                      <a:cubicBezTo>
                        <a:pt x="427582" y="300847"/>
                        <a:pt x="439152" y="292135"/>
                        <a:pt x="451524" y="292135"/>
                      </a:cubicBezTo>
                      <a:lnTo>
                        <a:pt x="517566" y="292135"/>
                      </a:lnTo>
                      <a:lnTo>
                        <a:pt x="517566" y="247242"/>
                      </a:lnTo>
                      <a:lnTo>
                        <a:pt x="315079" y="247242"/>
                      </a:lnTo>
                      <a:lnTo>
                        <a:pt x="315079" y="292135"/>
                      </a:lnTo>
                      <a:lnTo>
                        <a:pt x="372665" y="292135"/>
                      </a:lnTo>
                      <a:cubicBezTo>
                        <a:pt x="385126" y="292135"/>
                        <a:pt x="393849" y="300847"/>
                        <a:pt x="393849" y="313203"/>
                      </a:cubicBezTo>
                      <a:lnTo>
                        <a:pt x="393849" y="403167"/>
                      </a:lnTo>
                      <a:cubicBezTo>
                        <a:pt x="393849" y="415524"/>
                        <a:pt x="385126" y="426991"/>
                        <a:pt x="372665" y="426991"/>
                      </a:cubicBezTo>
                      <a:lnTo>
                        <a:pt x="237733" y="426991"/>
                      </a:lnTo>
                      <a:cubicBezTo>
                        <a:pt x="225362" y="426991"/>
                        <a:pt x="213791" y="415524"/>
                        <a:pt x="213791" y="403167"/>
                      </a:cubicBezTo>
                      <a:lnTo>
                        <a:pt x="213791" y="313203"/>
                      </a:lnTo>
                      <a:cubicBezTo>
                        <a:pt x="213791" y="300847"/>
                        <a:pt x="225362" y="292135"/>
                        <a:pt x="237733" y="292135"/>
                      </a:cubicBezTo>
                      <a:lnTo>
                        <a:pt x="292561" y="292135"/>
                      </a:lnTo>
                      <a:lnTo>
                        <a:pt x="292561" y="247242"/>
                      </a:lnTo>
                      <a:lnTo>
                        <a:pt x="101288" y="247242"/>
                      </a:lnTo>
                      <a:lnTo>
                        <a:pt x="101288" y="292135"/>
                      </a:lnTo>
                      <a:lnTo>
                        <a:pt x="158875" y="292135"/>
                      </a:lnTo>
                      <a:cubicBezTo>
                        <a:pt x="171335" y="292135"/>
                        <a:pt x="180058" y="300847"/>
                        <a:pt x="180058" y="313203"/>
                      </a:cubicBezTo>
                      <a:lnTo>
                        <a:pt x="180058" y="403167"/>
                      </a:lnTo>
                      <a:cubicBezTo>
                        <a:pt x="180058" y="415524"/>
                        <a:pt x="171335" y="426991"/>
                        <a:pt x="158875" y="426991"/>
                      </a:cubicBezTo>
                      <a:lnTo>
                        <a:pt x="24032" y="426991"/>
                      </a:lnTo>
                      <a:cubicBezTo>
                        <a:pt x="11571" y="426991"/>
                        <a:pt x="0" y="415524"/>
                        <a:pt x="0" y="403167"/>
                      </a:cubicBezTo>
                      <a:lnTo>
                        <a:pt x="0" y="313203"/>
                      </a:lnTo>
                      <a:cubicBezTo>
                        <a:pt x="0" y="300847"/>
                        <a:pt x="11571" y="292135"/>
                        <a:pt x="24032" y="292135"/>
                      </a:cubicBezTo>
                      <a:lnTo>
                        <a:pt x="78770" y="292135"/>
                      </a:lnTo>
                      <a:lnTo>
                        <a:pt x="78770" y="234530"/>
                      </a:lnTo>
                      <a:cubicBezTo>
                        <a:pt x="78770" y="228396"/>
                        <a:pt x="85178" y="224751"/>
                        <a:pt x="91409" y="224751"/>
                      </a:cubicBezTo>
                      <a:close/>
                      <a:moveTo>
                        <a:pt x="236326" y="21066"/>
                      </a:moveTo>
                      <a:lnTo>
                        <a:pt x="236326" y="111021"/>
                      </a:lnTo>
                      <a:lnTo>
                        <a:pt x="371758" y="111021"/>
                      </a:lnTo>
                      <a:lnTo>
                        <a:pt x="372380" y="21066"/>
                      </a:lnTo>
                      <a:lnTo>
                        <a:pt x="237127" y="21066"/>
                      </a:lnTo>
                      <a:close/>
                      <a:moveTo>
                        <a:pt x="237750" y="0"/>
                      </a:moveTo>
                      <a:lnTo>
                        <a:pt x="372647" y="0"/>
                      </a:lnTo>
                      <a:cubicBezTo>
                        <a:pt x="385105" y="0"/>
                        <a:pt x="393825" y="8711"/>
                        <a:pt x="393825" y="21066"/>
                      </a:cubicBezTo>
                      <a:lnTo>
                        <a:pt x="393825" y="111021"/>
                      </a:lnTo>
                      <a:cubicBezTo>
                        <a:pt x="393825" y="123376"/>
                        <a:pt x="385105" y="134843"/>
                        <a:pt x="372647" y="134843"/>
                      </a:cubicBezTo>
                      <a:lnTo>
                        <a:pt x="315076" y="134843"/>
                      </a:lnTo>
                      <a:lnTo>
                        <a:pt x="315076" y="191020"/>
                      </a:lnTo>
                      <a:lnTo>
                        <a:pt x="292563" y="191020"/>
                      </a:lnTo>
                      <a:lnTo>
                        <a:pt x="292563" y="134843"/>
                      </a:lnTo>
                      <a:lnTo>
                        <a:pt x="237750" y="134843"/>
                      </a:lnTo>
                      <a:cubicBezTo>
                        <a:pt x="225381" y="134843"/>
                        <a:pt x="213813" y="123376"/>
                        <a:pt x="213813" y="111021"/>
                      </a:cubicBezTo>
                      <a:lnTo>
                        <a:pt x="213813" y="21066"/>
                      </a:lnTo>
                      <a:cubicBezTo>
                        <a:pt x="213813" y="8711"/>
                        <a:pt x="225381" y="0"/>
                        <a:pt x="237750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anchor="ctr"/>
                <a:lstStyle>
                  <a:defPPr>
                    <a:defRPr lang="zh-CN"/>
                  </a:defPPr>
                  <a:lvl1pPr marL="0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1pPr>
                  <a:lvl2pPr marL="457189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2pPr>
                  <a:lvl3pPr marL="914377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3pPr>
                  <a:lvl4pPr marL="1371566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4pPr>
                  <a:lvl5pPr marL="1828754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5pPr>
                  <a:lvl6pPr marL="2285943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6pPr>
                  <a:lvl7pPr marL="2743131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7pPr>
                  <a:lvl8pPr marL="3200320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8pPr>
                  <a:lvl9pPr marL="3657509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9pPr>
                </a:lstStyle>
                <a:p>
                  <a:pPr algn="ctr"/>
                  <a:endParaRPr/>
                </a:p>
              </p:txBody>
            </p:sp>
          </p:grpSp>
          <p:grpSp>
            <p:nvGrpSpPr>
              <p:cNvPr id="14" name="íṡ1iḑe">
                <a:extLst>
                  <a:ext uri="{FF2B5EF4-FFF2-40B4-BE49-F238E27FC236}">
                    <a16:creationId xmlns:a16="http://schemas.microsoft.com/office/drawing/2014/main" id="{7B4C5CDE-0FD6-4925-9D47-A9E9B397E0F9}"/>
                  </a:ext>
                </a:extLst>
              </p:cNvPr>
              <p:cNvGrpSpPr/>
              <p:nvPr/>
            </p:nvGrpSpPr>
            <p:grpSpPr>
              <a:xfrm>
                <a:off x="8130565" y="1365407"/>
                <a:ext cx="3389923" cy="1062720"/>
                <a:chOff x="831802" y="3912072"/>
                <a:chExt cx="2474198" cy="1062720"/>
              </a:xfrm>
            </p:grpSpPr>
            <p:sp>
              <p:nvSpPr>
                <p:cNvPr id="15" name="ïşḷíďe">
                  <a:extLst>
                    <a:ext uri="{FF2B5EF4-FFF2-40B4-BE49-F238E27FC236}">
                      <a16:creationId xmlns:a16="http://schemas.microsoft.com/office/drawing/2014/main" id="{71A64858-F95A-4337-B301-2D7DA909D0E4}"/>
                    </a:ext>
                  </a:extLst>
                </p:cNvPr>
                <p:cNvSpPr/>
                <p:nvPr/>
              </p:nvSpPr>
              <p:spPr>
                <a:xfrm>
                  <a:off x="831802" y="4364531"/>
                  <a:ext cx="2474198" cy="610261"/>
                </a:xfrm>
                <a:prstGeom prst="snip2SameRect">
                  <a:avLst>
                    <a:gd name="adj1" fmla="val 0"/>
                    <a:gd name="adj2" fmla="val 0"/>
                  </a:avLst>
                </a:prstGeom>
                <a:ln>
                  <a:noFill/>
                </a:ln>
              </p:spPr>
              <p:txBody>
                <a:bodyPr wrap="square" anchor="t">
                  <a:normAutofit/>
                </a:bodyPr>
                <a:lstStyle>
                  <a:defPPr>
                    <a:defRPr lang="zh-CN"/>
                  </a:defPPr>
                  <a:lvl1pPr marL="0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1pPr>
                  <a:lvl2pPr marL="457189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2pPr>
                  <a:lvl3pPr marL="914377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3pPr>
                  <a:lvl4pPr marL="1371566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4pPr>
                  <a:lvl5pPr marL="1828754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5pPr>
                  <a:lvl6pPr marL="2285943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6pPr>
                  <a:lvl7pPr marL="2743131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7pPr>
                  <a:lvl8pPr marL="3200320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8pPr>
                  <a:lvl9pPr marL="3657509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9pPr>
                </a:lstStyle>
                <a:p>
                  <a:pPr>
                    <a:lnSpc>
                      <a:spcPct val="120000"/>
                    </a:lnSpc>
                    <a:spcBef>
                      <a:spcPct val="0"/>
                    </a:spcBef>
                  </a:pPr>
                  <a:r>
                    <a:rPr lang="en-US" altLang="zh-CN" sz="1000" dirty="0">
                      <a:solidFill>
                        <a:srgbClr val="4BACC6">
                          <a:lumMod val="50000"/>
                        </a:srgbClr>
                      </a:solidFill>
                      <a:latin typeface="造字工房刻宋（非商用）粗体" pitchFamily="50" charset="-122"/>
                      <a:ea typeface="造字工房刻宋（非商用）粗体" pitchFamily="50" charset="-122"/>
                    </a:rPr>
                    <a:t>Click here to add content, content to match the title. </a:t>
                  </a:r>
                  <a:endParaRPr lang="zh-CN" altLang="en-US" sz="1000" dirty="0">
                    <a:solidFill>
                      <a:schemeClr val="accent5">
                        <a:lumMod val="50000"/>
                      </a:schemeClr>
                    </a:solidFill>
                    <a:latin typeface="造字工房刻宋（非商用）粗体" pitchFamily="50" charset="-122"/>
                    <a:ea typeface="造字工房刻宋（非商用）粗体" pitchFamily="50" charset="-122"/>
                  </a:endParaRPr>
                </a:p>
              </p:txBody>
            </p:sp>
            <p:sp>
              <p:nvSpPr>
                <p:cNvPr id="16" name="îṣ1iḋè">
                  <a:extLst>
                    <a:ext uri="{FF2B5EF4-FFF2-40B4-BE49-F238E27FC236}">
                      <a16:creationId xmlns:a16="http://schemas.microsoft.com/office/drawing/2014/main" id="{D9E97948-87A1-4C49-81E4-0034FE1446EF}"/>
                    </a:ext>
                  </a:extLst>
                </p:cNvPr>
                <p:cNvSpPr txBox="1"/>
                <p:nvPr/>
              </p:nvSpPr>
              <p:spPr bwMode="auto">
                <a:xfrm>
                  <a:off x="831802" y="3912072"/>
                  <a:ext cx="2474198" cy="43646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000" tIns="46800" rIns="90000" bIns="46800" anchor="b">
                  <a:normAutofit lnSpcReduction="10000"/>
                </a:bodyPr>
                <a:lstStyle>
                  <a:defPPr>
                    <a:defRPr lang="zh-CN"/>
                  </a:defPPr>
                  <a:lvl1pPr marL="0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1pPr>
                  <a:lvl2pPr marL="457189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2pPr>
                  <a:lvl3pPr marL="914377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3pPr>
                  <a:lvl4pPr marL="1371566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4pPr>
                  <a:lvl5pPr marL="1828754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5pPr>
                  <a:lvl6pPr marL="2285943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6pPr>
                  <a:lvl7pPr marL="2743131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7pPr>
                  <a:lvl8pPr marL="3200320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8pPr>
                  <a:lvl9pPr marL="3657509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9pPr>
                </a:lstStyle>
                <a:p>
                  <a:pPr eaLnBrk="1" hangingPunct="1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zh-CN" sz="1600" b="1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造字工房刻宋（非商用）粗体" pitchFamily="50" charset="-122"/>
                      <a:ea typeface="造字工房刻宋（非商用）粗体" pitchFamily="50" charset="-122"/>
                    </a:rPr>
                    <a:t>keyword</a:t>
                  </a:r>
                </a:p>
              </p:txBody>
            </p:sp>
          </p:grpSp>
        </p:grpSp>
        <p:cxnSp>
          <p:nvCxnSpPr>
            <p:cNvPr id="9" name="直接连接符 8">
              <a:extLst>
                <a:ext uri="{FF2B5EF4-FFF2-40B4-BE49-F238E27FC236}">
                  <a16:creationId xmlns:a16="http://schemas.microsoft.com/office/drawing/2014/main" id="{0795CBE9-65C9-4FF9-8D58-C0D6E802D000}"/>
                </a:ext>
              </a:extLst>
            </p:cNvPr>
            <p:cNvCxnSpPr>
              <a:cxnSpLocks/>
            </p:cNvCxnSpPr>
            <p:nvPr/>
          </p:nvCxnSpPr>
          <p:spPr>
            <a:xfrm>
              <a:off x="8121000" y="2368036"/>
              <a:ext cx="3399488" cy="0"/>
            </a:xfrm>
            <a:prstGeom prst="line">
              <a:avLst/>
            </a:prstGeom>
            <a:ln w="3175" cap="rnd">
              <a:solidFill>
                <a:schemeClr val="accent5">
                  <a:lumMod val="50000"/>
                </a:schemeClr>
              </a:solidFill>
              <a:round/>
              <a:headEnd type="none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接连接符 9">
              <a:extLst>
                <a:ext uri="{FF2B5EF4-FFF2-40B4-BE49-F238E27FC236}">
                  <a16:creationId xmlns:a16="http://schemas.microsoft.com/office/drawing/2014/main" id="{982A5DF2-AE4D-4817-9A61-3EC7E2E2960A}"/>
                </a:ext>
              </a:extLst>
            </p:cNvPr>
            <p:cNvCxnSpPr>
              <a:cxnSpLocks/>
            </p:cNvCxnSpPr>
            <p:nvPr/>
          </p:nvCxnSpPr>
          <p:spPr>
            <a:xfrm>
              <a:off x="8121000" y="3529324"/>
              <a:ext cx="3399488" cy="0"/>
            </a:xfrm>
            <a:prstGeom prst="line">
              <a:avLst/>
            </a:prstGeom>
            <a:ln w="3175" cap="rnd">
              <a:solidFill>
                <a:schemeClr val="accent5">
                  <a:lumMod val="50000"/>
                </a:schemeClr>
              </a:solidFill>
              <a:round/>
              <a:headEnd type="none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连接符 10">
              <a:extLst>
                <a:ext uri="{FF2B5EF4-FFF2-40B4-BE49-F238E27FC236}">
                  <a16:creationId xmlns:a16="http://schemas.microsoft.com/office/drawing/2014/main" id="{00EF984F-B2C2-4F9F-A2AC-3D34F5849BBC}"/>
                </a:ext>
              </a:extLst>
            </p:cNvPr>
            <p:cNvCxnSpPr>
              <a:cxnSpLocks/>
            </p:cNvCxnSpPr>
            <p:nvPr/>
          </p:nvCxnSpPr>
          <p:spPr>
            <a:xfrm>
              <a:off x="8121000" y="4690612"/>
              <a:ext cx="3399488" cy="0"/>
            </a:xfrm>
            <a:prstGeom prst="line">
              <a:avLst/>
            </a:prstGeom>
            <a:ln w="3175" cap="rnd">
              <a:solidFill>
                <a:schemeClr val="accent5">
                  <a:lumMod val="50000"/>
                </a:schemeClr>
              </a:solidFill>
              <a:round/>
              <a:headEnd type="none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îsľíďè">
              <a:extLst>
                <a:ext uri="{FF2B5EF4-FFF2-40B4-BE49-F238E27FC236}">
                  <a16:creationId xmlns:a16="http://schemas.microsoft.com/office/drawing/2014/main" id="{C6ABAD03-53BA-4E10-954D-F72F439AC9E5}"/>
                </a:ext>
              </a:extLst>
            </p:cNvPr>
            <p:cNvSpPr txBox="1"/>
            <p:nvPr/>
          </p:nvSpPr>
          <p:spPr>
            <a:xfrm>
              <a:off x="667653" y="1130300"/>
              <a:ext cx="6569228" cy="1427440"/>
            </a:xfrm>
            <a:prstGeom prst="rect">
              <a:avLst/>
            </a:prstGeom>
            <a:noFill/>
          </p:spPr>
          <p:txBody>
            <a:bodyPr wrap="square" lIns="90000" tIns="46800" rIns="90000" bIns="46800" rtlCol="0">
              <a:normAutofit/>
            </a:bodyPr>
            <a:lstStyle/>
            <a:p>
              <a:pPr lvl="0">
                <a:lnSpc>
                  <a:spcPct val="120000"/>
                </a:lnSpc>
                <a:spcBef>
                  <a:spcPct val="0"/>
                </a:spcBef>
              </a:pPr>
              <a:r>
                <a:rPr lang="en-US" altLang="zh-CN" sz="1400" dirty="0">
                  <a:solidFill>
                    <a:srgbClr val="4BACC6">
                      <a:lumMod val="50000"/>
                    </a:srgbClr>
                  </a:solidFill>
                  <a:latin typeface="造字工房刻宋（非商用）粗体" pitchFamily="50" charset="-122"/>
                  <a:ea typeface="造字工房刻宋（非商用）粗体" pitchFamily="50" charset="-122"/>
                </a:rPr>
                <a:t>Click here to add content, content to match the title. </a:t>
              </a:r>
              <a:r>
                <a:rPr lang="en-US" altLang="zh-CN" sz="1400" dirty="0">
                  <a:solidFill>
                    <a:schemeClr val="accent5">
                      <a:lumMod val="50000"/>
                    </a:schemeClr>
                  </a:solidFill>
                  <a:latin typeface="造字工房刻宋（非商用）粗体" pitchFamily="50" charset="-122"/>
                  <a:ea typeface="造字工房刻宋（非商用）粗体" pitchFamily="50" charset="-122"/>
                </a:rPr>
                <a:t>Click here to add content, content to match the title. </a:t>
              </a:r>
              <a:endParaRPr lang="zh-CN" altLang="en-US" sz="1400" dirty="0">
                <a:solidFill>
                  <a:schemeClr val="accent5">
                    <a:lumMod val="50000"/>
                  </a:schemeClr>
                </a:solidFill>
                <a:latin typeface="造字工房刻宋（非商用）粗体" pitchFamily="50" charset="-122"/>
                <a:ea typeface="造字工房刻宋（非商用）粗体" pitchFamily="50" charset="-122"/>
              </a:endParaRPr>
            </a:p>
            <a:p>
              <a:pPr>
                <a:lnSpc>
                  <a:spcPct val="120000"/>
                </a:lnSpc>
                <a:spcBef>
                  <a:spcPct val="0"/>
                </a:spcBef>
              </a:pPr>
              <a:r>
                <a:rPr lang="en-US" altLang="zh-CN" sz="1400" dirty="0">
                  <a:solidFill>
                    <a:schemeClr val="accent5">
                      <a:lumMod val="50000"/>
                    </a:schemeClr>
                  </a:solidFill>
                  <a:latin typeface="造字工房刻宋（非商用）粗体" pitchFamily="50" charset="-122"/>
                  <a:ea typeface="造字工房刻宋（非商用）粗体" pitchFamily="50" charset="-122"/>
                </a:rPr>
                <a:t>Click here to add content, content to match the title. </a:t>
              </a:r>
              <a:endParaRPr lang="en-US" altLang="zh-CN" sz="16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cxnSp>
          <p:nvCxnSpPr>
            <p:cNvPr id="51" name="直接连接符 50">
              <a:extLst>
                <a:ext uri="{FF2B5EF4-FFF2-40B4-BE49-F238E27FC236}">
                  <a16:creationId xmlns:a16="http://schemas.microsoft.com/office/drawing/2014/main" id="{00EF984F-B2C2-4F9F-A2AC-3D34F5849BBC}"/>
                </a:ext>
              </a:extLst>
            </p:cNvPr>
            <p:cNvCxnSpPr>
              <a:cxnSpLocks/>
            </p:cNvCxnSpPr>
            <p:nvPr/>
          </p:nvCxnSpPr>
          <p:spPr>
            <a:xfrm>
              <a:off x="8104436" y="5979010"/>
              <a:ext cx="3399488" cy="0"/>
            </a:xfrm>
            <a:prstGeom prst="line">
              <a:avLst/>
            </a:prstGeom>
            <a:ln w="3175" cap="rnd">
              <a:solidFill>
                <a:schemeClr val="accent5">
                  <a:lumMod val="50000"/>
                </a:schemeClr>
              </a:solidFill>
              <a:round/>
              <a:headEnd type="none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0" name="图片 49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8037" y="3504474"/>
            <a:ext cx="1343594" cy="1610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383277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iṩľîḋe">
            <a:extLst>
              <a:ext uri="{FF2B5EF4-FFF2-40B4-BE49-F238E27FC236}">
                <a16:creationId xmlns:a16="http://schemas.microsoft.com/office/drawing/2014/main" id="{D2B43229-8AF3-4CB7-8AD6-0BC57495054A}"/>
              </a:ext>
            </a:extLst>
          </p:cNvPr>
          <p:cNvGrpSpPr/>
          <p:nvPr/>
        </p:nvGrpSpPr>
        <p:grpSpPr>
          <a:xfrm>
            <a:off x="2787808" y="1610001"/>
            <a:ext cx="2044954" cy="1152902"/>
            <a:chOff x="669395" y="2240010"/>
            <a:chExt cx="2726605" cy="1537202"/>
          </a:xfrm>
        </p:grpSpPr>
        <p:sp>
          <p:nvSpPr>
            <p:cNvPr id="25" name="ís1îdè">
              <a:extLst>
                <a:ext uri="{FF2B5EF4-FFF2-40B4-BE49-F238E27FC236}">
                  <a16:creationId xmlns:a16="http://schemas.microsoft.com/office/drawing/2014/main" id="{DE7A8972-9E69-40CF-8046-30D2CCC3A976}"/>
                </a:ext>
              </a:extLst>
            </p:cNvPr>
            <p:cNvSpPr txBox="1"/>
            <p:nvPr/>
          </p:nvSpPr>
          <p:spPr>
            <a:xfrm>
              <a:off x="759322" y="3323787"/>
              <a:ext cx="1527537" cy="453425"/>
            </a:xfrm>
            <a:prstGeom prst="rect">
              <a:avLst/>
            </a:prstGeom>
            <a:noFill/>
          </p:spPr>
          <p:txBody>
            <a:bodyPr wrap="none" lIns="91422" tIns="45711" rIns="91422" bIns="45711">
              <a:prstTxWarp prst="textPlain">
                <a:avLst/>
              </a:prstTxWarp>
              <a:normAutofit fontScale="32500" lnSpcReduction="20000"/>
            </a:bodyPr>
            <a:lstStyle/>
            <a:p>
              <a:r>
                <a:rPr lang="en-US" altLang="zh-CN" sz="5400" dirty="0">
                  <a:solidFill>
                    <a:schemeClr val="accent5">
                      <a:lumMod val="75000"/>
                    </a:schemeClr>
                  </a:solidFill>
                  <a:latin typeface="Impact" panose="020B0806030902050204" pitchFamily="34" charset="0"/>
                </a:rPr>
                <a:t>436,835K</a:t>
              </a:r>
            </a:p>
          </p:txBody>
        </p:sp>
        <p:sp>
          <p:nvSpPr>
            <p:cNvPr id="26" name="iŝḷidê">
              <a:extLst>
                <a:ext uri="{FF2B5EF4-FFF2-40B4-BE49-F238E27FC236}">
                  <a16:creationId xmlns:a16="http://schemas.microsoft.com/office/drawing/2014/main" id="{D3CEEF8B-96C4-416A-AED4-8116016B8025}"/>
                </a:ext>
              </a:extLst>
            </p:cNvPr>
            <p:cNvSpPr txBox="1"/>
            <p:nvPr/>
          </p:nvSpPr>
          <p:spPr>
            <a:xfrm>
              <a:off x="669395" y="2599886"/>
              <a:ext cx="2726604" cy="723894"/>
            </a:xfrm>
            <a:prstGeom prst="rect">
              <a:avLst/>
            </a:prstGeom>
            <a:noFill/>
          </p:spPr>
          <p:txBody>
            <a:bodyPr wrap="square" lIns="90000" tIns="46800" rIns="90000" bIns="46800" rtlCol="0">
              <a:normAutofit/>
            </a:bodyPr>
            <a:lstStyle/>
            <a:p>
              <a:pPr>
                <a:lnSpc>
                  <a:spcPct val="120000"/>
                </a:lnSpc>
                <a:spcBef>
                  <a:spcPct val="0"/>
                </a:spcBef>
              </a:pPr>
              <a:r>
                <a:rPr lang="en-US" altLang="zh-CN" sz="900" dirty="0">
                  <a:solidFill>
                    <a:srgbClr val="4BACC6">
                      <a:lumMod val="50000"/>
                    </a:srgbClr>
                  </a:solidFill>
                  <a:latin typeface="造字工房刻宋（非商用）粗体" pitchFamily="50" charset="-122"/>
                  <a:ea typeface="造字工房刻宋（非商用）粗体" pitchFamily="50" charset="-122"/>
                </a:rPr>
                <a:t>Click here to add content, content to match the title. </a:t>
              </a:r>
              <a:endParaRPr lang="zh-CN" altLang="en-US" sz="900" dirty="0">
                <a:solidFill>
                  <a:schemeClr val="accent5">
                    <a:lumMod val="50000"/>
                  </a:schemeClr>
                </a:solidFill>
                <a:latin typeface="造字工房刻宋（非商用）粗体" pitchFamily="50" charset="-122"/>
                <a:ea typeface="造字工房刻宋（非商用）粗体" pitchFamily="50" charset="-122"/>
              </a:endParaRPr>
            </a:p>
          </p:txBody>
        </p:sp>
        <p:sp>
          <p:nvSpPr>
            <p:cNvPr id="27" name="îṡḷîde">
              <a:extLst>
                <a:ext uri="{FF2B5EF4-FFF2-40B4-BE49-F238E27FC236}">
                  <a16:creationId xmlns:a16="http://schemas.microsoft.com/office/drawing/2014/main" id="{625C5F23-C6FE-4FED-A8A2-1922EFB1980B}"/>
                </a:ext>
              </a:extLst>
            </p:cNvPr>
            <p:cNvSpPr txBox="1"/>
            <p:nvPr/>
          </p:nvSpPr>
          <p:spPr>
            <a:xfrm>
              <a:off x="669396" y="2240010"/>
              <a:ext cx="2726604" cy="372966"/>
            </a:xfrm>
            <a:prstGeom prst="rect">
              <a:avLst/>
            </a:prstGeom>
            <a:noFill/>
          </p:spPr>
          <p:txBody>
            <a:bodyPr wrap="square" rtlCol="0" anchor="b">
              <a:normAutofit fontScale="85000" lnSpcReduction="20000"/>
            </a:bodyPr>
            <a:lstStyle/>
            <a:p>
              <a:pPr lvl="0" defTabSz="914378">
                <a:spcBef>
                  <a:spcPct val="0"/>
                </a:spcBef>
                <a:defRPr/>
              </a:pPr>
              <a:r>
                <a:rPr lang="en-US" altLang="zh-CN" b="1" dirty="0">
                  <a:solidFill>
                    <a:schemeClr val="accent5">
                      <a:lumMod val="75000"/>
                    </a:schemeClr>
                  </a:solidFill>
                  <a:latin typeface="造字工房刻宋（非商用）粗体" pitchFamily="50" charset="-122"/>
                  <a:ea typeface="造字工房刻宋（非商用）粗体" pitchFamily="50" charset="-122"/>
                </a:rPr>
                <a:t>keyword</a:t>
              </a:r>
              <a:endParaRPr lang="zh-CN" altLang="en-US" b="1" dirty="0">
                <a:solidFill>
                  <a:schemeClr val="accent5">
                    <a:lumMod val="75000"/>
                  </a:schemeClr>
                </a:solidFill>
                <a:latin typeface="造字工房刻宋（非商用）粗体" pitchFamily="50" charset="-122"/>
                <a:ea typeface="造字工房刻宋（非商用）粗体" pitchFamily="50" charset="-122"/>
              </a:endParaRP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529036" y="2063758"/>
            <a:ext cx="7446782" cy="2022481"/>
            <a:chOff x="529036" y="2063758"/>
            <a:chExt cx="7446782" cy="2022481"/>
          </a:xfrm>
        </p:grpSpPr>
        <p:cxnSp>
          <p:nvCxnSpPr>
            <p:cNvPr id="5" name="直接连接符 4">
              <a:extLst>
                <a:ext uri="{FF2B5EF4-FFF2-40B4-BE49-F238E27FC236}">
                  <a16:creationId xmlns:a16="http://schemas.microsoft.com/office/drawing/2014/main" id="{A5A1D8F8-8BBA-478A-A988-8BC1D2455B3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160983" y="2366099"/>
              <a:ext cx="228901" cy="706374"/>
            </a:xfrm>
            <a:prstGeom prst="line">
              <a:avLst/>
            </a:prstGeom>
            <a:ln w="152400" cap="rnd">
              <a:solidFill>
                <a:schemeClr val="accent5">
                  <a:lumMod val="50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接连接符 5">
              <a:extLst>
                <a:ext uri="{FF2B5EF4-FFF2-40B4-BE49-F238E27FC236}">
                  <a16:creationId xmlns:a16="http://schemas.microsoft.com/office/drawing/2014/main" id="{BA136589-445A-48D7-A528-75A163DF945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898331" y="3104836"/>
              <a:ext cx="203557" cy="657193"/>
            </a:xfrm>
            <a:prstGeom prst="line">
              <a:avLst/>
            </a:prstGeom>
            <a:ln w="152400" cap="rnd">
              <a:solidFill>
                <a:schemeClr val="accent5">
                  <a:lumMod val="50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接连接符 6">
              <a:extLst>
                <a:ext uri="{FF2B5EF4-FFF2-40B4-BE49-F238E27FC236}">
                  <a16:creationId xmlns:a16="http://schemas.microsoft.com/office/drawing/2014/main" id="{11A6D17D-FCC1-4761-8331-9593F4A7D812}"/>
                </a:ext>
              </a:extLst>
            </p:cNvPr>
            <p:cNvCxnSpPr/>
            <p:nvPr/>
          </p:nvCxnSpPr>
          <p:spPr>
            <a:xfrm>
              <a:off x="565423" y="3827390"/>
              <a:ext cx="2348317" cy="0"/>
            </a:xfrm>
            <a:prstGeom prst="line">
              <a:avLst/>
            </a:prstGeom>
            <a:ln w="152400" cap="rnd">
              <a:solidFill>
                <a:schemeClr val="accent5">
                  <a:lumMod val="50000"/>
                </a:schemeClr>
              </a:solidFill>
              <a:round/>
              <a:tailEnd type="arrow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接连接符 7">
              <a:extLst>
                <a:ext uri="{FF2B5EF4-FFF2-40B4-BE49-F238E27FC236}">
                  <a16:creationId xmlns:a16="http://schemas.microsoft.com/office/drawing/2014/main" id="{1D65AEF2-392B-4502-8EB4-54BF09655759}"/>
                </a:ext>
              </a:extLst>
            </p:cNvPr>
            <p:cNvCxnSpPr>
              <a:cxnSpLocks/>
            </p:cNvCxnSpPr>
            <p:nvPr/>
          </p:nvCxnSpPr>
          <p:spPr>
            <a:xfrm>
              <a:off x="3101888" y="3103353"/>
              <a:ext cx="2103932" cy="0"/>
            </a:xfrm>
            <a:prstGeom prst="line">
              <a:avLst/>
            </a:prstGeom>
            <a:ln w="152400" cap="rnd">
              <a:solidFill>
                <a:schemeClr val="accent5">
                  <a:lumMod val="50000"/>
                </a:schemeClr>
              </a:solidFill>
              <a:round/>
              <a:tailEnd type="arrow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接连接符 8">
              <a:extLst>
                <a:ext uri="{FF2B5EF4-FFF2-40B4-BE49-F238E27FC236}">
                  <a16:creationId xmlns:a16="http://schemas.microsoft.com/office/drawing/2014/main" id="{ABC8CCA5-CF98-4115-81EA-DB86764A96F1}"/>
                </a:ext>
              </a:extLst>
            </p:cNvPr>
            <p:cNvCxnSpPr>
              <a:cxnSpLocks/>
            </p:cNvCxnSpPr>
            <p:nvPr/>
          </p:nvCxnSpPr>
          <p:spPr>
            <a:xfrm>
              <a:off x="5396446" y="2366100"/>
              <a:ext cx="2254231" cy="31518"/>
            </a:xfrm>
            <a:prstGeom prst="line">
              <a:avLst/>
            </a:prstGeom>
            <a:ln w="152400" cap="rnd">
              <a:solidFill>
                <a:schemeClr val="accent5">
                  <a:lumMod val="50000"/>
                </a:schemeClr>
              </a:solidFill>
              <a:round/>
              <a:tailEnd type="arrow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í$ľídè">
              <a:extLst>
                <a:ext uri="{FF2B5EF4-FFF2-40B4-BE49-F238E27FC236}">
                  <a16:creationId xmlns:a16="http://schemas.microsoft.com/office/drawing/2014/main" id="{192B4765-9F3F-4759-83F7-8FB6386A1E20}"/>
                </a:ext>
              </a:extLst>
            </p:cNvPr>
            <p:cNvSpPr/>
            <p:nvPr/>
          </p:nvSpPr>
          <p:spPr>
            <a:xfrm>
              <a:off x="529036" y="3543318"/>
              <a:ext cx="542925" cy="542921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>
              <a:normAutofit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/>
              <a:r>
                <a:rPr lang="en-US" dirty="0">
                  <a:latin typeface="Impact" panose="020B0806030902050204" pitchFamily="34" charset="0"/>
                </a:rPr>
                <a:t>Q1</a:t>
              </a:r>
              <a:endParaRPr dirty="0">
                <a:latin typeface="Impact" panose="020B0806030902050204" pitchFamily="34" charset="0"/>
              </a:endParaRPr>
            </a:p>
          </p:txBody>
        </p:sp>
        <p:sp>
          <p:nvSpPr>
            <p:cNvPr id="11" name="ïSľîḓè">
              <a:extLst>
                <a:ext uri="{FF2B5EF4-FFF2-40B4-BE49-F238E27FC236}">
                  <a16:creationId xmlns:a16="http://schemas.microsoft.com/office/drawing/2014/main" id="{02FACDCD-811C-4398-BD9C-160DE312E8E2}"/>
                </a:ext>
              </a:extLst>
            </p:cNvPr>
            <p:cNvSpPr/>
            <p:nvPr/>
          </p:nvSpPr>
          <p:spPr>
            <a:xfrm>
              <a:off x="2864231" y="2801013"/>
              <a:ext cx="542925" cy="542921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>
              <a:normAutofit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/>
              <a:r>
                <a:rPr lang="en-US" dirty="0">
                  <a:latin typeface="Impact" panose="020B0806030902050204" pitchFamily="34" charset="0"/>
                </a:rPr>
                <a:t>Q2</a:t>
              </a:r>
              <a:endParaRPr dirty="0">
                <a:latin typeface="Impact" panose="020B0806030902050204" pitchFamily="34" charset="0"/>
              </a:endParaRPr>
            </a:p>
          </p:txBody>
        </p:sp>
        <p:sp>
          <p:nvSpPr>
            <p:cNvPr id="12" name="íś1ïdè">
              <a:extLst>
                <a:ext uri="{FF2B5EF4-FFF2-40B4-BE49-F238E27FC236}">
                  <a16:creationId xmlns:a16="http://schemas.microsoft.com/office/drawing/2014/main" id="{02F95AB7-F5F6-46EB-A451-0BD58FBDBE25}"/>
                </a:ext>
              </a:extLst>
            </p:cNvPr>
            <p:cNvSpPr/>
            <p:nvPr/>
          </p:nvSpPr>
          <p:spPr>
            <a:xfrm>
              <a:off x="5150614" y="2063758"/>
              <a:ext cx="542925" cy="542921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>
              <a:normAutofit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/>
              <a:r>
                <a:rPr lang="en-US" dirty="0">
                  <a:latin typeface="Impact" panose="020B0806030902050204" pitchFamily="34" charset="0"/>
                </a:rPr>
                <a:t>Q3</a:t>
              </a:r>
              <a:endParaRPr dirty="0">
                <a:latin typeface="Impact" panose="020B0806030902050204" pitchFamily="34" charset="0"/>
              </a:endParaRPr>
            </a:p>
          </p:txBody>
        </p:sp>
        <p:sp>
          <p:nvSpPr>
            <p:cNvPr id="13" name="îṩḻiḋe">
              <a:extLst>
                <a:ext uri="{FF2B5EF4-FFF2-40B4-BE49-F238E27FC236}">
                  <a16:creationId xmlns:a16="http://schemas.microsoft.com/office/drawing/2014/main" id="{89EDFFFD-99F9-44E3-A25B-751C26ACA19B}"/>
                </a:ext>
              </a:extLst>
            </p:cNvPr>
            <p:cNvSpPr/>
            <p:nvPr/>
          </p:nvSpPr>
          <p:spPr>
            <a:xfrm>
              <a:off x="7432893" y="2151369"/>
              <a:ext cx="542925" cy="542921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>
              <a:normAutofit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/>
              <a:r>
                <a:rPr lang="en-US" dirty="0">
                  <a:latin typeface="Impact" panose="020B0806030902050204" pitchFamily="34" charset="0"/>
                </a:rPr>
                <a:t>Q4</a:t>
              </a:r>
              <a:endParaRPr dirty="0">
                <a:latin typeface="Impact" panose="020B0806030902050204" pitchFamily="34" charset="0"/>
              </a:endParaRPr>
            </a:p>
          </p:txBody>
        </p:sp>
      </p:grpSp>
      <p:grpSp>
        <p:nvGrpSpPr>
          <p:cNvPr id="14" name="íSḷïḍé">
            <a:extLst>
              <a:ext uri="{FF2B5EF4-FFF2-40B4-BE49-F238E27FC236}">
                <a16:creationId xmlns:a16="http://schemas.microsoft.com/office/drawing/2014/main" id="{BEE4EF06-8569-40DF-95AA-CE4064A1E046}"/>
              </a:ext>
            </a:extLst>
          </p:cNvPr>
          <p:cNvGrpSpPr/>
          <p:nvPr/>
        </p:nvGrpSpPr>
        <p:grpSpPr>
          <a:xfrm>
            <a:off x="490683" y="2282967"/>
            <a:ext cx="2044953" cy="1152902"/>
            <a:chOff x="669396" y="2240010"/>
            <a:chExt cx="2726604" cy="1537202"/>
          </a:xfrm>
        </p:grpSpPr>
        <p:sp>
          <p:nvSpPr>
            <p:cNvPr id="22" name="ï$ḷíḋê">
              <a:extLst>
                <a:ext uri="{FF2B5EF4-FFF2-40B4-BE49-F238E27FC236}">
                  <a16:creationId xmlns:a16="http://schemas.microsoft.com/office/drawing/2014/main" id="{D5AA46F9-9F8A-48AB-B231-D5CBFA2531E5}"/>
                </a:ext>
              </a:extLst>
            </p:cNvPr>
            <p:cNvSpPr txBox="1"/>
            <p:nvPr/>
          </p:nvSpPr>
          <p:spPr>
            <a:xfrm>
              <a:off x="759322" y="3323787"/>
              <a:ext cx="1527537" cy="453425"/>
            </a:xfrm>
            <a:prstGeom prst="rect">
              <a:avLst/>
            </a:prstGeom>
            <a:noFill/>
          </p:spPr>
          <p:txBody>
            <a:bodyPr wrap="none" lIns="91422" tIns="45711" rIns="91422" bIns="45711">
              <a:prstTxWarp prst="textPlain">
                <a:avLst/>
              </a:prstTxWarp>
              <a:normAutofit fontScale="32500" lnSpcReduction="20000"/>
            </a:bodyPr>
            <a:lstStyle/>
            <a:p>
              <a:r>
                <a:rPr lang="en-US" sz="5400" dirty="0">
                  <a:solidFill>
                    <a:schemeClr val="accent5">
                      <a:lumMod val="75000"/>
                    </a:schemeClr>
                  </a:solidFill>
                  <a:latin typeface="Impact" panose="020B0806030902050204" pitchFamily="34" charset="0"/>
                </a:rPr>
                <a:t>286,456K</a:t>
              </a:r>
            </a:p>
          </p:txBody>
        </p:sp>
        <p:sp>
          <p:nvSpPr>
            <p:cNvPr id="23" name="ïṣlïďè">
              <a:extLst>
                <a:ext uri="{FF2B5EF4-FFF2-40B4-BE49-F238E27FC236}">
                  <a16:creationId xmlns:a16="http://schemas.microsoft.com/office/drawing/2014/main" id="{95451A63-87C0-4B7D-B9F9-C615408585CD}"/>
                </a:ext>
              </a:extLst>
            </p:cNvPr>
            <p:cNvSpPr txBox="1"/>
            <p:nvPr/>
          </p:nvSpPr>
          <p:spPr>
            <a:xfrm>
              <a:off x="669396" y="2612977"/>
              <a:ext cx="2726604" cy="723894"/>
            </a:xfrm>
            <a:prstGeom prst="rect">
              <a:avLst/>
            </a:prstGeom>
            <a:noFill/>
          </p:spPr>
          <p:txBody>
            <a:bodyPr wrap="square" lIns="90000" tIns="46800" rIns="90000" bIns="46800" rtlCol="0">
              <a:normAutofit/>
            </a:bodyPr>
            <a:lstStyle/>
            <a:p>
              <a:pPr>
                <a:lnSpc>
                  <a:spcPct val="120000"/>
                </a:lnSpc>
                <a:spcBef>
                  <a:spcPct val="0"/>
                </a:spcBef>
              </a:pPr>
              <a:r>
                <a:rPr lang="en-US" altLang="zh-CN" sz="900" dirty="0">
                  <a:solidFill>
                    <a:srgbClr val="4BACC6">
                      <a:lumMod val="50000"/>
                    </a:srgbClr>
                  </a:solidFill>
                  <a:latin typeface="造字工房刻宋（非商用）粗体" pitchFamily="50" charset="-122"/>
                  <a:ea typeface="造字工房刻宋（非商用）粗体" pitchFamily="50" charset="-122"/>
                </a:rPr>
                <a:t>Click here to add content, content to match the title. </a:t>
              </a:r>
              <a:endParaRPr lang="zh-CN" altLang="en-US" sz="900" dirty="0">
                <a:solidFill>
                  <a:schemeClr val="accent5">
                    <a:lumMod val="50000"/>
                  </a:schemeClr>
                </a:solidFill>
                <a:latin typeface="造字工房刻宋（非商用）粗体" pitchFamily="50" charset="-122"/>
                <a:ea typeface="造字工房刻宋（非商用）粗体" pitchFamily="50" charset="-122"/>
              </a:endParaRPr>
            </a:p>
          </p:txBody>
        </p:sp>
        <p:sp>
          <p:nvSpPr>
            <p:cNvPr id="24" name="îSḻîḓe">
              <a:extLst>
                <a:ext uri="{FF2B5EF4-FFF2-40B4-BE49-F238E27FC236}">
                  <a16:creationId xmlns:a16="http://schemas.microsoft.com/office/drawing/2014/main" id="{8A71189F-8904-4951-B4FC-381094B54451}"/>
                </a:ext>
              </a:extLst>
            </p:cNvPr>
            <p:cNvSpPr txBox="1"/>
            <p:nvPr/>
          </p:nvSpPr>
          <p:spPr>
            <a:xfrm>
              <a:off x="669396" y="2240010"/>
              <a:ext cx="2726604" cy="372966"/>
            </a:xfrm>
            <a:prstGeom prst="rect">
              <a:avLst/>
            </a:prstGeom>
            <a:noFill/>
          </p:spPr>
          <p:txBody>
            <a:bodyPr wrap="square" rtlCol="0" anchor="b">
              <a:normAutofit fontScale="85000" lnSpcReduction="20000"/>
            </a:bodyPr>
            <a:lstStyle/>
            <a:p>
              <a:pPr lvl="0" defTabSz="914378">
                <a:spcBef>
                  <a:spcPct val="0"/>
                </a:spcBef>
                <a:defRPr/>
              </a:pPr>
              <a:r>
                <a:rPr lang="en-US" altLang="zh-CN" b="1" dirty="0">
                  <a:solidFill>
                    <a:schemeClr val="accent5">
                      <a:lumMod val="75000"/>
                    </a:schemeClr>
                  </a:solidFill>
                  <a:latin typeface="造字工房刻宋（非商用）粗体" pitchFamily="50" charset="-122"/>
                  <a:ea typeface="造字工房刻宋（非商用）粗体" pitchFamily="50" charset="-122"/>
                </a:rPr>
                <a:t>keyword</a:t>
              </a:r>
              <a:endParaRPr lang="zh-CN" altLang="en-US" b="1" dirty="0">
                <a:solidFill>
                  <a:schemeClr val="accent5">
                    <a:lumMod val="75000"/>
                  </a:schemeClr>
                </a:solidFill>
                <a:latin typeface="造字工房刻宋（非商用）粗体" pitchFamily="50" charset="-122"/>
                <a:ea typeface="造字工房刻宋（非商用）粗体" pitchFamily="50" charset="-122"/>
              </a:endParaRPr>
            </a:p>
          </p:txBody>
        </p:sp>
      </p:grpSp>
      <p:grpSp>
        <p:nvGrpSpPr>
          <p:cNvPr id="15" name="iṥľïḍè">
            <a:extLst>
              <a:ext uri="{FF2B5EF4-FFF2-40B4-BE49-F238E27FC236}">
                <a16:creationId xmlns:a16="http://schemas.microsoft.com/office/drawing/2014/main" id="{B135AE65-93FC-4D21-83E2-C0BFD85D8DB9}"/>
              </a:ext>
            </a:extLst>
          </p:cNvPr>
          <p:cNvGrpSpPr/>
          <p:nvPr/>
        </p:nvGrpSpPr>
        <p:grpSpPr>
          <a:xfrm>
            <a:off x="5106462" y="809511"/>
            <a:ext cx="2044953" cy="1152902"/>
            <a:chOff x="669396" y="2240010"/>
            <a:chExt cx="2726604" cy="1537202"/>
          </a:xfrm>
        </p:grpSpPr>
        <p:sp>
          <p:nvSpPr>
            <p:cNvPr id="19" name="ïṩḻíďé">
              <a:extLst>
                <a:ext uri="{FF2B5EF4-FFF2-40B4-BE49-F238E27FC236}">
                  <a16:creationId xmlns:a16="http://schemas.microsoft.com/office/drawing/2014/main" id="{63A5145C-CB09-4C86-A92C-30289B4829BD}"/>
                </a:ext>
              </a:extLst>
            </p:cNvPr>
            <p:cNvSpPr txBox="1"/>
            <p:nvPr/>
          </p:nvSpPr>
          <p:spPr>
            <a:xfrm>
              <a:off x="759322" y="3323787"/>
              <a:ext cx="1527537" cy="453425"/>
            </a:xfrm>
            <a:prstGeom prst="rect">
              <a:avLst/>
            </a:prstGeom>
            <a:noFill/>
          </p:spPr>
          <p:txBody>
            <a:bodyPr wrap="none" lIns="91422" tIns="45711" rIns="91422" bIns="45711">
              <a:prstTxWarp prst="textPlain">
                <a:avLst/>
              </a:prstTxWarp>
              <a:normAutofit fontScale="32500" lnSpcReduction="20000"/>
            </a:bodyPr>
            <a:lstStyle/>
            <a:p>
              <a:r>
                <a:rPr lang="en-US" altLang="zh-CN" sz="5400" dirty="0">
                  <a:solidFill>
                    <a:schemeClr val="accent5">
                      <a:lumMod val="75000"/>
                    </a:schemeClr>
                  </a:solidFill>
                  <a:latin typeface="Impact" panose="020B0806030902050204" pitchFamily="34" charset="0"/>
                </a:rPr>
                <a:t>834,106K</a:t>
              </a:r>
            </a:p>
          </p:txBody>
        </p:sp>
        <p:sp>
          <p:nvSpPr>
            <p:cNvPr id="20" name="ïṧľídé">
              <a:extLst>
                <a:ext uri="{FF2B5EF4-FFF2-40B4-BE49-F238E27FC236}">
                  <a16:creationId xmlns:a16="http://schemas.microsoft.com/office/drawing/2014/main" id="{C7E6B554-CC46-4AC4-8A4A-B1E529380243}"/>
                </a:ext>
              </a:extLst>
            </p:cNvPr>
            <p:cNvSpPr txBox="1"/>
            <p:nvPr/>
          </p:nvSpPr>
          <p:spPr>
            <a:xfrm>
              <a:off x="669396" y="2612977"/>
              <a:ext cx="2726604" cy="723894"/>
            </a:xfrm>
            <a:prstGeom prst="rect">
              <a:avLst/>
            </a:prstGeom>
            <a:noFill/>
          </p:spPr>
          <p:txBody>
            <a:bodyPr wrap="square" lIns="90000" tIns="46800" rIns="90000" bIns="46800" rtlCol="0">
              <a:normAutofit/>
            </a:bodyPr>
            <a:lstStyle/>
            <a:p>
              <a:pPr>
                <a:lnSpc>
                  <a:spcPct val="120000"/>
                </a:lnSpc>
                <a:spcBef>
                  <a:spcPct val="0"/>
                </a:spcBef>
              </a:pPr>
              <a:r>
                <a:rPr lang="en-US" altLang="zh-CN" sz="900" dirty="0">
                  <a:solidFill>
                    <a:srgbClr val="4BACC6">
                      <a:lumMod val="50000"/>
                    </a:srgbClr>
                  </a:solidFill>
                  <a:latin typeface="造字工房刻宋（非商用）粗体" pitchFamily="50" charset="-122"/>
                  <a:ea typeface="造字工房刻宋（非商用）粗体" pitchFamily="50" charset="-122"/>
                </a:rPr>
                <a:t>Click here to add content, content to match the title. </a:t>
              </a:r>
              <a:endParaRPr lang="en-US" altLang="zh-CN" sz="900" dirty="0"/>
            </a:p>
          </p:txBody>
        </p:sp>
        <p:sp>
          <p:nvSpPr>
            <p:cNvPr id="21" name="íS1íḍê">
              <a:extLst>
                <a:ext uri="{FF2B5EF4-FFF2-40B4-BE49-F238E27FC236}">
                  <a16:creationId xmlns:a16="http://schemas.microsoft.com/office/drawing/2014/main" id="{F53B91B8-097D-4F46-8705-4AA9356BFCD5}"/>
                </a:ext>
              </a:extLst>
            </p:cNvPr>
            <p:cNvSpPr txBox="1"/>
            <p:nvPr/>
          </p:nvSpPr>
          <p:spPr>
            <a:xfrm>
              <a:off x="669396" y="2240010"/>
              <a:ext cx="2726604" cy="372966"/>
            </a:xfrm>
            <a:prstGeom prst="rect">
              <a:avLst/>
            </a:prstGeom>
            <a:noFill/>
          </p:spPr>
          <p:txBody>
            <a:bodyPr wrap="square" rtlCol="0" anchor="b">
              <a:normAutofit fontScale="85000" lnSpcReduction="20000"/>
            </a:bodyPr>
            <a:lstStyle/>
            <a:p>
              <a:pPr lvl="0" defTabSz="914378">
                <a:spcBef>
                  <a:spcPct val="0"/>
                </a:spcBef>
                <a:defRPr/>
              </a:pPr>
              <a:r>
                <a:rPr lang="en-US" altLang="zh-CN" b="1" dirty="0">
                  <a:solidFill>
                    <a:schemeClr val="accent5">
                      <a:lumMod val="75000"/>
                    </a:schemeClr>
                  </a:solidFill>
                  <a:latin typeface="造字工房刻宋（非商用）粗体" pitchFamily="50" charset="-122"/>
                  <a:ea typeface="造字工房刻宋（非商用）粗体" pitchFamily="50" charset="-122"/>
                </a:rPr>
                <a:t>keyword</a:t>
              </a:r>
              <a:endParaRPr lang="zh-CN" altLang="en-US" b="1" dirty="0">
                <a:solidFill>
                  <a:schemeClr val="accent5">
                    <a:lumMod val="75000"/>
                  </a:schemeClr>
                </a:solidFill>
                <a:latin typeface="造字工房刻宋（非商用）粗体" pitchFamily="50" charset="-122"/>
                <a:ea typeface="造字工房刻宋（非商用）粗体" pitchFamily="50" charset="-122"/>
              </a:endParaRPr>
            </a:p>
          </p:txBody>
        </p:sp>
      </p:grpSp>
      <p:cxnSp>
        <p:nvCxnSpPr>
          <p:cNvPr id="17" name="直接连接符 16">
            <a:extLst>
              <a:ext uri="{FF2B5EF4-FFF2-40B4-BE49-F238E27FC236}">
                <a16:creationId xmlns:a16="http://schemas.microsoft.com/office/drawing/2014/main" id="{3DB4483F-10B1-4B14-94CB-11B5D2972977}"/>
              </a:ext>
            </a:extLst>
          </p:cNvPr>
          <p:cNvCxnSpPr>
            <a:cxnSpLocks/>
          </p:cNvCxnSpPr>
          <p:nvPr/>
        </p:nvCxnSpPr>
        <p:spPr>
          <a:xfrm>
            <a:off x="7392938" y="1087231"/>
            <a:ext cx="1165122" cy="0"/>
          </a:xfrm>
          <a:prstGeom prst="line">
            <a:avLst/>
          </a:prstGeom>
          <a:ln w="3175" cap="rnd">
            <a:solidFill>
              <a:schemeClr val="bg1">
                <a:lumMod val="75000"/>
              </a:schemeClr>
            </a:solidFill>
            <a:round/>
            <a:headEnd type="none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组合 28"/>
          <p:cNvGrpSpPr/>
          <p:nvPr/>
        </p:nvGrpSpPr>
        <p:grpSpPr>
          <a:xfrm>
            <a:off x="7401043" y="749167"/>
            <a:ext cx="1145653" cy="1402202"/>
            <a:chOff x="7401043" y="749167"/>
            <a:chExt cx="1145653" cy="1402202"/>
          </a:xfrm>
        </p:grpSpPr>
        <p:cxnSp>
          <p:nvCxnSpPr>
            <p:cNvPr id="16" name="直接连接符 15">
              <a:extLst>
                <a:ext uri="{FF2B5EF4-FFF2-40B4-BE49-F238E27FC236}">
                  <a16:creationId xmlns:a16="http://schemas.microsoft.com/office/drawing/2014/main" id="{6DC193BF-B8E9-4B1B-B469-CB9ECF52825F}"/>
                </a:ext>
              </a:extLst>
            </p:cNvPr>
            <p:cNvCxnSpPr>
              <a:cxnSpLocks/>
              <a:stCxn id="13" idx="0"/>
            </p:cNvCxnSpPr>
            <p:nvPr/>
          </p:nvCxnSpPr>
          <p:spPr>
            <a:xfrm flipV="1">
              <a:off x="7704355" y="1111637"/>
              <a:ext cx="1501" cy="1039732"/>
            </a:xfrm>
            <a:prstGeom prst="line">
              <a:avLst/>
            </a:prstGeom>
            <a:ln w="3175" cap="rnd">
              <a:solidFill>
                <a:schemeClr val="accent5">
                  <a:lumMod val="50000"/>
                </a:schemeClr>
              </a:solidFill>
              <a:round/>
              <a:headEnd type="none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îṩḷîḓe">
              <a:extLst>
                <a:ext uri="{FF2B5EF4-FFF2-40B4-BE49-F238E27FC236}">
                  <a16:creationId xmlns:a16="http://schemas.microsoft.com/office/drawing/2014/main" id="{0A3950AD-414C-4345-9FA1-368C9A80D19F}"/>
                </a:ext>
              </a:extLst>
            </p:cNvPr>
            <p:cNvSpPr txBox="1"/>
            <p:nvPr/>
          </p:nvSpPr>
          <p:spPr>
            <a:xfrm>
              <a:off x="7401043" y="749167"/>
              <a:ext cx="1145653" cy="340069"/>
            </a:xfrm>
            <a:prstGeom prst="rect">
              <a:avLst/>
            </a:prstGeom>
            <a:noFill/>
          </p:spPr>
          <p:txBody>
            <a:bodyPr wrap="none" lIns="91422" tIns="45711" rIns="91422" bIns="45711">
              <a:prstTxWarp prst="textPlain">
                <a:avLst/>
              </a:prstTxWarp>
              <a:normAutofit fontScale="32500" lnSpcReduction="20000"/>
            </a:bodyPr>
            <a:lstStyle/>
            <a:p>
              <a:r>
                <a:rPr lang="en-US" altLang="zh-CN" sz="5400" dirty="0">
                  <a:solidFill>
                    <a:schemeClr val="accent5">
                      <a:lumMod val="75000"/>
                    </a:schemeClr>
                  </a:solidFill>
                  <a:latin typeface="Impact" panose="020B0806030902050204" pitchFamily="34" charset="0"/>
                </a:rPr>
                <a:t>926,368K</a:t>
              </a:r>
            </a:p>
          </p:txBody>
        </p:sp>
      </p:grpSp>
      <p:pic>
        <p:nvPicPr>
          <p:cNvPr id="28" name="图片 27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581606" y="3429325"/>
            <a:ext cx="1343594" cy="1610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388006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470d4233-bf96-4b0c-b35c-5425b20cb38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e35520a0-6744-49c1-b19b-78f83e8aeee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0fa18ad7-bea0-4fa6-ab90-32c11e91706f"/>
</p:tagLst>
</file>

<file path=ppt/theme/theme1.xml><?xml version="1.0" encoding="utf-8"?>
<a:theme xmlns:a="http://schemas.openxmlformats.org/drawingml/2006/main" name="www.freeppt7.co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991</Words>
  <Application>Microsoft Office PowerPoint</Application>
  <PresentationFormat>全屏显示(16:9)</PresentationFormat>
  <Paragraphs>146</Paragraphs>
  <Slides>20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29" baseType="lpstr">
      <vt:lpstr>黑体</vt:lpstr>
      <vt:lpstr>时尚中黑简体</vt:lpstr>
      <vt:lpstr>微软雅黑</vt:lpstr>
      <vt:lpstr>造字工房刻宋（非商用）粗体</vt:lpstr>
      <vt:lpstr>Arial</vt:lpstr>
      <vt:lpstr>Calibri</vt:lpstr>
      <vt:lpstr>Impact</vt:lpstr>
      <vt:lpstr>MS Reference Sans Serif</vt:lpstr>
      <vt:lpstr>www.freeppt7.com</vt:lpstr>
      <vt:lpstr> Free  PPT Templates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PowerPoint template</dc:title>
  <dc:creator>www.freeppt7.com</dc:creator>
  <cp:keywords>www.freeppt7.com</cp:keywords>
  <dc:description>www.freeppt7.com</dc:description>
  <cp:lastModifiedBy>kaiweiliu9209@outlook.com</cp:lastModifiedBy>
  <cp:revision>29</cp:revision>
  <dcterms:created xsi:type="dcterms:W3CDTF">2018-04-09T07:10:41Z</dcterms:created>
  <dcterms:modified xsi:type="dcterms:W3CDTF">2025-06-08T01:23:48Z</dcterms:modified>
</cp:coreProperties>
</file>