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media/image21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58" r:id="rId5"/>
    <p:sldId id="267" r:id="rId6"/>
    <p:sldId id="268" r:id="rId7"/>
    <p:sldId id="1864" r:id="rId8"/>
    <p:sldId id="1850" r:id="rId9"/>
    <p:sldId id="289" r:id="rId10"/>
    <p:sldId id="275" r:id="rId11"/>
    <p:sldId id="2319" r:id="rId12"/>
    <p:sldId id="2331" r:id="rId13"/>
    <p:sldId id="2384" r:id="rId14"/>
    <p:sldId id="1896" r:id="rId15"/>
    <p:sldId id="1754" r:id="rId16"/>
    <p:sldId id="330" r:id="rId17"/>
    <p:sldId id="262" r:id="rId18"/>
    <p:sldId id="340" r:id="rId19"/>
    <p:sldId id="367" r:id="rId20"/>
    <p:sldId id="2367" r:id="rId21"/>
    <p:sldId id="2368" r:id="rId22"/>
    <p:sldId id="2369" r:id="rId23"/>
    <p:sldId id="2370" r:id="rId24"/>
    <p:sldId id="263" r:id="rId25"/>
    <p:sldId id="322" r:id="rId26"/>
    <p:sldId id="371" r:id="rId27"/>
    <p:sldId id="374" r:id="rId28"/>
    <p:sldId id="274" r:id="rId29"/>
    <p:sldId id="1832" r:id="rId30"/>
    <p:sldId id="324" r:id="rId31"/>
    <p:sldId id="2455" r:id="rId32"/>
    <p:sldId id="325" r:id="rId33"/>
    <p:sldId id="326" r:id="rId34"/>
    <p:sldId id="327" r:id="rId35"/>
    <p:sldId id="2462" r:id="rId36"/>
    <p:sldId id="2352" r:id="rId37"/>
    <p:sldId id="2354" r:id="rId38"/>
    <p:sldId id="2355" r:id="rId39"/>
    <p:sldId id="2356" r:id="rId40"/>
    <p:sldId id="266" r:id="rId41"/>
    <p:sldId id="353" r:id="rId42"/>
    <p:sldId id="282" r:id="rId43"/>
    <p:sldId id="295" r:id="rId44"/>
    <p:sldId id="2463" r:id="rId45"/>
    <p:sldId id="1763" r:id="rId46"/>
    <p:sldId id="315" r:id="rId47"/>
    <p:sldId id="302" r:id="rId48"/>
    <p:sldId id="303" r:id="rId49"/>
    <p:sldId id="314" r:id="rId50"/>
    <p:sldId id="383" r:id="rId51"/>
    <p:sldId id="260" r:id="rId52"/>
    <p:sldId id="321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91"/>
    <a:srgbClr val="0A0A0A"/>
    <a:srgbClr val="F9B20D"/>
    <a:srgbClr val="277EE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 autoAdjust="0"/>
    <p:restoredTop sz="93366" autoAdjust="0"/>
  </p:normalViewPr>
  <p:slideViewPr>
    <p:cSldViewPr snapToGrid="0" showGuides="1">
      <p:cViewPr varScale="1">
        <p:scale>
          <a:sx n="88" d="100"/>
          <a:sy n="88" d="100"/>
        </p:scale>
        <p:origin x="75" y="4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6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80-40DD-9E2D-39A7157B6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80-40DD-9E2D-39A7157B6F7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80-40DD-9E2D-39A7157B6F7F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80-40DD-9E2D-39A7157B6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0-4D07-B00A-AB6399D1501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0-4D07-B00A-AB6399D1501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40-4D07-B00A-AB6399D15013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40-4D07-B00A-AB6399D15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C-485E-B0B6-4DBCD15AD3C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C-485E-B0B6-4DBCD15AD3C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0C-485E-B0B6-4DBCD15AD3C2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0C-485E-B0B6-4DBCD15AD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30000"/>
                  </a:lnSpc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3-41E6-B6F1-6F95326D82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C3-41E6-B6F1-6F95326D82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C3-41E6-B6F1-6F95326D82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75181952"/>
        <c:axId val="575183488"/>
      </c:barChart>
      <c:catAx>
        <c:axId val="57518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30000"/>
              </a:lnSpc>
              <a:defRPr lang="zh-CN" sz="1800" b="0" i="0" u="none" strike="noStrike" kern="1200" cap="all" spc="120" normalizeH="0" baseline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575183488"/>
        <c:crosses val="autoZero"/>
        <c:auto val="1"/>
        <c:lblAlgn val="ctr"/>
        <c:lblOffset val="100"/>
        <c:noMultiLvlLbl val="0"/>
      </c:catAx>
      <c:valAx>
        <c:axId val="575183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51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4-45E5-A9C7-7C357745F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charset="0"/>
                    <a:ea typeface="Lato Light" charset="0"/>
                    <a:cs typeface="Lato Light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4-45E5-A9C7-7C357745F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30000"/>
                  </a:lnSpc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14-45E5-A9C7-7C357745F7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5264640"/>
        <c:axId val="575266176"/>
      </c:barChart>
      <c:catAx>
        <c:axId val="57526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accent1"/>
                </a:solidFill>
                <a:latin typeface="+mj-ea"/>
                <a:ea typeface="+mj-ea"/>
                <a:cs typeface="Lato Light" charset="0"/>
              </a:defRPr>
            </a:pPr>
            <a:endParaRPr lang="zh-CN"/>
          </a:p>
        </c:txPr>
        <c:crossAx val="575266176"/>
        <c:crosses val="autoZero"/>
        <c:auto val="1"/>
        <c:lblAlgn val="ctr"/>
        <c:lblOffset val="100"/>
        <c:noMultiLvlLbl val="0"/>
      </c:catAx>
      <c:valAx>
        <c:axId val="575266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526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30000"/>
                  </a:lnSpc>
                  <a:defRPr lang="zh-CN" sz="1800" b="0" i="0" u="none" strike="noStrike" kern="1200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Segoe UI" panose="020B0502040204020203" pitchFamily="3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81-44BC-9431-3772A86C8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81-44BC-9431-3772A86C81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lnSpc>
                    <a:spcPct val="130000"/>
                  </a:lnSpc>
                  <a:defRPr lang="en-US" altLang="zh-CN" sz="1800" b="0" i="0" u="none" strike="noStrike" kern="1200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Segoe UI" panose="020B0502040204020203" pitchFamily="3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81-44BC-9431-3772A86C8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26816"/>
        <c:axId val="18632704"/>
      </c:lineChart>
      <c:catAx>
        <c:axId val="1862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32704"/>
        <c:crosses val="autoZero"/>
        <c:auto val="1"/>
        <c:lblAlgn val="ctr"/>
        <c:lblOffset val="100"/>
        <c:noMultiLvlLbl val="0"/>
      </c:catAx>
      <c:valAx>
        <c:axId val="1863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2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BC-41D8-81CD-50DD55C819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2BC-41D8-81CD-50DD55C819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2BC-41D8-81CD-50DD55C8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250560"/>
        <c:axId val="251252096"/>
      </c:scatterChart>
      <c:valAx>
        <c:axId val="251250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252096"/>
        <c:crosses val="autoZero"/>
        <c:crossBetween val="midCat"/>
      </c:valAx>
      <c:valAx>
        <c:axId val="25125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1250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36A3ADD-E930-A4C5-882C-D540985EB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DB18B6-1A4C-7221-6628-E3C7A53E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8F69-F46C-4003-9E6B-895817E11034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D42920-2D6E-A7F5-0398-5127FF4E50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7CCCBB-DE85-A138-993D-BACC16FEFC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BCA1-CC4D-4DA8-98B4-7BB6778A9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224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21A0-5D2D-4E64-8802-816AE4A82C50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58A4F-0C2D-4430-87C7-66647D7AD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8A4F-0C2D-4430-87C7-66647D7AD3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0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58A4F-0C2D-4430-87C7-66647D7AD31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7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58A4F-0C2D-4430-87C7-66647D7AD3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55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357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1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8950" y="-11796713"/>
            <a:ext cx="22190075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810CD-8C32-42A1-BBD3-1B69D55B99A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2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58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95221" y="0"/>
            <a:ext cx="819678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" y="0"/>
            <a:ext cx="820020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" y="3962400"/>
            <a:ext cx="3046420" cy="2895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6421" y="3962400"/>
            <a:ext cx="3046420" cy="2895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6001" y="3962400"/>
            <a:ext cx="3046420" cy="2895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2421" y="3962400"/>
            <a:ext cx="3046420" cy="2895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639" y="775433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674279" y="2470419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09335" y="775433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68975" y="2470419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6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639" y="775433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674279" y="2470419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09335" y="775433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68975" y="2470419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651941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2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3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1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5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60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D5650C-0657-4599-3127-4A4894B2C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" y="0"/>
            <a:ext cx="12169463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52F17FF-BEDD-B86F-A5FF-3657FEDD5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57018F-ECD6-A252-8E42-4D9BF6E9D3C9}"/>
              </a:ext>
            </a:extLst>
          </p:cNvPr>
          <p:cNvSpPr/>
          <p:nvPr userDrawn="1"/>
        </p:nvSpPr>
        <p:spPr>
          <a:xfrm>
            <a:off x="2" y="259492"/>
            <a:ext cx="185351" cy="716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74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1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6897" y="1605362"/>
            <a:ext cx="5147345" cy="419327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09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9211" y="259145"/>
            <a:ext cx="2708736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211" y="3507673"/>
            <a:ext cx="2708736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27157" y="1249003"/>
            <a:ext cx="4354713" cy="29893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4385" y="844062"/>
            <a:ext cx="3047379" cy="51698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83208" y="844063"/>
            <a:ext cx="3047379" cy="25101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83209" y="3514700"/>
            <a:ext cx="3044895" cy="25047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580744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3497192"/>
            <a:ext cx="3580744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20829" y="0"/>
            <a:ext cx="447937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B33165-536C-468F-27F3-78B51738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4963AA-EAF5-6F68-DABE-C8BF5B23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2A52C7-019F-6435-2C25-93FC7949A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AEF4-0D12-4B7C-824F-C8E73DE50B38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889042-9E25-A129-98B5-E859383E4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0D6BC-673A-B512-C1A2-6B9917374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E350-CFCE-4630-B136-CA9CF5704E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1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29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83.png"/><Relationship Id="rId14" Type="http://schemas.openxmlformats.org/officeDocument/2006/relationships/hyperlink" Target="http://www.freeppt7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C20F35-C496-A64D-4BE0-638FF04C4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1881D5D-7949-2E08-193F-EF8A7D645FB8}"/>
              </a:ext>
            </a:extLst>
          </p:cNvPr>
          <p:cNvSpPr/>
          <p:nvPr/>
        </p:nvSpPr>
        <p:spPr>
          <a:xfrm>
            <a:off x="-246678" y="0"/>
            <a:ext cx="9189215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AA513E-44D4-AE96-D6C8-783646710E50}"/>
              </a:ext>
            </a:extLst>
          </p:cNvPr>
          <p:cNvSpPr/>
          <p:nvPr/>
        </p:nvSpPr>
        <p:spPr>
          <a:xfrm>
            <a:off x="726248" y="3253075"/>
            <a:ext cx="6676037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Insert the Subtitle of Your Presentation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B90BE9-8344-8376-2D6D-39A8587B605C}"/>
              </a:ext>
            </a:extLst>
          </p:cNvPr>
          <p:cNvSpPr/>
          <p:nvPr/>
        </p:nvSpPr>
        <p:spPr>
          <a:xfrm>
            <a:off x="659195" y="2076938"/>
            <a:ext cx="7148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PPT Templates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2AA513-A44D-CED7-A859-15BAC775337A}"/>
              </a:ext>
            </a:extLst>
          </p:cNvPr>
          <p:cNvSpPr>
            <a:spLocks/>
          </p:cNvSpPr>
          <p:nvPr/>
        </p:nvSpPr>
        <p:spPr bwMode="auto">
          <a:xfrm>
            <a:off x="780038" y="4196033"/>
            <a:ext cx="5534636" cy="38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  <a:sym typeface="Helvetica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0BF0C4C-FFF6-11D1-0630-A16C70312C67}"/>
              </a:ext>
            </a:extLst>
          </p:cNvPr>
          <p:cNvSpPr/>
          <p:nvPr/>
        </p:nvSpPr>
        <p:spPr>
          <a:xfrm>
            <a:off x="819739" y="5704858"/>
            <a:ext cx="237165" cy="237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student-graduation-cap-shape_52041">
            <a:extLst>
              <a:ext uri="{FF2B5EF4-FFF2-40B4-BE49-F238E27FC236}">
                <a16:creationId xmlns:a16="http://schemas.microsoft.com/office/drawing/2014/main" id="{3437D100-2166-EE14-F11F-DD2A347A58B2}"/>
              </a:ext>
            </a:extLst>
          </p:cNvPr>
          <p:cNvSpPr>
            <a:spLocks noChangeAspect="1"/>
          </p:cNvSpPr>
          <p:nvPr/>
        </p:nvSpPr>
        <p:spPr bwMode="auto">
          <a:xfrm>
            <a:off x="878998" y="5762092"/>
            <a:ext cx="118647" cy="122697"/>
          </a:xfrm>
          <a:custGeom>
            <a:avLst/>
            <a:gdLst>
              <a:gd name="connsiteX0" fmla="*/ 233363 w 325438"/>
              <a:gd name="connsiteY0" fmla="*/ 249238 h 336550"/>
              <a:gd name="connsiteX1" fmla="*/ 279401 w 325438"/>
              <a:gd name="connsiteY1" fmla="*/ 249238 h 336550"/>
              <a:gd name="connsiteX2" fmla="*/ 279401 w 325438"/>
              <a:gd name="connsiteY2" fmla="*/ 290513 h 336550"/>
              <a:gd name="connsiteX3" fmla="*/ 233363 w 325438"/>
              <a:gd name="connsiteY3" fmla="*/ 290513 h 336550"/>
              <a:gd name="connsiteX4" fmla="*/ 171450 w 325438"/>
              <a:gd name="connsiteY4" fmla="*/ 249238 h 336550"/>
              <a:gd name="connsiteX5" fmla="*/ 217488 w 325438"/>
              <a:gd name="connsiteY5" fmla="*/ 249238 h 336550"/>
              <a:gd name="connsiteX6" fmla="*/ 217488 w 325438"/>
              <a:gd name="connsiteY6" fmla="*/ 290513 h 336550"/>
              <a:gd name="connsiteX7" fmla="*/ 171450 w 325438"/>
              <a:gd name="connsiteY7" fmla="*/ 290513 h 336550"/>
              <a:gd name="connsiteX8" fmla="*/ 107950 w 325438"/>
              <a:gd name="connsiteY8" fmla="*/ 249238 h 336550"/>
              <a:gd name="connsiteX9" fmla="*/ 155575 w 325438"/>
              <a:gd name="connsiteY9" fmla="*/ 249238 h 336550"/>
              <a:gd name="connsiteX10" fmla="*/ 155575 w 325438"/>
              <a:gd name="connsiteY10" fmla="*/ 290513 h 336550"/>
              <a:gd name="connsiteX11" fmla="*/ 107950 w 325438"/>
              <a:gd name="connsiteY11" fmla="*/ 290513 h 336550"/>
              <a:gd name="connsiteX12" fmla="*/ 46038 w 325438"/>
              <a:gd name="connsiteY12" fmla="*/ 249238 h 336550"/>
              <a:gd name="connsiteX13" fmla="*/ 93663 w 325438"/>
              <a:gd name="connsiteY13" fmla="*/ 249238 h 336550"/>
              <a:gd name="connsiteX14" fmla="*/ 93663 w 325438"/>
              <a:gd name="connsiteY14" fmla="*/ 290513 h 336550"/>
              <a:gd name="connsiteX15" fmla="*/ 46038 w 325438"/>
              <a:gd name="connsiteY15" fmla="*/ 290513 h 336550"/>
              <a:gd name="connsiteX16" fmla="*/ 233363 w 325438"/>
              <a:gd name="connsiteY16" fmla="*/ 195263 h 336550"/>
              <a:gd name="connsiteX17" fmla="*/ 279401 w 325438"/>
              <a:gd name="connsiteY17" fmla="*/ 195263 h 336550"/>
              <a:gd name="connsiteX18" fmla="*/ 279401 w 325438"/>
              <a:gd name="connsiteY18" fmla="*/ 234951 h 336550"/>
              <a:gd name="connsiteX19" fmla="*/ 233363 w 325438"/>
              <a:gd name="connsiteY19" fmla="*/ 234951 h 336550"/>
              <a:gd name="connsiteX20" fmla="*/ 171450 w 325438"/>
              <a:gd name="connsiteY20" fmla="*/ 195263 h 336550"/>
              <a:gd name="connsiteX21" fmla="*/ 217488 w 325438"/>
              <a:gd name="connsiteY21" fmla="*/ 195263 h 336550"/>
              <a:gd name="connsiteX22" fmla="*/ 217488 w 325438"/>
              <a:gd name="connsiteY22" fmla="*/ 234951 h 336550"/>
              <a:gd name="connsiteX23" fmla="*/ 171450 w 325438"/>
              <a:gd name="connsiteY23" fmla="*/ 234951 h 336550"/>
              <a:gd name="connsiteX24" fmla="*/ 107950 w 325438"/>
              <a:gd name="connsiteY24" fmla="*/ 195263 h 336550"/>
              <a:gd name="connsiteX25" fmla="*/ 155575 w 325438"/>
              <a:gd name="connsiteY25" fmla="*/ 195263 h 336550"/>
              <a:gd name="connsiteX26" fmla="*/ 155575 w 325438"/>
              <a:gd name="connsiteY26" fmla="*/ 234951 h 336550"/>
              <a:gd name="connsiteX27" fmla="*/ 107950 w 325438"/>
              <a:gd name="connsiteY27" fmla="*/ 234951 h 336550"/>
              <a:gd name="connsiteX28" fmla="*/ 46038 w 325438"/>
              <a:gd name="connsiteY28" fmla="*/ 195263 h 336550"/>
              <a:gd name="connsiteX29" fmla="*/ 93663 w 325438"/>
              <a:gd name="connsiteY29" fmla="*/ 195263 h 336550"/>
              <a:gd name="connsiteX30" fmla="*/ 93663 w 325438"/>
              <a:gd name="connsiteY30" fmla="*/ 234951 h 336550"/>
              <a:gd name="connsiteX31" fmla="*/ 46038 w 325438"/>
              <a:gd name="connsiteY31" fmla="*/ 234951 h 336550"/>
              <a:gd name="connsiteX32" fmla="*/ 233363 w 325438"/>
              <a:gd name="connsiteY32" fmla="*/ 139700 h 336550"/>
              <a:gd name="connsiteX33" fmla="*/ 279401 w 325438"/>
              <a:gd name="connsiteY33" fmla="*/ 139700 h 336550"/>
              <a:gd name="connsiteX34" fmla="*/ 279401 w 325438"/>
              <a:gd name="connsiteY34" fmla="*/ 180975 h 336550"/>
              <a:gd name="connsiteX35" fmla="*/ 233363 w 325438"/>
              <a:gd name="connsiteY35" fmla="*/ 180975 h 336550"/>
              <a:gd name="connsiteX36" fmla="*/ 171450 w 325438"/>
              <a:gd name="connsiteY36" fmla="*/ 139700 h 336550"/>
              <a:gd name="connsiteX37" fmla="*/ 217488 w 325438"/>
              <a:gd name="connsiteY37" fmla="*/ 139700 h 336550"/>
              <a:gd name="connsiteX38" fmla="*/ 217488 w 325438"/>
              <a:gd name="connsiteY38" fmla="*/ 180975 h 336550"/>
              <a:gd name="connsiteX39" fmla="*/ 171450 w 325438"/>
              <a:gd name="connsiteY39" fmla="*/ 180975 h 336550"/>
              <a:gd name="connsiteX40" fmla="*/ 107950 w 325438"/>
              <a:gd name="connsiteY40" fmla="*/ 139700 h 336550"/>
              <a:gd name="connsiteX41" fmla="*/ 155575 w 325438"/>
              <a:gd name="connsiteY41" fmla="*/ 139700 h 336550"/>
              <a:gd name="connsiteX42" fmla="*/ 155575 w 325438"/>
              <a:gd name="connsiteY42" fmla="*/ 180975 h 336550"/>
              <a:gd name="connsiteX43" fmla="*/ 107950 w 325438"/>
              <a:gd name="connsiteY43" fmla="*/ 180975 h 336550"/>
              <a:gd name="connsiteX44" fmla="*/ 49167 w 325438"/>
              <a:gd name="connsiteY44" fmla="*/ 38100 h 336550"/>
              <a:gd name="connsiteX45" fmla="*/ 25400 w 325438"/>
              <a:gd name="connsiteY45" fmla="*/ 61753 h 336550"/>
              <a:gd name="connsiteX46" fmla="*/ 25400 w 325438"/>
              <a:gd name="connsiteY46" fmla="*/ 289085 h 336550"/>
              <a:gd name="connsiteX47" fmla="*/ 49167 w 325438"/>
              <a:gd name="connsiteY47" fmla="*/ 312738 h 336550"/>
              <a:gd name="connsiteX48" fmla="*/ 276271 w 325438"/>
              <a:gd name="connsiteY48" fmla="*/ 312738 h 336550"/>
              <a:gd name="connsiteX49" fmla="*/ 300038 w 325438"/>
              <a:gd name="connsiteY49" fmla="*/ 289085 h 336550"/>
              <a:gd name="connsiteX50" fmla="*/ 300038 w 325438"/>
              <a:gd name="connsiteY50" fmla="*/ 61753 h 336550"/>
              <a:gd name="connsiteX51" fmla="*/ 276271 w 325438"/>
              <a:gd name="connsiteY51" fmla="*/ 38100 h 336550"/>
              <a:gd name="connsiteX52" fmla="*/ 269669 w 325438"/>
              <a:gd name="connsiteY52" fmla="*/ 38100 h 336550"/>
              <a:gd name="connsiteX53" fmla="*/ 269669 w 325438"/>
              <a:gd name="connsiteY53" fmla="*/ 63067 h 336550"/>
              <a:gd name="connsiteX54" fmla="*/ 276271 w 325438"/>
              <a:gd name="connsiteY54" fmla="*/ 74894 h 336550"/>
              <a:gd name="connsiteX55" fmla="*/ 260427 w 325438"/>
              <a:gd name="connsiteY55" fmla="*/ 90662 h 336550"/>
              <a:gd name="connsiteX56" fmla="*/ 244582 w 325438"/>
              <a:gd name="connsiteY56" fmla="*/ 74894 h 336550"/>
              <a:gd name="connsiteX57" fmla="*/ 249864 w 325438"/>
              <a:gd name="connsiteY57" fmla="*/ 63067 h 336550"/>
              <a:gd name="connsiteX58" fmla="*/ 249864 w 325438"/>
              <a:gd name="connsiteY58" fmla="*/ 38100 h 336550"/>
              <a:gd name="connsiteX59" fmla="*/ 231379 w 325438"/>
              <a:gd name="connsiteY59" fmla="*/ 38100 h 336550"/>
              <a:gd name="connsiteX60" fmla="*/ 231379 w 325438"/>
              <a:gd name="connsiteY60" fmla="*/ 63067 h 336550"/>
              <a:gd name="connsiteX61" fmla="*/ 236660 w 325438"/>
              <a:gd name="connsiteY61" fmla="*/ 74894 h 336550"/>
              <a:gd name="connsiteX62" fmla="*/ 220816 w 325438"/>
              <a:gd name="connsiteY62" fmla="*/ 90662 h 336550"/>
              <a:gd name="connsiteX63" fmla="*/ 204971 w 325438"/>
              <a:gd name="connsiteY63" fmla="*/ 74894 h 336550"/>
              <a:gd name="connsiteX64" fmla="*/ 210253 w 325438"/>
              <a:gd name="connsiteY64" fmla="*/ 63067 h 336550"/>
              <a:gd name="connsiteX65" fmla="*/ 210253 w 325438"/>
              <a:gd name="connsiteY65" fmla="*/ 38100 h 336550"/>
              <a:gd name="connsiteX66" fmla="*/ 191767 w 325438"/>
              <a:gd name="connsiteY66" fmla="*/ 38100 h 336550"/>
              <a:gd name="connsiteX67" fmla="*/ 191767 w 325438"/>
              <a:gd name="connsiteY67" fmla="*/ 63067 h 336550"/>
              <a:gd name="connsiteX68" fmla="*/ 198369 w 325438"/>
              <a:gd name="connsiteY68" fmla="*/ 74894 h 336550"/>
              <a:gd name="connsiteX69" fmla="*/ 182525 w 325438"/>
              <a:gd name="connsiteY69" fmla="*/ 90662 h 336550"/>
              <a:gd name="connsiteX70" fmla="*/ 166680 w 325438"/>
              <a:gd name="connsiteY70" fmla="*/ 74894 h 336550"/>
              <a:gd name="connsiteX71" fmla="*/ 171962 w 325438"/>
              <a:gd name="connsiteY71" fmla="*/ 63067 h 336550"/>
              <a:gd name="connsiteX72" fmla="*/ 171962 w 325438"/>
              <a:gd name="connsiteY72" fmla="*/ 38100 h 336550"/>
              <a:gd name="connsiteX73" fmla="*/ 153476 w 325438"/>
              <a:gd name="connsiteY73" fmla="*/ 38100 h 336550"/>
              <a:gd name="connsiteX74" fmla="*/ 153476 w 325438"/>
              <a:gd name="connsiteY74" fmla="*/ 63067 h 336550"/>
              <a:gd name="connsiteX75" fmla="*/ 158758 w 325438"/>
              <a:gd name="connsiteY75" fmla="*/ 74894 h 336550"/>
              <a:gd name="connsiteX76" fmla="*/ 142913 w 325438"/>
              <a:gd name="connsiteY76" fmla="*/ 90662 h 336550"/>
              <a:gd name="connsiteX77" fmla="*/ 127069 w 325438"/>
              <a:gd name="connsiteY77" fmla="*/ 74894 h 336550"/>
              <a:gd name="connsiteX78" fmla="*/ 133671 w 325438"/>
              <a:gd name="connsiteY78" fmla="*/ 63067 h 336550"/>
              <a:gd name="connsiteX79" fmla="*/ 133671 w 325438"/>
              <a:gd name="connsiteY79" fmla="*/ 38100 h 336550"/>
              <a:gd name="connsiteX80" fmla="*/ 115186 w 325438"/>
              <a:gd name="connsiteY80" fmla="*/ 38100 h 336550"/>
              <a:gd name="connsiteX81" fmla="*/ 115186 w 325438"/>
              <a:gd name="connsiteY81" fmla="*/ 63067 h 336550"/>
              <a:gd name="connsiteX82" fmla="*/ 120467 w 325438"/>
              <a:gd name="connsiteY82" fmla="*/ 74894 h 336550"/>
              <a:gd name="connsiteX83" fmla="*/ 104623 w 325438"/>
              <a:gd name="connsiteY83" fmla="*/ 90662 h 336550"/>
              <a:gd name="connsiteX84" fmla="*/ 88778 w 325438"/>
              <a:gd name="connsiteY84" fmla="*/ 74894 h 336550"/>
              <a:gd name="connsiteX85" fmla="*/ 94060 w 325438"/>
              <a:gd name="connsiteY85" fmla="*/ 63067 h 336550"/>
              <a:gd name="connsiteX86" fmla="*/ 94060 w 325438"/>
              <a:gd name="connsiteY86" fmla="*/ 38100 h 336550"/>
              <a:gd name="connsiteX87" fmla="*/ 75574 w 325438"/>
              <a:gd name="connsiteY87" fmla="*/ 38100 h 336550"/>
              <a:gd name="connsiteX88" fmla="*/ 75574 w 325438"/>
              <a:gd name="connsiteY88" fmla="*/ 63067 h 336550"/>
              <a:gd name="connsiteX89" fmla="*/ 80856 w 325438"/>
              <a:gd name="connsiteY89" fmla="*/ 74894 h 336550"/>
              <a:gd name="connsiteX90" fmla="*/ 65011 w 325438"/>
              <a:gd name="connsiteY90" fmla="*/ 90662 h 336550"/>
              <a:gd name="connsiteX91" fmla="*/ 49167 w 325438"/>
              <a:gd name="connsiteY91" fmla="*/ 74894 h 336550"/>
              <a:gd name="connsiteX92" fmla="*/ 55769 w 325438"/>
              <a:gd name="connsiteY92" fmla="*/ 63067 h 336550"/>
              <a:gd name="connsiteX93" fmla="*/ 55769 w 325438"/>
              <a:gd name="connsiteY93" fmla="*/ 38100 h 336550"/>
              <a:gd name="connsiteX94" fmla="*/ 49167 w 325438"/>
              <a:gd name="connsiteY94" fmla="*/ 38100 h 336550"/>
              <a:gd name="connsiteX95" fmla="*/ 65315 w 325438"/>
              <a:gd name="connsiteY95" fmla="*/ 4763 h 336550"/>
              <a:gd name="connsiteX96" fmla="*/ 61913 w 325438"/>
              <a:gd name="connsiteY96" fmla="*/ 10110 h 336550"/>
              <a:gd name="connsiteX97" fmla="*/ 61913 w 325438"/>
              <a:gd name="connsiteY97" fmla="*/ 75616 h 336550"/>
              <a:gd name="connsiteX98" fmla="*/ 65315 w 325438"/>
              <a:gd name="connsiteY98" fmla="*/ 80963 h 336550"/>
              <a:gd name="connsiteX99" fmla="*/ 69851 w 325438"/>
              <a:gd name="connsiteY99" fmla="*/ 75616 h 336550"/>
              <a:gd name="connsiteX100" fmla="*/ 69851 w 325438"/>
              <a:gd name="connsiteY100" fmla="*/ 10110 h 336550"/>
              <a:gd name="connsiteX101" fmla="*/ 65315 w 325438"/>
              <a:gd name="connsiteY101" fmla="*/ 4763 h 336550"/>
              <a:gd name="connsiteX102" fmla="*/ 104776 w 325438"/>
              <a:gd name="connsiteY102" fmla="*/ 4763 h 336550"/>
              <a:gd name="connsiteX103" fmla="*/ 100013 w 325438"/>
              <a:gd name="connsiteY103" fmla="*/ 10110 h 336550"/>
              <a:gd name="connsiteX104" fmla="*/ 100013 w 325438"/>
              <a:gd name="connsiteY104" fmla="*/ 75616 h 336550"/>
              <a:gd name="connsiteX105" fmla="*/ 104776 w 325438"/>
              <a:gd name="connsiteY105" fmla="*/ 80963 h 336550"/>
              <a:gd name="connsiteX106" fmla="*/ 109538 w 325438"/>
              <a:gd name="connsiteY106" fmla="*/ 75616 h 336550"/>
              <a:gd name="connsiteX107" fmla="*/ 109538 w 325438"/>
              <a:gd name="connsiteY107" fmla="*/ 10110 h 336550"/>
              <a:gd name="connsiteX108" fmla="*/ 104776 w 325438"/>
              <a:gd name="connsiteY108" fmla="*/ 4763 h 336550"/>
              <a:gd name="connsiteX109" fmla="*/ 142876 w 325438"/>
              <a:gd name="connsiteY109" fmla="*/ 4763 h 336550"/>
              <a:gd name="connsiteX110" fmla="*/ 138113 w 325438"/>
              <a:gd name="connsiteY110" fmla="*/ 10110 h 336550"/>
              <a:gd name="connsiteX111" fmla="*/ 138113 w 325438"/>
              <a:gd name="connsiteY111" fmla="*/ 75616 h 336550"/>
              <a:gd name="connsiteX112" fmla="*/ 142876 w 325438"/>
              <a:gd name="connsiteY112" fmla="*/ 80963 h 336550"/>
              <a:gd name="connsiteX113" fmla="*/ 147638 w 325438"/>
              <a:gd name="connsiteY113" fmla="*/ 75616 h 336550"/>
              <a:gd name="connsiteX114" fmla="*/ 147638 w 325438"/>
              <a:gd name="connsiteY114" fmla="*/ 10110 h 336550"/>
              <a:gd name="connsiteX115" fmla="*/ 142876 w 325438"/>
              <a:gd name="connsiteY115" fmla="*/ 4763 h 336550"/>
              <a:gd name="connsiteX116" fmla="*/ 182563 w 325438"/>
              <a:gd name="connsiteY116" fmla="*/ 4763 h 336550"/>
              <a:gd name="connsiteX117" fmla="*/ 177800 w 325438"/>
              <a:gd name="connsiteY117" fmla="*/ 10110 h 336550"/>
              <a:gd name="connsiteX118" fmla="*/ 177800 w 325438"/>
              <a:gd name="connsiteY118" fmla="*/ 75616 h 336550"/>
              <a:gd name="connsiteX119" fmla="*/ 182563 w 325438"/>
              <a:gd name="connsiteY119" fmla="*/ 80963 h 336550"/>
              <a:gd name="connsiteX120" fmla="*/ 187325 w 325438"/>
              <a:gd name="connsiteY120" fmla="*/ 75616 h 336550"/>
              <a:gd name="connsiteX121" fmla="*/ 187325 w 325438"/>
              <a:gd name="connsiteY121" fmla="*/ 10110 h 336550"/>
              <a:gd name="connsiteX122" fmla="*/ 182563 w 325438"/>
              <a:gd name="connsiteY122" fmla="*/ 4763 h 336550"/>
              <a:gd name="connsiteX123" fmla="*/ 220663 w 325438"/>
              <a:gd name="connsiteY123" fmla="*/ 4763 h 336550"/>
              <a:gd name="connsiteX124" fmla="*/ 215900 w 325438"/>
              <a:gd name="connsiteY124" fmla="*/ 10110 h 336550"/>
              <a:gd name="connsiteX125" fmla="*/ 215900 w 325438"/>
              <a:gd name="connsiteY125" fmla="*/ 75616 h 336550"/>
              <a:gd name="connsiteX126" fmla="*/ 220663 w 325438"/>
              <a:gd name="connsiteY126" fmla="*/ 80963 h 336550"/>
              <a:gd name="connsiteX127" fmla="*/ 225425 w 325438"/>
              <a:gd name="connsiteY127" fmla="*/ 75616 h 336550"/>
              <a:gd name="connsiteX128" fmla="*/ 225425 w 325438"/>
              <a:gd name="connsiteY128" fmla="*/ 10110 h 336550"/>
              <a:gd name="connsiteX129" fmla="*/ 220663 w 325438"/>
              <a:gd name="connsiteY129" fmla="*/ 4763 h 336550"/>
              <a:gd name="connsiteX130" fmla="*/ 260124 w 325438"/>
              <a:gd name="connsiteY130" fmla="*/ 4763 h 336550"/>
              <a:gd name="connsiteX131" fmla="*/ 255588 w 325438"/>
              <a:gd name="connsiteY131" fmla="*/ 10110 h 336550"/>
              <a:gd name="connsiteX132" fmla="*/ 255588 w 325438"/>
              <a:gd name="connsiteY132" fmla="*/ 75616 h 336550"/>
              <a:gd name="connsiteX133" fmla="*/ 260124 w 325438"/>
              <a:gd name="connsiteY133" fmla="*/ 80963 h 336550"/>
              <a:gd name="connsiteX134" fmla="*/ 263526 w 325438"/>
              <a:gd name="connsiteY134" fmla="*/ 75616 h 336550"/>
              <a:gd name="connsiteX135" fmla="*/ 263526 w 325438"/>
              <a:gd name="connsiteY135" fmla="*/ 10110 h 336550"/>
              <a:gd name="connsiteX136" fmla="*/ 260124 w 325438"/>
              <a:gd name="connsiteY136" fmla="*/ 4763 h 336550"/>
              <a:gd name="connsiteX137" fmla="*/ 64823 w 325438"/>
              <a:gd name="connsiteY137" fmla="*/ 0 h 336550"/>
              <a:gd name="connsiteX138" fmla="*/ 75406 w 325438"/>
              <a:gd name="connsiteY138" fmla="*/ 10517 h 336550"/>
              <a:gd name="connsiteX139" fmla="*/ 75406 w 325438"/>
              <a:gd name="connsiteY139" fmla="*/ 14461 h 336550"/>
              <a:gd name="connsiteX140" fmla="*/ 93927 w 325438"/>
              <a:gd name="connsiteY140" fmla="*/ 14461 h 336550"/>
              <a:gd name="connsiteX141" fmla="*/ 93927 w 325438"/>
              <a:gd name="connsiteY141" fmla="*/ 10517 h 336550"/>
              <a:gd name="connsiteX142" fmla="*/ 104511 w 325438"/>
              <a:gd name="connsiteY142" fmla="*/ 0 h 336550"/>
              <a:gd name="connsiteX143" fmla="*/ 115094 w 325438"/>
              <a:gd name="connsiteY143" fmla="*/ 10517 h 336550"/>
              <a:gd name="connsiteX144" fmla="*/ 115094 w 325438"/>
              <a:gd name="connsiteY144" fmla="*/ 14461 h 336550"/>
              <a:gd name="connsiteX145" fmla="*/ 133615 w 325438"/>
              <a:gd name="connsiteY145" fmla="*/ 14461 h 336550"/>
              <a:gd name="connsiteX146" fmla="*/ 133615 w 325438"/>
              <a:gd name="connsiteY146" fmla="*/ 10517 h 336550"/>
              <a:gd name="connsiteX147" fmla="*/ 142875 w 325438"/>
              <a:gd name="connsiteY147" fmla="*/ 0 h 336550"/>
              <a:gd name="connsiteX148" fmla="*/ 153459 w 325438"/>
              <a:gd name="connsiteY148" fmla="*/ 10517 h 336550"/>
              <a:gd name="connsiteX149" fmla="*/ 153459 w 325438"/>
              <a:gd name="connsiteY149" fmla="*/ 14461 h 336550"/>
              <a:gd name="connsiteX150" fmla="*/ 171980 w 325438"/>
              <a:gd name="connsiteY150" fmla="*/ 14461 h 336550"/>
              <a:gd name="connsiteX151" fmla="*/ 171980 w 325438"/>
              <a:gd name="connsiteY151" fmla="*/ 10517 h 336550"/>
              <a:gd name="connsiteX152" fmla="*/ 182563 w 325438"/>
              <a:gd name="connsiteY152" fmla="*/ 0 h 336550"/>
              <a:gd name="connsiteX153" fmla="*/ 191823 w 325438"/>
              <a:gd name="connsiteY153" fmla="*/ 10517 h 336550"/>
              <a:gd name="connsiteX154" fmla="*/ 191823 w 325438"/>
              <a:gd name="connsiteY154" fmla="*/ 14461 h 336550"/>
              <a:gd name="connsiteX155" fmla="*/ 210344 w 325438"/>
              <a:gd name="connsiteY155" fmla="*/ 14461 h 336550"/>
              <a:gd name="connsiteX156" fmla="*/ 210344 w 325438"/>
              <a:gd name="connsiteY156" fmla="*/ 10517 h 336550"/>
              <a:gd name="connsiteX157" fmla="*/ 220927 w 325438"/>
              <a:gd name="connsiteY157" fmla="*/ 0 h 336550"/>
              <a:gd name="connsiteX158" fmla="*/ 231511 w 325438"/>
              <a:gd name="connsiteY158" fmla="*/ 10517 h 336550"/>
              <a:gd name="connsiteX159" fmla="*/ 231511 w 325438"/>
              <a:gd name="connsiteY159" fmla="*/ 14461 h 336550"/>
              <a:gd name="connsiteX160" fmla="*/ 250032 w 325438"/>
              <a:gd name="connsiteY160" fmla="*/ 14461 h 336550"/>
              <a:gd name="connsiteX161" fmla="*/ 250032 w 325438"/>
              <a:gd name="connsiteY161" fmla="*/ 10517 h 336550"/>
              <a:gd name="connsiteX162" fmla="*/ 260615 w 325438"/>
              <a:gd name="connsiteY162" fmla="*/ 0 h 336550"/>
              <a:gd name="connsiteX163" fmla="*/ 269875 w 325438"/>
              <a:gd name="connsiteY163" fmla="*/ 10517 h 336550"/>
              <a:gd name="connsiteX164" fmla="*/ 269875 w 325438"/>
              <a:gd name="connsiteY164" fmla="*/ 14461 h 336550"/>
              <a:gd name="connsiteX165" fmla="*/ 276490 w 325438"/>
              <a:gd name="connsiteY165" fmla="*/ 14461 h 336550"/>
              <a:gd name="connsiteX166" fmla="*/ 325438 w 325438"/>
              <a:gd name="connsiteY166" fmla="*/ 61789 h 336550"/>
              <a:gd name="connsiteX167" fmla="*/ 325438 w 325438"/>
              <a:gd name="connsiteY167" fmla="*/ 289223 h 336550"/>
              <a:gd name="connsiteX168" fmla="*/ 276490 w 325438"/>
              <a:gd name="connsiteY168" fmla="*/ 336550 h 336550"/>
              <a:gd name="connsiteX169" fmla="*/ 48948 w 325438"/>
              <a:gd name="connsiteY169" fmla="*/ 336550 h 336550"/>
              <a:gd name="connsiteX170" fmla="*/ 0 w 325438"/>
              <a:gd name="connsiteY170" fmla="*/ 289223 h 336550"/>
              <a:gd name="connsiteX171" fmla="*/ 0 w 325438"/>
              <a:gd name="connsiteY171" fmla="*/ 61789 h 336550"/>
              <a:gd name="connsiteX172" fmla="*/ 48948 w 325438"/>
              <a:gd name="connsiteY172" fmla="*/ 14461 h 336550"/>
              <a:gd name="connsiteX173" fmla="*/ 55563 w 325438"/>
              <a:gd name="connsiteY173" fmla="*/ 14461 h 336550"/>
              <a:gd name="connsiteX174" fmla="*/ 55563 w 325438"/>
              <a:gd name="connsiteY174" fmla="*/ 10517 h 336550"/>
              <a:gd name="connsiteX175" fmla="*/ 64823 w 325438"/>
              <a:gd name="connsiteY1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25438" h="336550">
                <a:moveTo>
                  <a:pt x="233363" y="249238"/>
                </a:moveTo>
                <a:lnTo>
                  <a:pt x="279401" y="249238"/>
                </a:lnTo>
                <a:lnTo>
                  <a:pt x="279401" y="290513"/>
                </a:lnTo>
                <a:lnTo>
                  <a:pt x="233363" y="290513"/>
                </a:lnTo>
                <a:close/>
                <a:moveTo>
                  <a:pt x="171450" y="249238"/>
                </a:moveTo>
                <a:lnTo>
                  <a:pt x="217488" y="249238"/>
                </a:lnTo>
                <a:lnTo>
                  <a:pt x="217488" y="290513"/>
                </a:lnTo>
                <a:lnTo>
                  <a:pt x="171450" y="290513"/>
                </a:lnTo>
                <a:close/>
                <a:moveTo>
                  <a:pt x="107950" y="249238"/>
                </a:moveTo>
                <a:lnTo>
                  <a:pt x="155575" y="249238"/>
                </a:lnTo>
                <a:lnTo>
                  <a:pt x="155575" y="290513"/>
                </a:lnTo>
                <a:lnTo>
                  <a:pt x="107950" y="290513"/>
                </a:lnTo>
                <a:close/>
                <a:moveTo>
                  <a:pt x="46038" y="249238"/>
                </a:moveTo>
                <a:lnTo>
                  <a:pt x="93663" y="249238"/>
                </a:lnTo>
                <a:lnTo>
                  <a:pt x="93663" y="290513"/>
                </a:lnTo>
                <a:lnTo>
                  <a:pt x="46038" y="290513"/>
                </a:lnTo>
                <a:close/>
                <a:moveTo>
                  <a:pt x="233363" y="195263"/>
                </a:moveTo>
                <a:lnTo>
                  <a:pt x="279401" y="195263"/>
                </a:lnTo>
                <a:lnTo>
                  <a:pt x="279401" y="234951"/>
                </a:lnTo>
                <a:lnTo>
                  <a:pt x="233363" y="234951"/>
                </a:lnTo>
                <a:close/>
                <a:moveTo>
                  <a:pt x="171450" y="195263"/>
                </a:moveTo>
                <a:lnTo>
                  <a:pt x="217488" y="195263"/>
                </a:lnTo>
                <a:lnTo>
                  <a:pt x="217488" y="234951"/>
                </a:lnTo>
                <a:lnTo>
                  <a:pt x="171450" y="234951"/>
                </a:lnTo>
                <a:close/>
                <a:moveTo>
                  <a:pt x="107950" y="195263"/>
                </a:moveTo>
                <a:lnTo>
                  <a:pt x="155575" y="195263"/>
                </a:lnTo>
                <a:lnTo>
                  <a:pt x="155575" y="234951"/>
                </a:lnTo>
                <a:lnTo>
                  <a:pt x="107950" y="234951"/>
                </a:lnTo>
                <a:close/>
                <a:moveTo>
                  <a:pt x="46038" y="195263"/>
                </a:moveTo>
                <a:lnTo>
                  <a:pt x="93663" y="195263"/>
                </a:lnTo>
                <a:lnTo>
                  <a:pt x="93663" y="234951"/>
                </a:lnTo>
                <a:lnTo>
                  <a:pt x="46038" y="234951"/>
                </a:lnTo>
                <a:close/>
                <a:moveTo>
                  <a:pt x="233363" y="139700"/>
                </a:moveTo>
                <a:lnTo>
                  <a:pt x="279401" y="139700"/>
                </a:lnTo>
                <a:lnTo>
                  <a:pt x="279401" y="180975"/>
                </a:lnTo>
                <a:lnTo>
                  <a:pt x="233363" y="180975"/>
                </a:lnTo>
                <a:close/>
                <a:moveTo>
                  <a:pt x="171450" y="139700"/>
                </a:moveTo>
                <a:lnTo>
                  <a:pt x="217488" y="139700"/>
                </a:lnTo>
                <a:lnTo>
                  <a:pt x="217488" y="180975"/>
                </a:lnTo>
                <a:lnTo>
                  <a:pt x="171450" y="180975"/>
                </a:lnTo>
                <a:close/>
                <a:moveTo>
                  <a:pt x="107950" y="139700"/>
                </a:moveTo>
                <a:lnTo>
                  <a:pt x="155575" y="139700"/>
                </a:lnTo>
                <a:lnTo>
                  <a:pt x="155575" y="180975"/>
                </a:lnTo>
                <a:lnTo>
                  <a:pt x="107950" y="180975"/>
                </a:lnTo>
                <a:close/>
                <a:moveTo>
                  <a:pt x="49167" y="38100"/>
                </a:moveTo>
                <a:cubicBezTo>
                  <a:pt x="35963" y="38100"/>
                  <a:pt x="25400" y="48613"/>
                  <a:pt x="25400" y="61753"/>
                </a:cubicBezTo>
                <a:cubicBezTo>
                  <a:pt x="25400" y="61753"/>
                  <a:pt x="25400" y="61753"/>
                  <a:pt x="25400" y="289085"/>
                </a:cubicBezTo>
                <a:cubicBezTo>
                  <a:pt x="25400" y="302226"/>
                  <a:pt x="35963" y="312738"/>
                  <a:pt x="49167" y="312738"/>
                </a:cubicBezTo>
                <a:cubicBezTo>
                  <a:pt x="49167" y="312738"/>
                  <a:pt x="49167" y="312738"/>
                  <a:pt x="276271" y="312738"/>
                </a:cubicBezTo>
                <a:cubicBezTo>
                  <a:pt x="289475" y="312738"/>
                  <a:pt x="300038" y="302226"/>
                  <a:pt x="300038" y="289085"/>
                </a:cubicBezTo>
                <a:cubicBezTo>
                  <a:pt x="300038" y="289085"/>
                  <a:pt x="300038" y="289085"/>
                  <a:pt x="300038" y="61753"/>
                </a:cubicBezTo>
                <a:cubicBezTo>
                  <a:pt x="300038" y="48613"/>
                  <a:pt x="289475" y="38100"/>
                  <a:pt x="276271" y="38100"/>
                </a:cubicBezTo>
                <a:cubicBezTo>
                  <a:pt x="276271" y="38100"/>
                  <a:pt x="276271" y="38100"/>
                  <a:pt x="269669" y="38100"/>
                </a:cubicBezTo>
                <a:cubicBezTo>
                  <a:pt x="269669" y="38100"/>
                  <a:pt x="269669" y="38100"/>
                  <a:pt x="269669" y="63067"/>
                </a:cubicBezTo>
                <a:cubicBezTo>
                  <a:pt x="273631" y="65695"/>
                  <a:pt x="276271" y="70951"/>
                  <a:pt x="276271" y="74894"/>
                </a:cubicBezTo>
                <a:cubicBezTo>
                  <a:pt x="276271" y="84092"/>
                  <a:pt x="268349" y="90662"/>
                  <a:pt x="260427" y="90662"/>
                </a:cubicBezTo>
                <a:cubicBezTo>
                  <a:pt x="251184" y="90662"/>
                  <a:pt x="244582" y="84092"/>
                  <a:pt x="244582" y="74894"/>
                </a:cubicBezTo>
                <a:cubicBezTo>
                  <a:pt x="244582" y="70951"/>
                  <a:pt x="245903" y="65695"/>
                  <a:pt x="249864" y="63067"/>
                </a:cubicBezTo>
                <a:cubicBezTo>
                  <a:pt x="249864" y="63067"/>
                  <a:pt x="249864" y="63067"/>
                  <a:pt x="249864" y="38100"/>
                </a:cubicBezTo>
                <a:cubicBezTo>
                  <a:pt x="249864" y="38100"/>
                  <a:pt x="249864" y="38100"/>
                  <a:pt x="231379" y="38100"/>
                </a:cubicBezTo>
                <a:cubicBezTo>
                  <a:pt x="231379" y="38100"/>
                  <a:pt x="231379" y="38100"/>
                  <a:pt x="231379" y="63067"/>
                </a:cubicBezTo>
                <a:cubicBezTo>
                  <a:pt x="234019" y="65695"/>
                  <a:pt x="236660" y="70951"/>
                  <a:pt x="236660" y="74894"/>
                </a:cubicBezTo>
                <a:cubicBezTo>
                  <a:pt x="236660" y="84092"/>
                  <a:pt x="230058" y="90662"/>
                  <a:pt x="220816" y="90662"/>
                </a:cubicBezTo>
                <a:cubicBezTo>
                  <a:pt x="212893" y="90662"/>
                  <a:pt x="204971" y="84092"/>
                  <a:pt x="204971" y="74894"/>
                </a:cubicBezTo>
                <a:cubicBezTo>
                  <a:pt x="204971" y="70951"/>
                  <a:pt x="207612" y="65695"/>
                  <a:pt x="210253" y="63067"/>
                </a:cubicBezTo>
                <a:cubicBezTo>
                  <a:pt x="210253" y="63067"/>
                  <a:pt x="210253" y="63067"/>
                  <a:pt x="210253" y="38100"/>
                </a:cubicBezTo>
                <a:cubicBezTo>
                  <a:pt x="210253" y="38100"/>
                  <a:pt x="210253" y="38100"/>
                  <a:pt x="191767" y="38100"/>
                </a:cubicBezTo>
                <a:cubicBezTo>
                  <a:pt x="191767" y="38100"/>
                  <a:pt x="191767" y="38100"/>
                  <a:pt x="191767" y="63067"/>
                </a:cubicBezTo>
                <a:cubicBezTo>
                  <a:pt x="195728" y="65695"/>
                  <a:pt x="198369" y="70951"/>
                  <a:pt x="198369" y="74894"/>
                </a:cubicBezTo>
                <a:cubicBezTo>
                  <a:pt x="198369" y="84092"/>
                  <a:pt x="190447" y="90662"/>
                  <a:pt x="182525" y="90662"/>
                </a:cubicBezTo>
                <a:cubicBezTo>
                  <a:pt x="173282" y="90662"/>
                  <a:pt x="166680" y="84092"/>
                  <a:pt x="166680" y="74894"/>
                </a:cubicBezTo>
                <a:cubicBezTo>
                  <a:pt x="166680" y="70951"/>
                  <a:pt x="168001" y="65695"/>
                  <a:pt x="171962" y="63067"/>
                </a:cubicBezTo>
                <a:cubicBezTo>
                  <a:pt x="171962" y="63067"/>
                  <a:pt x="171962" y="63067"/>
                  <a:pt x="171962" y="38100"/>
                </a:cubicBezTo>
                <a:cubicBezTo>
                  <a:pt x="171962" y="38100"/>
                  <a:pt x="171962" y="38100"/>
                  <a:pt x="153476" y="38100"/>
                </a:cubicBezTo>
                <a:cubicBezTo>
                  <a:pt x="153476" y="38100"/>
                  <a:pt x="153476" y="38100"/>
                  <a:pt x="153476" y="63067"/>
                </a:cubicBezTo>
                <a:cubicBezTo>
                  <a:pt x="157438" y="65695"/>
                  <a:pt x="158758" y="70951"/>
                  <a:pt x="158758" y="74894"/>
                </a:cubicBezTo>
                <a:cubicBezTo>
                  <a:pt x="158758" y="84092"/>
                  <a:pt x="152156" y="90662"/>
                  <a:pt x="142913" y="90662"/>
                </a:cubicBezTo>
                <a:cubicBezTo>
                  <a:pt x="134991" y="90662"/>
                  <a:pt x="127069" y="84092"/>
                  <a:pt x="127069" y="74894"/>
                </a:cubicBezTo>
                <a:cubicBezTo>
                  <a:pt x="127069" y="70951"/>
                  <a:pt x="129710" y="65695"/>
                  <a:pt x="133671" y="63067"/>
                </a:cubicBezTo>
                <a:cubicBezTo>
                  <a:pt x="133671" y="63067"/>
                  <a:pt x="133671" y="63067"/>
                  <a:pt x="133671" y="38100"/>
                </a:cubicBezTo>
                <a:cubicBezTo>
                  <a:pt x="133671" y="38100"/>
                  <a:pt x="133671" y="38100"/>
                  <a:pt x="115186" y="38100"/>
                </a:cubicBezTo>
                <a:cubicBezTo>
                  <a:pt x="115186" y="38100"/>
                  <a:pt x="115186" y="38100"/>
                  <a:pt x="115186" y="63067"/>
                </a:cubicBezTo>
                <a:cubicBezTo>
                  <a:pt x="117826" y="65695"/>
                  <a:pt x="120467" y="70951"/>
                  <a:pt x="120467" y="74894"/>
                </a:cubicBezTo>
                <a:cubicBezTo>
                  <a:pt x="120467" y="84092"/>
                  <a:pt x="112545" y="90662"/>
                  <a:pt x="104623" y="90662"/>
                </a:cubicBezTo>
                <a:cubicBezTo>
                  <a:pt x="95380" y="90662"/>
                  <a:pt x="88778" y="84092"/>
                  <a:pt x="88778" y="74894"/>
                </a:cubicBezTo>
                <a:cubicBezTo>
                  <a:pt x="88778" y="70951"/>
                  <a:pt x="91419" y="65695"/>
                  <a:pt x="94060" y="63067"/>
                </a:cubicBezTo>
                <a:cubicBezTo>
                  <a:pt x="94060" y="63067"/>
                  <a:pt x="94060" y="63067"/>
                  <a:pt x="94060" y="38100"/>
                </a:cubicBezTo>
                <a:cubicBezTo>
                  <a:pt x="94060" y="38100"/>
                  <a:pt x="94060" y="38100"/>
                  <a:pt x="75574" y="38100"/>
                </a:cubicBezTo>
                <a:cubicBezTo>
                  <a:pt x="75574" y="38100"/>
                  <a:pt x="75574" y="38100"/>
                  <a:pt x="75574" y="63067"/>
                </a:cubicBezTo>
                <a:cubicBezTo>
                  <a:pt x="79535" y="65695"/>
                  <a:pt x="80856" y="70951"/>
                  <a:pt x="80856" y="74894"/>
                </a:cubicBezTo>
                <a:cubicBezTo>
                  <a:pt x="80856" y="84092"/>
                  <a:pt x="74254" y="90662"/>
                  <a:pt x="65011" y="90662"/>
                </a:cubicBezTo>
                <a:cubicBezTo>
                  <a:pt x="57089" y="90662"/>
                  <a:pt x="49167" y="84092"/>
                  <a:pt x="49167" y="74894"/>
                </a:cubicBezTo>
                <a:cubicBezTo>
                  <a:pt x="49167" y="70951"/>
                  <a:pt x="51808" y="65695"/>
                  <a:pt x="55769" y="63067"/>
                </a:cubicBezTo>
                <a:cubicBezTo>
                  <a:pt x="55769" y="63067"/>
                  <a:pt x="55769" y="63067"/>
                  <a:pt x="55769" y="38100"/>
                </a:cubicBezTo>
                <a:cubicBezTo>
                  <a:pt x="55769" y="38100"/>
                  <a:pt x="55769" y="38100"/>
                  <a:pt x="49167" y="38100"/>
                </a:cubicBezTo>
                <a:close/>
                <a:moveTo>
                  <a:pt x="65315" y="4763"/>
                </a:moveTo>
                <a:cubicBezTo>
                  <a:pt x="63047" y="4763"/>
                  <a:pt x="61913" y="7437"/>
                  <a:pt x="61913" y="10110"/>
                </a:cubicBezTo>
                <a:lnTo>
                  <a:pt x="61913" y="75616"/>
                </a:lnTo>
                <a:cubicBezTo>
                  <a:pt x="61913" y="79626"/>
                  <a:pt x="63047" y="80963"/>
                  <a:pt x="65315" y="80963"/>
                </a:cubicBezTo>
                <a:cubicBezTo>
                  <a:pt x="68717" y="80963"/>
                  <a:pt x="69851" y="79626"/>
                  <a:pt x="69851" y="75616"/>
                </a:cubicBezTo>
                <a:cubicBezTo>
                  <a:pt x="69851" y="75616"/>
                  <a:pt x="69851" y="75616"/>
                  <a:pt x="69851" y="10110"/>
                </a:cubicBezTo>
                <a:cubicBezTo>
                  <a:pt x="69851" y="7437"/>
                  <a:pt x="68717" y="4763"/>
                  <a:pt x="65315" y="4763"/>
                </a:cubicBezTo>
                <a:close/>
                <a:moveTo>
                  <a:pt x="104776" y="4763"/>
                </a:moveTo>
                <a:cubicBezTo>
                  <a:pt x="102394" y="4763"/>
                  <a:pt x="100013" y="7437"/>
                  <a:pt x="100013" y="10110"/>
                </a:cubicBezTo>
                <a:lnTo>
                  <a:pt x="100013" y="75616"/>
                </a:lnTo>
                <a:cubicBezTo>
                  <a:pt x="100013" y="79626"/>
                  <a:pt x="102394" y="80963"/>
                  <a:pt x="104776" y="80963"/>
                </a:cubicBezTo>
                <a:cubicBezTo>
                  <a:pt x="107157" y="80963"/>
                  <a:pt x="109538" y="79626"/>
                  <a:pt x="109538" y="75616"/>
                </a:cubicBezTo>
                <a:cubicBezTo>
                  <a:pt x="109538" y="75616"/>
                  <a:pt x="109538" y="75616"/>
                  <a:pt x="109538" y="10110"/>
                </a:cubicBezTo>
                <a:cubicBezTo>
                  <a:pt x="109538" y="7437"/>
                  <a:pt x="107157" y="4763"/>
                  <a:pt x="104776" y="4763"/>
                </a:cubicBezTo>
                <a:close/>
                <a:moveTo>
                  <a:pt x="142876" y="4763"/>
                </a:moveTo>
                <a:cubicBezTo>
                  <a:pt x="140494" y="4763"/>
                  <a:pt x="138113" y="7437"/>
                  <a:pt x="138113" y="10110"/>
                </a:cubicBezTo>
                <a:lnTo>
                  <a:pt x="138113" y="75616"/>
                </a:lnTo>
                <a:cubicBezTo>
                  <a:pt x="138113" y="79626"/>
                  <a:pt x="140494" y="80963"/>
                  <a:pt x="142876" y="80963"/>
                </a:cubicBezTo>
                <a:cubicBezTo>
                  <a:pt x="145257" y="80963"/>
                  <a:pt x="147638" y="79626"/>
                  <a:pt x="147638" y="75616"/>
                </a:cubicBezTo>
                <a:cubicBezTo>
                  <a:pt x="147638" y="75616"/>
                  <a:pt x="147638" y="75616"/>
                  <a:pt x="147638" y="10110"/>
                </a:cubicBezTo>
                <a:cubicBezTo>
                  <a:pt x="147638" y="7437"/>
                  <a:pt x="145257" y="4763"/>
                  <a:pt x="142876" y="4763"/>
                </a:cubicBezTo>
                <a:close/>
                <a:moveTo>
                  <a:pt x="182563" y="4763"/>
                </a:moveTo>
                <a:cubicBezTo>
                  <a:pt x="180181" y="4763"/>
                  <a:pt x="177800" y="7437"/>
                  <a:pt x="177800" y="10110"/>
                </a:cubicBezTo>
                <a:lnTo>
                  <a:pt x="177800" y="75616"/>
                </a:lnTo>
                <a:cubicBezTo>
                  <a:pt x="177800" y="79626"/>
                  <a:pt x="180181" y="80963"/>
                  <a:pt x="182563" y="80963"/>
                </a:cubicBezTo>
                <a:cubicBezTo>
                  <a:pt x="184944" y="80963"/>
                  <a:pt x="187325" y="79626"/>
                  <a:pt x="187325" y="75616"/>
                </a:cubicBezTo>
                <a:cubicBezTo>
                  <a:pt x="187325" y="75616"/>
                  <a:pt x="187325" y="75616"/>
                  <a:pt x="187325" y="10110"/>
                </a:cubicBezTo>
                <a:cubicBezTo>
                  <a:pt x="187325" y="7437"/>
                  <a:pt x="184944" y="4763"/>
                  <a:pt x="182563" y="4763"/>
                </a:cubicBezTo>
                <a:close/>
                <a:moveTo>
                  <a:pt x="220663" y="4763"/>
                </a:moveTo>
                <a:cubicBezTo>
                  <a:pt x="218281" y="4763"/>
                  <a:pt x="215900" y="7437"/>
                  <a:pt x="215900" y="10110"/>
                </a:cubicBezTo>
                <a:lnTo>
                  <a:pt x="215900" y="75616"/>
                </a:lnTo>
                <a:cubicBezTo>
                  <a:pt x="215900" y="79626"/>
                  <a:pt x="218281" y="80963"/>
                  <a:pt x="220663" y="80963"/>
                </a:cubicBezTo>
                <a:cubicBezTo>
                  <a:pt x="223044" y="80963"/>
                  <a:pt x="225425" y="79626"/>
                  <a:pt x="225425" y="75616"/>
                </a:cubicBezTo>
                <a:cubicBezTo>
                  <a:pt x="225425" y="75616"/>
                  <a:pt x="225425" y="75616"/>
                  <a:pt x="225425" y="10110"/>
                </a:cubicBezTo>
                <a:cubicBezTo>
                  <a:pt x="225425" y="7437"/>
                  <a:pt x="223044" y="4763"/>
                  <a:pt x="220663" y="4763"/>
                </a:cubicBezTo>
                <a:close/>
                <a:moveTo>
                  <a:pt x="260124" y="4763"/>
                </a:moveTo>
                <a:cubicBezTo>
                  <a:pt x="256722" y="4763"/>
                  <a:pt x="255588" y="7437"/>
                  <a:pt x="255588" y="10110"/>
                </a:cubicBezTo>
                <a:lnTo>
                  <a:pt x="255588" y="75616"/>
                </a:lnTo>
                <a:cubicBezTo>
                  <a:pt x="255588" y="79626"/>
                  <a:pt x="256722" y="80963"/>
                  <a:pt x="260124" y="80963"/>
                </a:cubicBezTo>
                <a:cubicBezTo>
                  <a:pt x="262392" y="80963"/>
                  <a:pt x="263526" y="79626"/>
                  <a:pt x="263526" y="75616"/>
                </a:cubicBezTo>
                <a:cubicBezTo>
                  <a:pt x="263526" y="75616"/>
                  <a:pt x="263526" y="75616"/>
                  <a:pt x="263526" y="10110"/>
                </a:cubicBezTo>
                <a:cubicBezTo>
                  <a:pt x="263526" y="7437"/>
                  <a:pt x="262392" y="4763"/>
                  <a:pt x="260124" y="4763"/>
                </a:cubicBezTo>
                <a:close/>
                <a:moveTo>
                  <a:pt x="64823" y="0"/>
                </a:moveTo>
                <a:cubicBezTo>
                  <a:pt x="71438" y="0"/>
                  <a:pt x="75406" y="3944"/>
                  <a:pt x="75406" y="10517"/>
                </a:cubicBezTo>
                <a:cubicBezTo>
                  <a:pt x="75406" y="10517"/>
                  <a:pt x="75406" y="10517"/>
                  <a:pt x="75406" y="14461"/>
                </a:cubicBezTo>
                <a:cubicBezTo>
                  <a:pt x="75406" y="14461"/>
                  <a:pt x="75406" y="14461"/>
                  <a:pt x="93927" y="14461"/>
                </a:cubicBezTo>
                <a:cubicBezTo>
                  <a:pt x="93927" y="14461"/>
                  <a:pt x="93927" y="14461"/>
                  <a:pt x="93927" y="10517"/>
                </a:cubicBezTo>
                <a:cubicBezTo>
                  <a:pt x="93927" y="3944"/>
                  <a:pt x="99219" y="0"/>
                  <a:pt x="104511" y="0"/>
                </a:cubicBezTo>
                <a:cubicBezTo>
                  <a:pt x="109802" y="0"/>
                  <a:pt x="115094" y="3944"/>
                  <a:pt x="115094" y="10517"/>
                </a:cubicBezTo>
                <a:cubicBezTo>
                  <a:pt x="115094" y="10517"/>
                  <a:pt x="115094" y="10517"/>
                  <a:pt x="115094" y="14461"/>
                </a:cubicBezTo>
                <a:cubicBezTo>
                  <a:pt x="115094" y="14461"/>
                  <a:pt x="115094" y="14461"/>
                  <a:pt x="133615" y="14461"/>
                </a:cubicBezTo>
                <a:cubicBezTo>
                  <a:pt x="133615" y="14461"/>
                  <a:pt x="133615" y="14461"/>
                  <a:pt x="133615" y="10517"/>
                </a:cubicBezTo>
                <a:cubicBezTo>
                  <a:pt x="133615" y="3944"/>
                  <a:pt x="137584" y="0"/>
                  <a:pt x="142875" y="0"/>
                </a:cubicBezTo>
                <a:cubicBezTo>
                  <a:pt x="149490" y="0"/>
                  <a:pt x="153459" y="3944"/>
                  <a:pt x="153459" y="10517"/>
                </a:cubicBezTo>
                <a:cubicBezTo>
                  <a:pt x="153459" y="10517"/>
                  <a:pt x="153459" y="10517"/>
                  <a:pt x="153459" y="14461"/>
                </a:cubicBezTo>
                <a:cubicBezTo>
                  <a:pt x="153459" y="14461"/>
                  <a:pt x="153459" y="14461"/>
                  <a:pt x="171980" y="14461"/>
                </a:cubicBezTo>
                <a:cubicBezTo>
                  <a:pt x="171980" y="14461"/>
                  <a:pt x="171980" y="14461"/>
                  <a:pt x="171980" y="10517"/>
                </a:cubicBezTo>
                <a:cubicBezTo>
                  <a:pt x="171980" y="3944"/>
                  <a:pt x="175948" y="0"/>
                  <a:pt x="182563" y="0"/>
                </a:cubicBezTo>
                <a:cubicBezTo>
                  <a:pt x="187855" y="0"/>
                  <a:pt x="191823" y="3944"/>
                  <a:pt x="191823" y="10517"/>
                </a:cubicBezTo>
                <a:cubicBezTo>
                  <a:pt x="191823" y="10517"/>
                  <a:pt x="191823" y="10517"/>
                  <a:pt x="191823" y="14461"/>
                </a:cubicBezTo>
                <a:cubicBezTo>
                  <a:pt x="191823" y="14461"/>
                  <a:pt x="191823" y="14461"/>
                  <a:pt x="210344" y="14461"/>
                </a:cubicBezTo>
                <a:cubicBezTo>
                  <a:pt x="210344" y="14461"/>
                  <a:pt x="210344" y="14461"/>
                  <a:pt x="210344" y="10517"/>
                </a:cubicBezTo>
                <a:cubicBezTo>
                  <a:pt x="210344" y="3944"/>
                  <a:pt x="215636" y="0"/>
                  <a:pt x="220927" y="0"/>
                </a:cubicBezTo>
                <a:cubicBezTo>
                  <a:pt x="226219" y="0"/>
                  <a:pt x="231511" y="3944"/>
                  <a:pt x="231511" y="10517"/>
                </a:cubicBezTo>
                <a:cubicBezTo>
                  <a:pt x="231511" y="10517"/>
                  <a:pt x="231511" y="10517"/>
                  <a:pt x="231511" y="14461"/>
                </a:cubicBezTo>
                <a:cubicBezTo>
                  <a:pt x="231511" y="14461"/>
                  <a:pt x="231511" y="14461"/>
                  <a:pt x="250032" y="14461"/>
                </a:cubicBezTo>
                <a:cubicBezTo>
                  <a:pt x="250032" y="14461"/>
                  <a:pt x="250032" y="14461"/>
                  <a:pt x="250032" y="10517"/>
                </a:cubicBezTo>
                <a:cubicBezTo>
                  <a:pt x="250032" y="3944"/>
                  <a:pt x="254000" y="0"/>
                  <a:pt x="260615" y="0"/>
                </a:cubicBezTo>
                <a:cubicBezTo>
                  <a:pt x="265907" y="0"/>
                  <a:pt x="269875" y="3944"/>
                  <a:pt x="269875" y="10517"/>
                </a:cubicBezTo>
                <a:cubicBezTo>
                  <a:pt x="269875" y="10517"/>
                  <a:pt x="269875" y="10517"/>
                  <a:pt x="269875" y="14461"/>
                </a:cubicBezTo>
                <a:cubicBezTo>
                  <a:pt x="269875" y="14461"/>
                  <a:pt x="269875" y="14461"/>
                  <a:pt x="276490" y="14461"/>
                </a:cubicBezTo>
                <a:cubicBezTo>
                  <a:pt x="302948" y="14461"/>
                  <a:pt x="325438" y="35496"/>
                  <a:pt x="325438" y="61789"/>
                </a:cubicBezTo>
                <a:cubicBezTo>
                  <a:pt x="325438" y="61789"/>
                  <a:pt x="325438" y="61789"/>
                  <a:pt x="325438" y="289223"/>
                </a:cubicBezTo>
                <a:cubicBezTo>
                  <a:pt x="325438" y="315516"/>
                  <a:pt x="302948" y="336550"/>
                  <a:pt x="276490" y="336550"/>
                </a:cubicBezTo>
                <a:cubicBezTo>
                  <a:pt x="276490" y="336550"/>
                  <a:pt x="276490" y="336550"/>
                  <a:pt x="48948" y="336550"/>
                </a:cubicBezTo>
                <a:cubicBezTo>
                  <a:pt x="22490" y="336550"/>
                  <a:pt x="0" y="315516"/>
                  <a:pt x="0" y="289223"/>
                </a:cubicBezTo>
                <a:cubicBezTo>
                  <a:pt x="0" y="289223"/>
                  <a:pt x="0" y="289223"/>
                  <a:pt x="0" y="61789"/>
                </a:cubicBezTo>
                <a:cubicBezTo>
                  <a:pt x="0" y="35496"/>
                  <a:pt x="22490" y="14461"/>
                  <a:pt x="48948" y="14461"/>
                </a:cubicBezTo>
                <a:cubicBezTo>
                  <a:pt x="48948" y="14461"/>
                  <a:pt x="48948" y="14461"/>
                  <a:pt x="55563" y="14461"/>
                </a:cubicBezTo>
                <a:cubicBezTo>
                  <a:pt x="55563" y="14461"/>
                  <a:pt x="55563" y="14461"/>
                  <a:pt x="55563" y="10517"/>
                </a:cubicBezTo>
                <a:cubicBezTo>
                  <a:pt x="55563" y="3944"/>
                  <a:pt x="59531" y="0"/>
                  <a:pt x="64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90C1A8-A667-862F-A7BD-FD62731C90FF}"/>
              </a:ext>
            </a:extLst>
          </p:cNvPr>
          <p:cNvSpPr txBox="1"/>
          <p:nvPr/>
        </p:nvSpPr>
        <p:spPr>
          <a:xfrm>
            <a:off x="1108649" y="5683984"/>
            <a:ext cx="172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Report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freeppt7.com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FA5F53-4446-378B-3F5A-065A61B5BA59}"/>
              </a:ext>
            </a:extLst>
          </p:cNvPr>
          <p:cNvSpPr txBox="1"/>
          <p:nvPr/>
        </p:nvSpPr>
        <p:spPr>
          <a:xfrm>
            <a:off x="3310813" y="5683984"/>
            <a:ext cx="176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Time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0B2EB72-EBF7-0D35-9BC0-B90E088D31DB}"/>
              </a:ext>
            </a:extLst>
          </p:cNvPr>
          <p:cNvSpPr/>
          <p:nvPr/>
        </p:nvSpPr>
        <p:spPr>
          <a:xfrm>
            <a:off x="3023414" y="5704858"/>
            <a:ext cx="237165" cy="2371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student-graduation-cap-shape_52041">
            <a:extLst>
              <a:ext uri="{FF2B5EF4-FFF2-40B4-BE49-F238E27FC236}">
                <a16:creationId xmlns:a16="http://schemas.microsoft.com/office/drawing/2014/main" id="{A54D90A9-9D19-EB3D-118C-E886352E6205}"/>
              </a:ext>
            </a:extLst>
          </p:cNvPr>
          <p:cNvSpPr>
            <a:spLocks noChangeAspect="1"/>
          </p:cNvSpPr>
          <p:nvPr/>
        </p:nvSpPr>
        <p:spPr bwMode="auto">
          <a:xfrm>
            <a:off x="3090596" y="5761527"/>
            <a:ext cx="102800" cy="123827"/>
          </a:xfrm>
          <a:custGeom>
            <a:avLst/>
            <a:gdLst>
              <a:gd name="connsiteX0" fmla="*/ 56671 w 279400"/>
              <a:gd name="connsiteY0" fmla="*/ 192087 h 336550"/>
              <a:gd name="connsiteX1" fmla="*/ 224047 w 279400"/>
              <a:gd name="connsiteY1" fmla="*/ 192087 h 336550"/>
              <a:gd name="connsiteX2" fmla="*/ 279400 w 279400"/>
              <a:gd name="connsiteY2" fmla="*/ 247752 h 336550"/>
              <a:gd name="connsiteX3" fmla="*/ 279400 w 279400"/>
              <a:gd name="connsiteY3" fmla="*/ 336550 h 336550"/>
              <a:gd name="connsiteX4" fmla="*/ 176602 w 279400"/>
              <a:gd name="connsiteY4" fmla="*/ 336550 h 336550"/>
              <a:gd name="connsiteX5" fmla="*/ 158151 w 279400"/>
              <a:gd name="connsiteY5" fmla="*/ 245101 h 336550"/>
              <a:gd name="connsiteX6" fmla="*/ 151562 w 279400"/>
              <a:gd name="connsiteY6" fmla="*/ 239800 h 336550"/>
              <a:gd name="connsiteX7" fmla="*/ 167377 w 279400"/>
              <a:gd name="connsiteY7" fmla="*/ 213293 h 336550"/>
              <a:gd name="connsiteX8" fmla="*/ 167377 w 279400"/>
              <a:gd name="connsiteY8" fmla="*/ 209317 h 336550"/>
              <a:gd name="connsiteX9" fmla="*/ 163423 w 279400"/>
              <a:gd name="connsiteY9" fmla="*/ 207991 h 336550"/>
              <a:gd name="connsiteX10" fmla="*/ 121249 w 279400"/>
              <a:gd name="connsiteY10" fmla="*/ 207991 h 336550"/>
              <a:gd name="connsiteX11" fmla="*/ 118613 w 279400"/>
              <a:gd name="connsiteY11" fmla="*/ 209317 h 336550"/>
              <a:gd name="connsiteX12" fmla="*/ 118613 w 279400"/>
              <a:gd name="connsiteY12" fmla="*/ 213293 h 336550"/>
              <a:gd name="connsiteX13" fmla="*/ 134429 w 279400"/>
              <a:gd name="connsiteY13" fmla="*/ 239800 h 336550"/>
              <a:gd name="connsiteX14" fmla="*/ 126521 w 279400"/>
              <a:gd name="connsiteY14" fmla="*/ 245101 h 336550"/>
              <a:gd name="connsiteX15" fmla="*/ 110706 w 279400"/>
              <a:gd name="connsiteY15" fmla="*/ 336550 h 336550"/>
              <a:gd name="connsiteX16" fmla="*/ 0 w 279400"/>
              <a:gd name="connsiteY16" fmla="*/ 336550 h 336550"/>
              <a:gd name="connsiteX17" fmla="*/ 0 w 279400"/>
              <a:gd name="connsiteY17" fmla="*/ 247752 h 336550"/>
              <a:gd name="connsiteX18" fmla="*/ 56671 w 279400"/>
              <a:gd name="connsiteY18" fmla="*/ 192087 h 336550"/>
              <a:gd name="connsiteX19" fmla="*/ 138907 w 279400"/>
              <a:gd name="connsiteY19" fmla="*/ 0 h 336550"/>
              <a:gd name="connsiteX20" fmla="*/ 219076 w 279400"/>
              <a:gd name="connsiteY20" fmla="*/ 80169 h 336550"/>
              <a:gd name="connsiteX21" fmla="*/ 138907 w 279400"/>
              <a:gd name="connsiteY21" fmla="*/ 160338 h 336550"/>
              <a:gd name="connsiteX22" fmla="*/ 58738 w 279400"/>
              <a:gd name="connsiteY22" fmla="*/ 80169 h 336550"/>
              <a:gd name="connsiteX23" fmla="*/ 138907 w 279400"/>
              <a:gd name="connsiteY2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9400" h="336550">
                <a:moveTo>
                  <a:pt x="56671" y="192087"/>
                </a:moveTo>
                <a:cubicBezTo>
                  <a:pt x="56671" y="192087"/>
                  <a:pt x="56671" y="192087"/>
                  <a:pt x="224047" y="192087"/>
                </a:cubicBezTo>
                <a:cubicBezTo>
                  <a:pt x="254360" y="192087"/>
                  <a:pt x="279400" y="217269"/>
                  <a:pt x="279400" y="247752"/>
                </a:cubicBezTo>
                <a:cubicBezTo>
                  <a:pt x="279400" y="247752"/>
                  <a:pt x="279400" y="247752"/>
                  <a:pt x="279400" y="336550"/>
                </a:cubicBezTo>
                <a:cubicBezTo>
                  <a:pt x="279400" y="336550"/>
                  <a:pt x="279400" y="336550"/>
                  <a:pt x="176602" y="336550"/>
                </a:cubicBezTo>
                <a:cubicBezTo>
                  <a:pt x="176602" y="336550"/>
                  <a:pt x="176602" y="336550"/>
                  <a:pt x="158151" y="245101"/>
                </a:cubicBezTo>
                <a:cubicBezTo>
                  <a:pt x="158151" y="242450"/>
                  <a:pt x="154197" y="239800"/>
                  <a:pt x="151562" y="239800"/>
                </a:cubicBezTo>
                <a:cubicBezTo>
                  <a:pt x="151562" y="239800"/>
                  <a:pt x="151562" y="239800"/>
                  <a:pt x="167377" y="213293"/>
                </a:cubicBezTo>
                <a:cubicBezTo>
                  <a:pt x="167377" y="211967"/>
                  <a:pt x="167377" y="210642"/>
                  <a:pt x="167377" y="209317"/>
                </a:cubicBezTo>
                <a:cubicBezTo>
                  <a:pt x="166059" y="207991"/>
                  <a:pt x="164741" y="207991"/>
                  <a:pt x="163423" y="207991"/>
                </a:cubicBezTo>
                <a:cubicBezTo>
                  <a:pt x="163423" y="207991"/>
                  <a:pt x="163423" y="207991"/>
                  <a:pt x="121249" y="207991"/>
                </a:cubicBezTo>
                <a:cubicBezTo>
                  <a:pt x="119931" y="207991"/>
                  <a:pt x="118613" y="207991"/>
                  <a:pt x="118613" y="209317"/>
                </a:cubicBezTo>
                <a:cubicBezTo>
                  <a:pt x="117296" y="210642"/>
                  <a:pt x="117296" y="211967"/>
                  <a:pt x="118613" y="213293"/>
                </a:cubicBezTo>
                <a:cubicBezTo>
                  <a:pt x="118613" y="213293"/>
                  <a:pt x="118613" y="213293"/>
                  <a:pt x="134429" y="239800"/>
                </a:cubicBezTo>
                <a:cubicBezTo>
                  <a:pt x="130475" y="239800"/>
                  <a:pt x="127839" y="242450"/>
                  <a:pt x="126521" y="245101"/>
                </a:cubicBezTo>
                <a:cubicBezTo>
                  <a:pt x="126521" y="245101"/>
                  <a:pt x="126521" y="245101"/>
                  <a:pt x="110706" y="336550"/>
                </a:cubicBezTo>
                <a:cubicBezTo>
                  <a:pt x="110706" y="336550"/>
                  <a:pt x="110706" y="336550"/>
                  <a:pt x="0" y="336550"/>
                </a:cubicBezTo>
                <a:cubicBezTo>
                  <a:pt x="0" y="336550"/>
                  <a:pt x="0" y="336550"/>
                  <a:pt x="0" y="247752"/>
                </a:cubicBezTo>
                <a:cubicBezTo>
                  <a:pt x="0" y="217269"/>
                  <a:pt x="25040" y="192087"/>
                  <a:pt x="56671" y="192087"/>
                </a:cubicBezTo>
                <a:close/>
                <a:moveTo>
                  <a:pt x="138907" y="0"/>
                </a:moveTo>
                <a:cubicBezTo>
                  <a:pt x="183183" y="0"/>
                  <a:pt x="219076" y="35893"/>
                  <a:pt x="219076" y="80169"/>
                </a:cubicBezTo>
                <a:cubicBezTo>
                  <a:pt x="219076" y="124445"/>
                  <a:pt x="183183" y="160338"/>
                  <a:pt x="138907" y="160338"/>
                </a:cubicBezTo>
                <a:cubicBezTo>
                  <a:pt x="94631" y="160338"/>
                  <a:pt x="58738" y="124445"/>
                  <a:pt x="58738" y="80169"/>
                </a:cubicBezTo>
                <a:cubicBezTo>
                  <a:pt x="58738" y="35893"/>
                  <a:pt x="94631" y="0"/>
                  <a:pt x="138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3C6FE4E-665B-EA7C-B8EF-C82488FFCA46}"/>
              </a:ext>
            </a:extLst>
          </p:cNvPr>
          <p:cNvSpPr/>
          <p:nvPr/>
        </p:nvSpPr>
        <p:spPr>
          <a:xfrm>
            <a:off x="695053" y="1391552"/>
            <a:ext cx="38188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Free 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25DCC15-C240-98BB-DE85-F2F0CD9914A3}"/>
              </a:ext>
            </a:extLst>
          </p:cNvPr>
          <p:cNvSpPr/>
          <p:nvPr/>
        </p:nvSpPr>
        <p:spPr>
          <a:xfrm>
            <a:off x="850499" y="3976021"/>
            <a:ext cx="11684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BE3D8250-67CD-BA55-4E31-99A689373E7E}"/>
              </a:ext>
            </a:extLst>
          </p:cNvPr>
          <p:cNvSpPr/>
          <p:nvPr/>
        </p:nvSpPr>
        <p:spPr>
          <a:xfrm>
            <a:off x="2831129" y="1554932"/>
            <a:ext cx="3033603" cy="363852"/>
          </a:xfrm>
          <a:prstGeom prst="parallelogram">
            <a:avLst>
              <a:gd name="adj" fmla="val 73554"/>
            </a:avLst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1DE90689-0C8C-DCA3-4373-594C4CF3CF25}"/>
              </a:ext>
            </a:extLst>
          </p:cNvPr>
          <p:cNvSpPr/>
          <p:nvPr/>
        </p:nvSpPr>
        <p:spPr>
          <a:xfrm>
            <a:off x="9723666" y="915002"/>
            <a:ext cx="2774135" cy="339862"/>
          </a:xfrm>
          <a:prstGeom prst="parallelogram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7B953DA1-5693-0A03-5C0B-69035CF7E196}"/>
              </a:ext>
            </a:extLst>
          </p:cNvPr>
          <p:cNvSpPr/>
          <p:nvPr/>
        </p:nvSpPr>
        <p:spPr>
          <a:xfrm>
            <a:off x="9723666" y="819213"/>
            <a:ext cx="2774135" cy="339862"/>
          </a:xfrm>
          <a:prstGeom prst="parallelogram">
            <a:avLst/>
          </a:prstGeom>
          <a:solidFill>
            <a:schemeClr val="accent1"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2D48BE5-3119-E29F-E40C-B33699F34F06}"/>
              </a:ext>
            </a:extLst>
          </p:cNvPr>
          <p:cNvSpPr txBox="1"/>
          <p:nvPr/>
        </p:nvSpPr>
        <p:spPr>
          <a:xfrm>
            <a:off x="3310812" y="1555044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CONSTRUCTION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4E2CC3A-F633-DDC9-B789-E3921D618C71}"/>
              </a:ext>
            </a:extLst>
          </p:cNvPr>
          <p:cNvSpPr txBox="1"/>
          <p:nvPr/>
        </p:nvSpPr>
        <p:spPr>
          <a:xfrm>
            <a:off x="10113474" y="819309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pc="300" dirty="0">
                <a:solidFill>
                  <a:schemeClr val="bg1"/>
                </a:solidFill>
                <a:latin typeface="+mj-ea"/>
                <a:ea typeface="+mj-ea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3910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5865" y="1146003"/>
            <a:ext cx="853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300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  <a:endParaRPr lang="en-US" sz="4800" spc="300" dirty="0">
              <a:solidFill>
                <a:schemeClr val="accent1"/>
              </a:solidFill>
              <a:latin typeface="+mj-ea"/>
              <a:ea typeface="+mj-ea"/>
              <a:cs typeface="Oswa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9013" y="930557"/>
            <a:ext cx="37920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spc="600" dirty="0">
                <a:solidFill>
                  <a:schemeClr val="bg2">
                    <a:lumMod val="75000"/>
                  </a:schemeClr>
                </a:solidFill>
                <a:latin typeface="+mn-ea"/>
                <a:cs typeface="Oswald" charset="0"/>
              </a:rPr>
              <a:t>WRITE HERE SOMETHING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191" y="1976999"/>
            <a:ext cx="653971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pic>
        <p:nvPicPr>
          <p:cNvPr id="3" name="Picture Placeholder 1">
            <a:extLst>
              <a:ext uri="{FF2B5EF4-FFF2-40B4-BE49-F238E27FC236}">
                <a16:creationId xmlns:a16="http://schemas.microsoft.com/office/drawing/2014/main" id="{3A13B6FE-AB31-E0DD-947A-EC340FF5E6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839" y="2705737"/>
            <a:ext cx="8858165" cy="4152265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36374" y="2814211"/>
            <a:ext cx="6487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spc="300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  <a:endParaRPr lang="en-US" sz="4800" spc="300" dirty="0">
              <a:solidFill>
                <a:schemeClr val="accent1"/>
              </a:solidFill>
              <a:latin typeface="+mj-ea"/>
              <a:ea typeface="+mj-ea"/>
              <a:cs typeface="Oswal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6374" y="2584143"/>
            <a:ext cx="37920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pc="600" dirty="0">
                <a:solidFill>
                  <a:schemeClr val="bg2">
                    <a:lumMod val="75000"/>
                  </a:schemeClr>
                </a:solidFill>
                <a:latin typeface="+mn-ea"/>
                <a:cs typeface="Oswald" charset="0"/>
              </a:rPr>
              <a:t>WRITE HERE SOMETHING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6374" y="3429002"/>
            <a:ext cx="56880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sz="1200" spc="150" dirty="0">
              <a:solidFill>
                <a:schemeClr val="bg2">
                  <a:lumMod val="75000"/>
                </a:schemeClr>
              </a:solidFill>
              <a:latin typeface="+mn-ea"/>
              <a:cs typeface="Montserrat Light" charset="0"/>
            </a:endParaRPr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EAE24BC4-1D4E-8342-25A7-78E496205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529" y="-12063"/>
            <a:ext cx="2821363" cy="6843713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299351" y="1480767"/>
            <a:ext cx="755519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053" y="868872"/>
            <a:ext cx="6487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spc="300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  <a:endParaRPr lang="en-US" sz="4800" spc="300" dirty="0">
              <a:solidFill>
                <a:schemeClr val="accent1"/>
              </a:solidFill>
              <a:latin typeface="+mj-ea"/>
              <a:ea typeface="+mj-ea"/>
              <a:cs typeface="Oswa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0913" y="638804"/>
            <a:ext cx="37920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spc="600" dirty="0">
                <a:solidFill>
                  <a:schemeClr val="bg2">
                    <a:lumMod val="75000"/>
                  </a:schemeClr>
                </a:solidFill>
                <a:latin typeface="+mn-ea"/>
                <a:cs typeface="Oswald" charset="0"/>
              </a:rPr>
              <a:t>WRITE HERE SOMETHING</a:t>
            </a:r>
          </a:p>
        </p:txBody>
      </p:sp>
      <p:sp>
        <p:nvSpPr>
          <p:cNvPr id="20" name="Shape 2779"/>
          <p:cNvSpPr/>
          <p:nvPr/>
        </p:nvSpPr>
        <p:spPr>
          <a:xfrm>
            <a:off x="7448869" y="2338256"/>
            <a:ext cx="380367" cy="52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</a:endParaRPr>
          </a:p>
        </p:txBody>
      </p:sp>
      <p:sp>
        <p:nvSpPr>
          <p:cNvPr id="21" name="Shape 2782"/>
          <p:cNvSpPr/>
          <p:nvPr/>
        </p:nvSpPr>
        <p:spPr>
          <a:xfrm>
            <a:off x="4757427" y="2412554"/>
            <a:ext cx="523507" cy="451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</a:endParaRPr>
          </a:p>
        </p:txBody>
      </p:sp>
      <p:sp>
        <p:nvSpPr>
          <p:cNvPr id="22" name="Shape 2783"/>
          <p:cNvSpPr/>
          <p:nvPr/>
        </p:nvSpPr>
        <p:spPr>
          <a:xfrm>
            <a:off x="10024683" y="2376947"/>
            <a:ext cx="523004" cy="451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</a:endParaRPr>
          </a:p>
        </p:txBody>
      </p:sp>
      <p:sp>
        <p:nvSpPr>
          <p:cNvPr id="24" name="Shape 2778"/>
          <p:cNvSpPr/>
          <p:nvPr/>
        </p:nvSpPr>
        <p:spPr>
          <a:xfrm>
            <a:off x="2103979" y="2376945"/>
            <a:ext cx="523004" cy="52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28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5637" y="3015257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1245" y="3364795"/>
            <a:ext cx="21884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7162" y="3015257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1481" y="3364795"/>
            <a:ext cx="21884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6841" y="3015257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1716" y="3364795"/>
            <a:ext cx="21884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6962" y="3015257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91950" y="3364795"/>
            <a:ext cx="21884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pic>
        <p:nvPicPr>
          <p:cNvPr id="3" name="Picture Placeholder 1">
            <a:extLst>
              <a:ext uri="{FF2B5EF4-FFF2-40B4-BE49-F238E27FC236}">
                <a16:creationId xmlns:a16="http://schemas.microsoft.com/office/drawing/2014/main" id="{DF57C58D-72B0-5436-3A11-F60C3926C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47" y="4191000"/>
            <a:ext cx="12220575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8"/>
          <p:cNvSpPr>
            <a:spLocks noChangeArrowheads="1"/>
          </p:cNvSpPr>
          <p:nvPr/>
        </p:nvSpPr>
        <p:spPr bwMode="auto">
          <a:xfrm>
            <a:off x="1124687" y="4503256"/>
            <a:ext cx="694132" cy="801735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4274651" y="1701398"/>
            <a:ext cx="1800399" cy="2079494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18" name="Freeform 1"/>
          <p:cNvSpPr>
            <a:spLocks noChangeArrowheads="1"/>
          </p:cNvSpPr>
          <p:nvPr/>
        </p:nvSpPr>
        <p:spPr bwMode="auto">
          <a:xfrm>
            <a:off x="6148521" y="1701398"/>
            <a:ext cx="1800399" cy="2079494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19" name="Freeform 1"/>
          <p:cNvSpPr>
            <a:spLocks noChangeArrowheads="1"/>
          </p:cNvSpPr>
          <p:nvPr/>
        </p:nvSpPr>
        <p:spPr bwMode="auto">
          <a:xfrm>
            <a:off x="4274651" y="3780892"/>
            <a:ext cx="1800399" cy="2079494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20" name="Freeform 1"/>
          <p:cNvSpPr>
            <a:spLocks noChangeArrowheads="1"/>
          </p:cNvSpPr>
          <p:nvPr/>
        </p:nvSpPr>
        <p:spPr bwMode="auto">
          <a:xfrm>
            <a:off x="6148521" y="3780892"/>
            <a:ext cx="1800399" cy="2079494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28" name="Freeform 1"/>
          <p:cNvSpPr>
            <a:spLocks noChangeArrowheads="1"/>
          </p:cNvSpPr>
          <p:nvPr/>
        </p:nvSpPr>
        <p:spPr bwMode="auto">
          <a:xfrm>
            <a:off x="1124687" y="2237962"/>
            <a:ext cx="694132" cy="801735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29" name="Freeform 1"/>
          <p:cNvSpPr>
            <a:spLocks noChangeArrowheads="1"/>
          </p:cNvSpPr>
          <p:nvPr/>
        </p:nvSpPr>
        <p:spPr bwMode="auto">
          <a:xfrm>
            <a:off x="10529497" y="2280447"/>
            <a:ext cx="694132" cy="801735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30" name="Freeform 1"/>
          <p:cNvSpPr>
            <a:spLocks noChangeArrowheads="1"/>
          </p:cNvSpPr>
          <p:nvPr/>
        </p:nvSpPr>
        <p:spPr bwMode="auto">
          <a:xfrm>
            <a:off x="10529497" y="4503256"/>
            <a:ext cx="694132" cy="801735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772" y="2056342"/>
            <a:ext cx="95215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rgbClr val="FFFFFF"/>
                </a:solidFill>
                <a:latin typeface="+mj-ea"/>
                <a:ea typeface="+mj-ea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6285" y="2056342"/>
            <a:ext cx="128487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rgbClr val="FFFFFF"/>
                </a:solidFill>
                <a:latin typeface="+mj-ea"/>
                <a:ea typeface="+mj-ea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8772" y="4135836"/>
            <a:ext cx="95215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rgbClr val="FFFFFF"/>
                </a:solidFill>
                <a:latin typeface="+mj-ea"/>
                <a:ea typeface="+mj-ea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72640" y="4135836"/>
            <a:ext cx="95215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rgbClr val="FFFFFF"/>
                </a:solidFill>
                <a:latin typeface="+mj-ea"/>
                <a:ea typeface="+mj-ea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60" name="Freeform 204"/>
          <p:cNvSpPr>
            <a:spLocks noEditPoints="1"/>
          </p:cNvSpPr>
          <p:nvPr/>
        </p:nvSpPr>
        <p:spPr bwMode="auto">
          <a:xfrm>
            <a:off x="1240122" y="4726094"/>
            <a:ext cx="468151" cy="311393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61" name="Freeform 154"/>
          <p:cNvSpPr>
            <a:spLocks noEditPoints="1"/>
          </p:cNvSpPr>
          <p:nvPr/>
        </p:nvSpPr>
        <p:spPr bwMode="auto">
          <a:xfrm>
            <a:off x="10685216" y="4693395"/>
            <a:ext cx="338661" cy="366198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62" name="Freeform 166"/>
          <p:cNvSpPr>
            <a:spLocks noEditPoints="1"/>
          </p:cNvSpPr>
          <p:nvPr/>
        </p:nvSpPr>
        <p:spPr bwMode="auto">
          <a:xfrm>
            <a:off x="10677009" y="2480063"/>
            <a:ext cx="365231" cy="368059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63" name="Freeform 81"/>
          <p:cNvSpPr>
            <a:spLocks noEditPoints="1"/>
          </p:cNvSpPr>
          <p:nvPr/>
        </p:nvSpPr>
        <p:spPr bwMode="auto">
          <a:xfrm>
            <a:off x="1284099" y="2466288"/>
            <a:ext cx="380195" cy="381832"/>
          </a:xfrm>
          <a:custGeom>
            <a:avLst/>
            <a:gdLst/>
            <a:ahLst/>
            <a:cxnLst>
              <a:cxn ang="0">
                <a:pos x="231" y="86"/>
              </a:cxn>
              <a:cxn ang="0">
                <a:pos x="198" y="119"/>
              </a:cxn>
              <a:cxn ang="0">
                <a:pos x="152" y="131"/>
              </a:cxn>
              <a:cxn ang="0">
                <a:pos x="180" y="103"/>
              </a:cxn>
              <a:cxn ang="0">
                <a:pos x="181" y="102"/>
              </a:cxn>
              <a:cxn ang="0">
                <a:pos x="214" y="69"/>
              </a:cxn>
              <a:cxn ang="0">
                <a:pos x="214" y="35"/>
              </a:cxn>
              <a:cxn ang="0">
                <a:pos x="181" y="35"/>
              </a:cxn>
              <a:cxn ang="0">
                <a:pos x="147" y="69"/>
              </a:cxn>
              <a:cxn ang="0">
                <a:pos x="147" y="69"/>
              </a:cxn>
              <a:cxn ang="0">
                <a:pos x="147" y="69"/>
              </a:cxn>
              <a:cxn ang="0">
                <a:pos x="119" y="98"/>
              </a:cxn>
              <a:cxn ang="0">
                <a:pos x="131" y="52"/>
              </a:cxn>
              <a:cxn ang="0">
                <a:pos x="164" y="19"/>
              </a:cxn>
              <a:cxn ang="0">
                <a:pos x="231" y="19"/>
              </a:cxn>
              <a:cxn ang="0">
                <a:pos x="231" y="86"/>
              </a:cxn>
              <a:cxn ang="0">
                <a:pos x="94" y="173"/>
              </a:cxn>
              <a:cxn ang="0">
                <a:pos x="94" y="173"/>
              </a:cxn>
              <a:cxn ang="0">
                <a:pos x="85" y="177"/>
              </a:cxn>
              <a:cxn ang="0">
                <a:pos x="73" y="165"/>
              </a:cxn>
              <a:cxn ang="0">
                <a:pos x="77" y="156"/>
              </a:cxn>
              <a:cxn ang="0">
                <a:pos x="156" y="77"/>
              </a:cxn>
              <a:cxn ang="0">
                <a:pos x="165" y="73"/>
              </a:cxn>
              <a:cxn ang="0">
                <a:pos x="177" y="85"/>
              </a:cxn>
              <a:cxn ang="0">
                <a:pos x="174" y="93"/>
              </a:cxn>
              <a:cxn ang="0">
                <a:pos x="174" y="93"/>
              </a:cxn>
              <a:cxn ang="0">
                <a:pos x="94" y="173"/>
              </a:cxn>
              <a:cxn ang="0">
                <a:pos x="69" y="147"/>
              </a:cxn>
              <a:cxn ang="0">
                <a:pos x="35" y="181"/>
              </a:cxn>
              <a:cxn ang="0">
                <a:pos x="35" y="214"/>
              </a:cxn>
              <a:cxn ang="0">
                <a:pos x="69" y="214"/>
              </a:cxn>
              <a:cxn ang="0">
                <a:pos x="102" y="181"/>
              </a:cxn>
              <a:cxn ang="0">
                <a:pos x="103" y="180"/>
              </a:cxn>
              <a:cxn ang="0">
                <a:pos x="131" y="152"/>
              </a:cxn>
              <a:cxn ang="0">
                <a:pos x="119" y="198"/>
              </a:cxn>
              <a:cxn ang="0">
                <a:pos x="86" y="231"/>
              </a:cxn>
              <a:cxn ang="0">
                <a:pos x="19" y="231"/>
              </a:cxn>
              <a:cxn ang="0">
                <a:pos x="19" y="164"/>
              </a:cxn>
              <a:cxn ang="0">
                <a:pos x="52" y="131"/>
              </a:cxn>
              <a:cxn ang="0">
                <a:pos x="98" y="118"/>
              </a:cxn>
              <a:cxn ang="0">
                <a:pos x="69" y="147"/>
              </a:cxn>
              <a:cxn ang="0">
                <a:pos x="69" y="147"/>
              </a:cxn>
            </a:cxnLst>
            <a:rect l="0" t="0" r="r" b="b"/>
            <a:pathLst>
              <a:path w="249" h="250">
                <a:moveTo>
                  <a:pt x="231" y="86"/>
                </a:moveTo>
                <a:cubicBezTo>
                  <a:pt x="198" y="119"/>
                  <a:pt x="198" y="119"/>
                  <a:pt x="198" y="119"/>
                </a:cubicBezTo>
                <a:cubicBezTo>
                  <a:pt x="185" y="131"/>
                  <a:pt x="168" y="136"/>
                  <a:pt x="152" y="131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103"/>
                  <a:pt x="180" y="103"/>
                  <a:pt x="181" y="102"/>
                </a:cubicBezTo>
                <a:cubicBezTo>
                  <a:pt x="214" y="69"/>
                  <a:pt x="214" y="69"/>
                  <a:pt x="214" y="69"/>
                </a:cubicBezTo>
                <a:cubicBezTo>
                  <a:pt x="223" y="60"/>
                  <a:pt x="223" y="45"/>
                  <a:pt x="214" y="35"/>
                </a:cubicBezTo>
                <a:cubicBezTo>
                  <a:pt x="205" y="26"/>
                  <a:pt x="190" y="26"/>
                  <a:pt x="181" y="35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4" y="82"/>
                  <a:pt x="118" y="64"/>
                  <a:pt x="131" y="52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83" y="0"/>
                  <a:pt x="212" y="0"/>
                  <a:pt x="231" y="19"/>
                </a:cubicBezTo>
                <a:cubicBezTo>
                  <a:pt x="249" y="37"/>
                  <a:pt x="249" y="67"/>
                  <a:pt x="231" y="86"/>
                </a:cubicBezTo>
                <a:moveTo>
                  <a:pt x="94" y="173"/>
                </a:moveTo>
                <a:cubicBezTo>
                  <a:pt x="94" y="173"/>
                  <a:pt x="94" y="173"/>
                  <a:pt x="94" y="173"/>
                </a:cubicBezTo>
                <a:cubicBezTo>
                  <a:pt x="91" y="176"/>
                  <a:pt x="88" y="177"/>
                  <a:pt x="85" y="177"/>
                </a:cubicBezTo>
                <a:cubicBezTo>
                  <a:pt x="78" y="177"/>
                  <a:pt x="73" y="172"/>
                  <a:pt x="73" y="165"/>
                </a:cubicBezTo>
                <a:cubicBezTo>
                  <a:pt x="73" y="162"/>
                  <a:pt x="75" y="158"/>
                  <a:pt x="77" y="156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8" y="75"/>
                  <a:pt x="162" y="73"/>
                  <a:pt x="165" y="73"/>
                </a:cubicBezTo>
                <a:cubicBezTo>
                  <a:pt x="172" y="73"/>
                  <a:pt x="177" y="78"/>
                  <a:pt x="177" y="85"/>
                </a:cubicBezTo>
                <a:cubicBezTo>
                  <a:pt x="177" y="88"/>
                  <a:pt x="176" y="91"/>
                  <a:pt x="174" y="93"/>
                </a:cubicBezTo>
                <a:cubicBezTo>
                  <a:pt x="174" y="93"/>
                  <a:pt x="174" y="93"/>
                  <a:pt x="174" y="93"/>
                </a:cubicBezTo>
                <a:lnTo>
                  <a:pt x="94" y="173"/>
                </a:lnTo>
                <a:close/>
                <a:moveTo>
                  <a:pt x="69" y="147"/>
                </a:moveTo>
                <a:cubicBezTo>
                  <a:pt x="35" y="181"/>
                  <a:pt x="35" y="181"/>
                  <a:pt x="35" y="181"/>
                </a:cubicBezTo>
                <a:cubicBezTo>
                  <a:pt x="26" y="190"/>
                  <a:pt x="26" y="205"/>
                  <a:pt x="35" y="214"/>
                </a:cubicBezTo>
                <a:cubicBezTo>
                  <a:pt x="45" y="224"/>
                  <a:pt x="60" y="224"/>
                  <a:pt x="69" y="214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02" y="181"/>
                  <a:pt x="103" y="180"/>
                  <a:pt x="103" y="180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5" y="168"/>
                  <a:pt x="131" y="185"/>
                  <a:pt x="119" y="198"/>
                </a:cubicBezTo>
                <a:cubicBezTo>
                  <a:pt x="86" y="231"/>
                  <a:pt x="86" y="231"/>
                  <a:pt x="86" y="231"/>
                </a:cubicBezTo>
                <a:cubicBezTo>
                  <a:pt x="67" y="250"/>
                  <a:pt x="37" y="250"/>
                  <a:pt x="19" y="231"/>
                </a:cubicBezTo>
                <a:cubicBezTo>
                  <a:pt x="0" y="213"/>
                  <a:pt x="0" y="183"/>
                  <a:pt x="19" y="164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65" y="118"/>
                  <a:pt x="82" y="114"/>
                  <a:pt x="98" y="118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9" y="147"/>
                  <a:pt x="69" y="147"/>
                  <a:pt x="69" y="14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568388" y="4356760"/>
            <a:ext cx="180039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68390" y="2042984"/>
            <a:ext cx="180039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83" name="Subtitle 2"/>
          <p:cNvSpPr txBox="1"/>
          <p:nvPr/>
        </p:nvSpPr>
        <p:spPr>
          <a:xfrm>
            <a:off x="8096430" y="2480062"/>
            <a:ext cx="2272357" cy="5665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4" name="Subtitle 2"/>
          <p:cNvSpPr txBox="1"/>
          <p:nvPr/>
        </p:nvSpPr>
        <p:spPr>
          <a:xfrm>
            <a:off x="8096430" y="4822469"/>
            <a:ext cx="2272357" cy="5665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47767" y="4380446"/>
            <a:ext cx="15905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47766" y="2042984"/>
            <a:ext cx="2002763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</a:endParaRPr>
          </a:p>
        </p:txBody>
      </p:sp>
      <p:sp>
        <p:nvSpPr>
          <p:cNvPr id="87" name="Subtitle 2"/>
          <p:cNvSpPr txBox="1"/>
          <p:nvPr/>
        </p:nvSpPr>
        <p:spPr>
          <a:xfrm>
            <a:off x="1847768" y="2480062"/>
            <a:ext cx="2272357" cy="5665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8" name="Subtitle 2"/>
          <p:cNvSpPr txBox="1"/>
          <p:nvPr/>
        </p:nvSpPr>
        <p:spPr>
          <a:xfrm>
            <a:off x="1847768" y="4822469"/>
            <a:ext cx="2272357" cy="5665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DC6729-79BD-E3A0-1420-893F044884D8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D7D9D7-8231-C5C7-66B2-285710EAF610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/>
          <p:cNvSpPr txBox="1"/>
          <p:nvPr/>
        </p:nvSpPr>
        <p:spPr>
          <a:xfrm>
            <a:off x="4222258" y="4876268"/>
            <a:ext cx="3445405" cy="10700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2258" y="4439190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32" name="Subtitle 2"/>
          <p:cNvSpPr txBox="1"/>
          <p:nvPr/>
        </p:nvSpPr>
        <p:spPr>
          <a:xfrm>
            <a:off x="766676" y="4876268"/>
            <a:ext cx="3445405" cy="10700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676" y="4439190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34" name="Subtitle 2"/>
          <p:cNvSpPr txBox="1"/>
          <p:nvPr/>
        </p:nvSpPr>
        <p:spPr>
          <a:xfrm>
            <a:off x="4222258" y="2665906"/>
            <a:ext cx="3445405" cy="10700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2258" y="2228827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36" name="Subtitle 2"/>
          <p:cNvSpPr txBox="1"/>
          <p:nvPr/>
        </p:nvSpPr>
        <p:spPr>
          <a:xfrm>
            <a:off x="766676" y="2665905"/>
            <a:ext cx="3445405" cy="10700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676" y="2228827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97792" y="1633683"/>
            <a:ext cx="517795" cy="451850"/>
            <a:chOff x="6885153" y="7021098"/>
            <a:chExt cx="621122" cy="542018"/>
          </a:xfrm>
          <a:solidFill>
            <a:schemeClr val="accent1"/>
          </a:solidFill>
        </p:grpSpPr>
        <p:sp>
          <p:nvSpPr>
            <p:cNvPr id="39" name="Line 469"/>
            <p:cNvSpPr>
              <a:spLocks noChangeShapeType="1"/>
            </p:cNvSpPr>
            <p:nvPr/>
          </p:nvSpPr>
          <p:spPr bwMode="auto">
            <a:xfrm>
              <a:off x="6973050" y="7129503"/>
              <a:ext cx="442403" cy="2929"/>
            </a:xfrm>
            <a:prstGeom prst="line">
              <a:avLst/>
            </a:prstGeom>
            <a:grpFill/>
            <a:ln w="34290" cap="flat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0" name="Line 470"/>
            <p:cNvSpPr>
              <a:spLocks noChangeShapeType="1"/>
            </p:cNvSpPr>
            <p:nvPr/>
          </p:nvSpPr>
          <p:spPr bwMode="auto">
            <a:xfrm>
              <a:off x="6973050" y="7229116"/>
              <a:ext cx="442403" cy="2929"/>
            </a:xfrm>
            <a:prstGeom prst="line">
              <a:avLst/>
            </a:prstGeom>
            <a:grpFill/>
            <a:ln w="34290" cap="flat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1" name="Line 471"/>
            <p:cNvSpPr>
              <a:spLocks noChangeShapeType="1"/>
            </p:cNvSpPr>
            <p:nvPr/>
          </p:nvSpPr>
          <p:spPr bwMode="auto">
            <a:xfrm>
              <a:off x="6973050" y="7328731"/>
              <a:ext cx="442403" cy="2929"/>
            </a:xfrm>
            <a:prstGeom prst="line">
              <a:avLst/>
            </a:prstGeom>
            <a:grpFill/>
            <a:ln w="34290" cap="flat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72"/>
            <p:cNvSpPr>
              <a:spLocks noChangeArrowheads="1"/>
            </p:cNvSpPr>
            <p:nvPr/>
          </p:nvSpPr>
          <p:spPr bwMode="auto">
            <a:xfrm>
              <a:off x="6885153" y="7021098"/>
              <a:ext cx="621122" cy="542018"/>
            </a:xfrm>
            <a:custGeom>
              <a:avLst/>
              <a:gdLst>
                <a:gd name="T0" fmla="*/ 463 w 934"/>
                <a:gd name="T1" fmla="*/ 634 h 814"/>
                <a:gd name="T2" fmla="*/ 933 w 934"/>
                <a:gd name="T3" fmla="*/ 634 h 814"/>
                <a:gd name="T4" fmla="*/ 933 w 934"/>
                <a:gd name="T5" fmla="*/ 0 h 814"/>
                <a:gd name="T6" fmla="*/ 0 w 934"/>
                <a:gd name="T7" fmla="*/ 0 h 814"/>
                <a:gd name="T8" fmla="*/ 0 w 934"/>
                <a:gd name="T9" fmla="*/ 634 h 814"/>
                <a:gd name="T10" fmla="*/ 254 w 934"/>
                <a:gd name="T11" fmla="*/ 634 h 814"/>
                <a:gd name="T12" fmla="*/ 254 w 934"/>
                <a:gd name="T13" fmla="*/ 813 h 814"/>
                <a:gd name="T14" fmla="*/ 463 w 934"/>
                <a:gd name="T15" fmla="*/ 63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814">
                  <a:moveTo>
                    <a:pt x="463" y="634"/>
                  </a:moveTo>
                  <a:lnTo>
                    <a:pt x="933" y="634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254" y="634"/>
                  </a:lnTo>
                  <a:lnTo>
                    <a:pt x="254" y="813"/>
                  </a:lnTo>
                  <a:lnTo>
                    <a:pt x="463" y="634"/>
                  </a:lnTo>
                </a:path>
              </a:pathLst>
            </a:custGeom>
            <a:grpFill/>
            <a:ln w="34290" cap="flat">
              <a:solidFill>
                <a:schemeClr val="accent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75153" y="1633683"/>
            <a:ext cx="261259" cy="451850"/>
            <a:chOff x="19646597" y="4430710"/>
            <a:chExt cx="357437" cy="618192"/>
          </a:xfrm>
          <a:solidFill>
            <a:schemeClr val="accent2"/>
          </a:solidFill>
        </p:grpSpPr>
        <p:sp>
          <p:nvSpPr>
            <p:cNvPr id="44" name="Freeform 69"/>
            <p:cNvSpPr>
              <a:spLocks noChangeArrowheads="1"/>
            </p:cNvSpPr>
            <p:nvPr/>
          </p:nvSpPr>
          <p:spPr bwMode="auto">
            <a:xfrm>
              <a:off x="19646597" y="4430710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grpFill/>
            <a:ln w="34290" cap="flat">
              <a:solidFill>
                <a:schemeClr val="accent2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5" name="Freeform 70"/>
            <p:cNvSpPr>
              <a:spLocks noChangeArrowheads="1"/>
            </p:cNvSpPr>
            <p:nvPr/>
          </p:nvSpPr>
          <p:spPr bwMode="auto">
            <a:xfrm>
              <a:off x="19646597" y="5007884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grpFill/>
            <a:ln w="34290" cap="flat">
              <a:solidFill>
                <a:schemeClr val="accent2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6" name="Freeform 71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0 w 434"/>
                <a:gd name="T1" fmla="*/ 807 h 808"/>
                <a:gd name="T2" fmla="*/ 0 w 434"/>
                <a:gd name="T3" fmla="*/ 807 h 808"/>
                <a:gd name="T4" fmla="*/ 0 w 434"/>
                <a:gd name="T5" fmla="*/ 598 h 808"/>
                <a:gd name="T6" fmla="*/ 433 w 434"/>
                <a:gd name="T7" fmla="*/ 225 h 808"/>
                <a:gd name="T8" fmla="*/ 433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0" y="807"/>
                  </a:moveTo>
                  <a:lnTo>
                    <a:pt x="0" y="807"/>
                  </a:lnTo>
                  <a:cubicBezTo>
                    <a:pt x="0" y="807"/>
                    <a:pt x="0" y="687"/>
                    <a:pt x="0" y="598"/>
                  </a:cubicBezTo>
                  <a:cubicBezTo>
                    <a:pt x="0" y="508"/>
                    <a:pt x="433" y="314"/>
                    <a:pt x="433" y="225"/>
                  </a:cubicBezTo>
                  <a:cubicBezTo>
                    <a:pt x="433" y="195"/>
                    <a:pt x="433" y="0"/>
                    <a:pt x="433" y="0"/>
                  </a:cubicBezTo>
                </a:path>
              </a:pathLst>
            </a:custGeom>
            <a:grpFill/>
            <a:ln w="34290" cap="flat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433 w 434"/>
                <a:gd name="T1" fmla="*/ 807 h 808"/>
                <a:gd name="T2" fmla="*/ 433 w 434"/>
                <a:gd name="T3" fmla="*/ 807 h 808"/>
                <a:gd name="T4" fmla="*/ 433 w 434"/>
                <a:gd name="T5" fmla="*/ 598 h 808"/>
                <a:gd name="T6" fmla="*/ 0 w 434"/>
                <a:gd name="T7" fmla="*/ 225 h 808"/>
                <a:gd name="T8" fmla="*/ 0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433" y="807"/>
                  </a:moveTo>
                  <a:lnTo>
                    <a:pt x="433" y="807"/>
                  </a:lnTo>
                  <a:cubicBezTo>
                    <a:pt x="433" y="807"/>
                    <a:pt x="433" y="687"/>
                    <a:pt x="433" y="598"/>
                  </a:cubicBezTo>
                  <a:cubicBezTo>
                    <a:pt x="433" y="508"/>
                    <a:pt x="0" y="314"/>
                    <a:pt x="0" y="225"/>
                  </a:cubicBezTo>
                  <a:cubicBezTo>
                    <a:pt x="0" y="195"/>
                    <a:pt x="0" y="0"/>
                    <a:pt x="0" y="0"/>
                  </a:cubicBezTo>
                </a:path>
              </a:pathLst>
            </a:custGeom>
            <a:grpFill/>
            <a:ln w="34290" cap="flat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71" y="3835868"/>
            <a:ext cx="520356" cy="520356"/>
            <a:chOff x="3050019" y="10809357"/>
            <a:chExt cx="621124" cy="621123"/>
          </a:xfrm>
        </p:grpSpPr>
        <p:sp>
          <p:nvSpPr>
            <p:cNvPr id="49" name="Freeform 563"/>
            <p:cNvSpPr>
              <a:spLocks noChangeArrowheads="1"/>
            </p:cNvSpPr>
            <p:nvPr/>
          </p:nvSpPr>
          <p:spPr bwMode="auto">
            <a:xfrm>
              <a:off x="3050021" y="10812287"/>
              <a:ext cx="621122" cy="615262"/>
            </a:xfrm>
            <a:custGeom>
              <a:avLst/>
              <a:gdLst>
                <a:gd name="T0" fmla="*/ 933 w 934"/>
                <a:gd name="T1" fmla="*/ 463 h 927"/>
                <a:gd name="T2" fmla="*/ 933 w 934"/>
                <a:gd name="T3" fmla="*/ 463 h 927"/>
                <a:gd name="T4" fmla="*/ 470 w 934"/>
                <a:gd name="T5" fmla="*/ 926 h 927"/>
                <a:gd name="T6" fmla="*/ 0 w 934"/>
                <a:gd name="T7" fmla="*/ 463 h 927"/>
                <a:gd name="T8" fmla="*/ 470 w 934"/>
                <a:gd name="T9" fmla="*/ 0 h 927"/>
                <a:gd name="T10" fmla="*/ 933 w 934"/>
                <a:gd name="T11" fmla="*/ 46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927">
                  <a:moveTo>
                    <a:pt x="933" y="463"/>
                  </a:moveTo>
                  <a:lnTo>
                    <a:pt x="933" y="463"/>
                  </a:lnTo>
                  <a:cubicBezTo>
                    <a:pt x="933" y="717"/>
                    <a:pt x="724" y="926"/>
                    <a:pt x="470" y="926"/>
                  </a:cubicBezTo>
                  <a:cubicBezTo>
                    <a:pt x="209" y="926"/>
                    <a:pt x="0" y="717"/>
                    <a:pt x="0" y="463"/>
                  </a:cubicBezTo>
                  <a:cubicBezTo>
                    <a:pt x="0" y="202"/>
                    <a:pt x="209" y="0"/>
                    <a:pt x="470" y="0"/>
                  </a:cubicBezTo>
                  <a:cubicBezTo>
                    <a:pt x="724" y="0"/>
                    <a:pt x="933" y="202"/>
                    <a:pt x="933" y="463"/>
                  </a:cubicBezTo>
                </a:path>
              </a:pathLst>
            </a:cu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0" name="Freeform 564"/>
            <p:cNvSpPr>
              <a:spLocks noChangeArrowheads="1"/>
            </p:cNvSpPr>
            <p:nvPr/>
          </p:nvSpPr>
          <p:spPr bwMode="auto">
            <a:xfrm>
              <a:off x="3214090" y="10973429"/>
              <a:ext cx="298841" cy="298841"/>
            </a:xfrm>
            <a:custGeom>
              <a:avLst/>
              <a:gdLst>
                <a:gd name="T0" fmla="*/ 448 w 449"/>
                <a:gd name="T1" fmla="*/ 224 h 449"/>
                <a:gd name="T2" fmla="*/ 448 w 449"/>
                <a:gd name="T3" fmla="*/ 224 h 449"/>
                <a:gd name="T4" fmla="*/ 224 w 449"/>
                <a:gd name="T5" fmla="*/ 448 h 449"/>
                <a:gd name="T6" fmla="*/ 0 w 449"/>
                <a:gd name="T7" fmla="*/ 224 h 449"/>
                <a:gd name="T8" fmla="*/ 224 w 449"/>
                <a:gd name="T9" fmla="*/ 0 h 449"/>
                <a:gd name="T10" fmla="*/ 448 w 449"/>
                <a:gd name="T11" fmla="*/ 2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49">
                  <a:moveTo>
                    <a:pt x="448" y="224"/>
                  </a:moveTo>
                  <a:lnTo>
                    <a:pt x="448" y="224"/>
                  </a:lnTo>
                  <a:cubicBezTo>
                    <a:pt x="448" y="351"/>
                    <a:pt x="343" y="448"/>
                    <a:pt x="224" y="448"/>
                  </a:cubicBezTo>
                  <a:cubicBezTo>
                    <a:pt x="97" y="448"/>
                    <a:pt x="0" y="351"/>
                    <a:pt x="0" y="224"/>
                  </a:cubicBezTo>
                  <a:cubicBezTo>
                    <a:pt x="0" y="97"/>
                    <a:pt x="97" y="0"/>
                    <a:pt x="224" y="0"/>
                  </a:cubicBezTo>
                  <a:cubicBezTo>
                    <a:pt x="343" y="0"/>
                    <a:pt x="448" y="97"/>
                    <a:pt x="448" y="224"/>
                  </a:cubicBezTo>
                </a:path>
              </a:pathLst>
            </a:cu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1" name="Line 565"/>
            <p:cNvSpPr>
              <a:spLocks noChangeShapeType="1"/>
            </p:cNvSpPr>
            <p:nvPr/>
          </p:nvSpPr>
          <p:spPr bwMode="auto">
            <a:xfrm flipV="1">
              <a:off x="3301985" y="10809357"/>
              <a:ext cx="2929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2" name="Line 566"/>
            <p:cNvSpPr>
              <a:spLocks noChangeShapeType="1"/>
            </p:cNvSpPr>
            <p:nvPr/>
          </p:nvSpPr>
          <p:spPr bwMode="auto">
            <a:xfrm flipV="1">
              <a:off x="3422106" y="10809357"/>
              <a:ext cx="2931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3" name="Line 567"/>
            <p:cNvSpPr>
              <a:spLocks noChangeShapeType="1"/>
            </p:cNvSpPr>
            <p:nvPr/>
          </p:nvSpPr>
          <p:spPr bwMode="auto">
            <a:xfrm flipV="1">
              <a:off x="3301985" y="11254690"/>
              <a:ext cx="2929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4" name="Line 568"/>
            <p:cNvSpPr>
              <a:spLocks noChangeShapeType="1"/>
            </p:cNvSpPr>
            <p:nvPr/>
          </p:nvSpPr>
          <p:spPr bwMode="auto">
            <a:xfrm flipV="1">
              <a:off x="3422106" y="11254690"/>
              <a:ext cx="2931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5" name="Line 569"/>
            <p:cNvSpPr>
              <a:spLocks noChangeShapeType="1"/>
            </p:cNvSpPr>
            <p:nvPr/>
          </p:nvSpPr>
          <p:spPr bwMode="auto">
            <a:xfrm>
              <a:off x="3501213" y="11061322"/>
              <a:ext cx="169930" cy="2929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6" name="Line 570"/>
            <p:cNvSpPr>
              <a:spLocks noChangeShapeType="1"/>
            </p:cNvSpPr>
            <p:nvPr/>
          </p:nvSpPr>
          <p:spPr bwMode="auto">
            <a:xfrm>
              <a:off x="3501213" y="11181442"/>
              <a:ext cx="169930" cy="2931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57" name="Line 571"/>
            <p:cNvSpPr>
              <a:spLocks noChangeShapeType="1"/>
            </p:cNvSpPr>
            <p:nvPr/>
          </p:nvSpPr>
          <p:spPr bwMode="auto">
            <a:xfrm>
              <a:off x="3050019" y="11061322"/>
              <a:ext cx="172859" cy="2929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  <p:sp>
          <p:nvSpPr>
            <p:cNvPr id="81" name="Line 572"/>
            <p:cNvSpPr>
              <a:spLocks noChangeShapeType="1"/>
            </p:cNvSpPr>
            <p:nvPr/>
          </p:nvSpPr>
          <p:spPr bwMode="auto">
            <a:xfrm>
              <a:off x="3050019" y="11181442"/>
              <a:ext cx="172859" cy="2931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82" name="Freeform 582"/>
          <p:cNvSpPr>
            <a:spLocks noChangeArrowheads="1"/>
          </p:cNvSpPr>
          <p:nvPr/>
        </p:nvSpPr>
        <p:spPr bwMode="auto">
          <a:xfrm>
            <a:off x="4352681" y="4030361"/>
            <a:ext cx="520355" cy="299449"/>
          </a:xfrm>
          <a:custGeom>
            <a:avLst/>
            <a:gdLst>
              <a:gd name="T0" fmla="*/ 597 w 934"/>
              <a:gd name="T1" fmla="*/ 538 h 539"/>
              <a:gd name="T2" fmla="*/ 597 w 934"/>
              <a:gd name="T3" fmla="*/ 538 h 539"/>
              <a:gd name="T4" fmla="*/ 814 w 934"/>
              <a:gd name="T5" fmla="*/ 538 h 539"/>
              <a:gd name="T6" fmla="*/ 933 w 934"/>
              <a:gd name="T7" fmla="*/ 418 h 539"/>
              <a:gd name="T8" fmla="*/ 814 w 934"/>
              <a:gd name="T9" fmla="*/ 299 h 539"/>
              <a:gd name="T10" fmla="*/ 493 w 934"/>
              <a:gd name="T11" fmla="*/ 0 h 539"/>
              <a:gd name="T12" fmla="*/ 179 w 934"/>
              <a:gd name="T13" fmla="*/ 239 h 539"/>
              <a:gd name="T14" fmla="*/ 157 w 934"/>
              <a:gd name="T15" fmla="*/ 239 h 539"/>
              <a:gd name="T16" fmla="*/ 0 w 934"/>
              <a:gd name="T17" fmla="*/ 388 h 539"/>
              <a:gd name="T18" fmla="*/ 149 w 934"/>
              <a:gd name="T19" fmla="*/ 538 h 539"/>
              <a:gd name="T20" fmla="*/ 597 w 934"/>
              <a:gd name="T21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539">
                <a:moveTo>
                  <a:pt x="597" y="538"/>
                </a:moveTo>
                <a:lnTo>
                  <a:pt x="597" y="538"/>
                </a:lnTo>
                <a:cubicBezTo>
                  <a:pt x="814" y="538"/>
                  <a:pt x="814" y="538"/>
                  <a:pt x="814" y="538"/>
                </a:cubicBezTo>
                <a:cubicBezTo>
                  <a:pt x="881" y="538"/>
                  <a:pt x="933" y="486"/>
                  <a:pt x="933" y="418"/>
                </a:cubicBezTo>
                <a:cubicBezTo>
                  <a:pt x="933" y="351"/>
                  <a:pt x="881" y="299"/>
                  <a:pt x="814" y="299"/>
                </a:cubicBezTo>
                <a:cubicBezTo>
                  <a:pt x="814" y="135"/>
                  <a:pt x="664" y="0"/>
                  <a:pt x="493" y="0"/>
                </a:cubicBezTo>
                <a:cubicBezTo>
                  <a:pt x="343" y="0"/>
                  <a:pt x="209" y="97"/>
                  <a:pt x="179" y="239"/>
                </a:cubicBezTo>
                <a:cubicBezTo>
                  <a:pt x="179" y="239"/>
                  <a:pt x="164" y="239"/>
                  <a:pt x="157" y="239"/>
                </a:cubicBezTo>
                <a:cubicBezTo>
                  <a:pt x="67" y="239"/>
                  <a:pt x="0" y="306"/>
                  <a:pt x="0" y="388"/>
                </a:cubicBezTo>
                <a:cubicBezTo>
                  <a:pt x="0" y="471"/>
                  <a:pt x="67" y="538"/>
                  <a:pt x="149" y="538"/>
                </a:cubicBezTo>
                <a:cubicBezTo>
                  <a:pt x="597" y="538"/>
                  <a:pt x="597" y="538"/>
                  <a:pt x="597" y="538"/>
                </a:cubicBezTo>
              </a:path>
            </a:pathLst>
          </a:custGeom>
          <a:noFill/>
          <a:ln w="34290" cap="flat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en-US" sz="900" dirty="0">
              <a:latin typeface="Segoe UI" panose="020B0502040204020203" pitchFamily="34" charset="0"/>
            </a:endParaRPr>
          </a:p>
        </p:txBody>
      </p:sp>
      <p:pic>
        <p:nvPicPr>
          <p:cNvPr id="2" name="图片占位符 7">
            <a:extLst>
              <a:ext uri="{FF2B5EF4-FFF2-40B4-BE49-F238E27FC236}">
                <a16:creationId xmlns:a16="http://schemas.microsoft.com/office/drawing/2014/main" id="{259AD429-E9B8-45D7-2750-3210DE70F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541" y="2400424"/>
            <a:ext cx="4028123" cy="2685402"/>
          </a:xfrm>
          <a:prstGeom prst="rect">
            <a:avLst/>
          </a:prstGeom>
          <a:effectLst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8E26709-668B-50A1-0C76-557A133AC53F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5B37DC-118D-E79F-971C-B5F686F1800D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空心弧 11"/>
          <p:cNvSpPr>
            <a:spLocks noChangeArrowheads="1"/>
          </p:cNvSpPr>
          <p:nvPr/>
        </p:nvSpPr>
        <p:spPr bwMode="auto">
          <a:xfrm rot="-5173817">
            <a:off x="2660651" y="2693989"/>
            <a:ext cx="1822450" cy="1825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39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41" y="7714"/>
                </a:moveTo>
                <a:cubicBezTo>
                  <a:pt x="3924" y="4322"/>
                  <a:pt x="7173" y="2078"/>
                  <a:pt x="10799" y="2078"/>
                </a:cubicBezTo>
                <a:cubicBezTo>
                  <a:pt x="14426" y="2077"/>
                  <a:pt x="17675" y="4322"/>
                  <a:pt x="18958" y="7714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lnTo>
                  <a:pt x="2641" y="7714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1"/>
            </a:solidFill>
            <a:bevel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空心弧 12"/>
          <p:cNvSpPr>
            <a:spLocks noChangeArrowheads="1"/>
          </p:cNvSpPr>
          <p:nvPr/>
        </p:nvSpPr>
        <p:spPr bwMode="auto">
          <a:xfrm rot="-5400000">
            <a:off x="2282825" y="2336801"/>
            <a:ext cx="2560638" cy="256063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7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矩形 13"/>
          <p:cNvSpPr>
            <a:spLocks noChangeArrowheads="1"/>
          </p:cNvSpPr>
          <p:nvPr/>
        </p:nvSpPr>
        <p:spPr bwMode="auto">
          <a:xfrm>
            <a:off x="2900365" y="3432177"/>
            <a:ext cx="20208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微软雅黑" panose="020B0503020204020204" pitchFamily="34" charset="-122"/>
              </a:rPr>
              <a:t>Add title text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5765801" y="1879600"/>
            <a:ext cx="3811588" cy="890941"/>
            <a:chOff x="0" y="0"/>
            <a:chExt cx="3811400" cy="889491"/>
          </a:xfrm>
        </p:grpSpPr>
        <p:sp>
          <p:nvSpPr>
            <p:cNvPr id="24591" name="矩形 15"/>
            <p:cNvSpPr>
              <a:spLocks noChangeArrowheads="1"/>
            </p:cNvSpPr>
            <p:nvPr/>
          </p:nvSpPr>
          <p:spPr bwMode="auto">
            <a:xfrm>
              <a:off x="95245" y="69459"/>
              <a:ext cx="358757" cy="229813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bevel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TextBox 16"/>
            <p:cNvSpPr>
              <a:spLocks noChangeArrowheads="1"/>
            </p:cNvSpPr>
            <p:nvPr/>
          </p:nvSpPr>
          <p:spPr bwMode="auto">
            <a:xfrm>
              <a:off x="0" y="343308"/>
              <a:ext cx="3811400" cy="54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panose="020F0502020204030203" pitchFamily="34" charset="0"/>
                  <a:sym typeface="Arial" panose="020B0604020202020204" pitchFamily="34" charset="0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1521" name="矩形 17"/>
            <p:cNvSpPr>
              <a:spLocks noChangeArrowheads="1"/>
            </p:cNvSpPr>
            <p:nvPr/>
          </p:nvSpPr>
          <p:spPr bwMode="auto">
            <a:xfrm>
              <a:off x="558772" y="0"/>
              <a:ext cx="2020788" cy="368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18"/>
          <p:cNvGrpSpPr/>
          <p:nvPr/>
        </p:nvGrpSpPr>
        <p:grpSpPr bwMode="auto">
          <a:xfrm>
            <a:off x="5765801" y="3113089"/>
            <a:ext cx="3811588" cy="911621"/>
            <a:chOff x="0" y="0"/>
            <a:chExt cx="3811399" cy="911602"/>
          </a:xfrm>
        </p:grpSpPr>
        <p:sp>
          <p:nvSpPr>
            <p:cNvPr id="24588" name="矩形 19"/>
            <p:cNvSpPr>
              <a:spLocks noChangeArrowheads="1"/>
            </p:cNvSpPr>
            <p:nvPr/>
          </p:nvSpPr>
          <p:spPr bwMode="auto">
            <a:xfrm>
              <a:off x="95245" y="69570"/>
              <a:ext cx="358757" cy="23018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bevel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TextBox 20"/>
            <p:cNvSpPr>
              <a:spLocks noChangeArrowheads="1"/>
            </p:cNvSpPr>
            <p:nvPr/>
          </p:nvSpPr>
          <p:spPr bwMode="auto">
            <a:xfrm>
              <a:off x="0" y="364541"/>
              <a:ext cx="3811399" cy="547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panose="020F0502020204030203" pitchFamily="34" charset="0"/>
                  <a:sym typeface="Arial" panose="020B0604020202020204" pitchFamily="34" charset="0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1518" name="矩形 21"/>
            <p:cNvSpPr>
              <a:spLocks noChangeArrowheads="1"/>
            </p:cNvSpPr>
            <p:nvPr/>
          </p:nvSpPr>
          <p:spPr bwMode="auto">
            <a:xfrm>
              <a:off x="558772" y="0"/>
              <a:ext cx="2020788" cy="3693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2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22"/>
          <p:cNvGrpSpPr/>
          <p:nvPr/>
        </p:nvGrpSpPr>
        <p:grpSpPr bwMode="auto">
          <a:xfrm>
            <a:off x="5765801" y="4327526"/>
            <a:ext cx="3811588" cy="878012"/>
            <a:chOff x="0" y="0"/>
            <a:chExt cx="3811398" cy="877605"/>
          </a:xfrm>
        </p:grpSpPr>
        <p:sp>
          <p:nvSpPr>
            <p:cNvPr id="24585" name="矩形 23"/>
            <p:cNvSpPr>
              <a:spLocks noChangeArrowheads="1"/>
            </p:cNvSpPr>
            <p:nvPr/>
          </p:nvSpPr>
          <p:spPr bwMode="auto">
            <a:xfrm>
              <a:off x="95245" y="69541"/>
              <a:ext cx="358757" cy="230080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bevel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TextBox 24"/>
            <p:cNvSpPr>
              <a:spLocks noChangeArrowheads="1"/>
            </p:cNvSpPr>
            <p:nvPr/>
          </p:nvSpPr>
          <p:spPr bwMode="auto">
            <a:xfrm>
              <a:off x="0" y="330786"/>
              <a:ext cx="3811398" cy="54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panose="020F0502020204030203" pitchFamily="34" charset="0"/>
                  <a:sym typeface="Arial" panose="020B0604020202020204" pitchFamily="34" charset="0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1515" name="矩形 25"/>
            <p:cNvSpPr>
              <a:spLocks noChangeArrowheads="1"/>
            </p:cNvSpPr>
            <p:nvPr/>
          </p:nvSpPr>
          <p:spPr bwMode="auto">
            <a:xfrm>
              <a:off x="558772" y="0"/>
              <a:ext cx="2020787" cy="369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C62BFC1-C226-CFF0-189D-4D4F4B3099FD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069736-7B35-482C-2016-20DF0FA650C2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50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40035-5FD7-B05F-3346-615855EA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F2F12-8C4A-77B3-12F9-3225F831D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70" y="0"/>
            <a:ext cx="12169463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756C8F9-63ED-71E0-BA2F-8BDF85911CAC}"/>
              </a:ext>
            </a:extLst>
          </p:cNvPr>
          <p:cNvSpPr/>
          <p:nvPr/>
        </p:nvSpPr>
        <p:spPr>
          <a:xfrm>
            <a:off x="14011" y="0"/>
            <a:ext cx="10558739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1B3A4C-51BB-FE94-5824-F65CE11AE7E1}"/>
              </a:ext>
            </a:extLst>
          </p:cNvPr>
          <p:cNvSpPr txBox="1"/>
          <p:nvPr/>
        </p:nvSpPr>
        <p:spPr>
          <a:xfrm>
            <a:off x="1194625" y="2323767"/>
            <a:ext cx="5598420" cy="1306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Add title text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7AE8AE-5ECD-1576-46F6-F79A6F4E4851}"/>
              </a:ext>
            </a:extLst>
          </p:cNvPr>
          <p:cNvSpPr/>
          <p:nvPr/>
        </p:nvSpPr>
        <p:spPr>
          <a:xfrm>
            <a:off x="1370109" y="5039301"/>
            <a:ext cx="387976" cy="594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C9D5F9A-6217-1A9B-F2F0-FB936B8B0B8C}"/>
              </a:ext>
            </a:extLst>
          </p:cNvPr>
          <p:cNvSpPr>
            <a:spLocks/>
          </p:cNvSpPr>
          <p:nvPr/>
        </p:nvSpPr>
        <p:spPr bwMode="auto">
          <a:xfrm>
            <a:off x="1294705" y="3673599"/>
            <a:ext cx="298519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200" spc="600" dirty="0">
                <a:solidFill>
                  <a:schemeClr val="bg1">
                    <a:alpha val="65000"/>
                  </a:schemeClr>
                </a:solidFill>
                <a:latin typeface="+mn-ea"/>
                <a:ea typeface="+mn-ea"/>
              </a:rPr>
              <a:t>Project budget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16E71B-04CE-FB08-BEEE-9A3558119E5C}"/>
              </a:ext>
            </a:extLst>
          </p:cNvPr>
          <p:cNvSpPr txBox="1"/>
          <p:nvPr/>
        </p:nvSpPr>
        <p:spPr>
          <a:xfrm>
            <a:off x="1213675" y="1516954"/>
            <a:ext cx="1880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+mj-ea"/>
                <a:ea typeface="+mj-ea"/>
              </a:rPr>
              <a:t>Part </a:t>
            </a:r>
            <a:endParaRPr lang="zh-CN" altLang="en-US" sz="5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D885C4-45B7-3FA3-AE47-C9CD826005CD}"/>
              </a:ext>
            </a:extLst>
          </p:cNvPr>
          <p:cNvSpPr txBox="1"/>
          <p:nvPr/>
        </p:nvSpPr>
        <p:spPr>
          <a:xfrm>
            <a:off x="2982238" y="1647575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029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/>
          <p:cNvGraphicFramePr/>
          <p:nvPr/>
        </p:nvGraphicFramePr>
        <p:xfrm>
          <a:off x="1590021" y="1486367"/>
          <a:ext cx="2311848" cy="250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val 7"/>
          <p:cNvSpPr/>
          <p:nvPr/>
        </p:nvSpPr>
        <p:spPr bwMode="auto">
          <a:xfrm>
            <a:off x="1986437" y="1973994"/>
            <a:ext cx="1524515" cy="1524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Group 12"/>
          <p:cNvGrpSpPr/>
          <p:nvPr/>
        </p:nvGrpSpPr>
        <p:grpSpPr bwMode="auto">
          <a:xfrm>
            <a:off x="3043809" y="1889170"/>
            <a:ext cx="744323" cy="423088"/>
            <a:chOff x="0" y="0"/>
            <a:chExt cx="475" cy="270"/>
          </a:xfrm>
          <a:solidFill>
            <a:schemeClr val="bg2">
              <a:lumMod val="90000"/>
            </a:schemeClr>
          </a:solidFill>
        </p:grpSpPr>
        <p:sp>
          <p:nvSpPr>
            <p:cNvPr id="29" name="AutoShape 13"/>
            <p:cNvSpPr/>
            <p:nvPr/>
          </p:nvSpPr>
          <p:spPr bwMode="auto">
            <a:xfrm rot="16200000">
              <a:off x="103" y="-103"/>
              <a:ext cx="270" cy="475"/>
            </a:xfrm>
            <a:custGeom>
              <a:avLst/>
              <a:gdLst/>
              <a:ahLst/>
              <a:cxnLst/>
              <a:rect l="0" t="0" r="r" b="b"/>
              <a:pathLst>
                <a:path w="13970" h="21600">
                  <a:moveTo>
                    <a:pt x="0" y="0"/>
                  </a:moveTo>
                  <a:lnTo>
                    <a:pt x="0" y="5792"/>
                  </a:lnTo>
                  <a:lnTo>
                    <a:pt x="-7630" y="8711"/>
                  </a:lnTo>
                  <a:lnTo>
                    <a:pt x="0" y="11630"/>
                  </a:lnTo>
                  <a:lnTo>
                    <a:pt x="0" y="21600"/>
                  </a:lnTo>
                  <a:lnTo>
                    <a:pt x="13970" y="21600"/>
                  </a:lnTo>
                  <a:lnTo>
                    <a:pt x="1397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14"/>
            <p:cNvSpPr/>
            <p:nvPr/>
          </p:nvSpPr>
          <p:spPr bwMode="auto">
            <a:xfrm>
              <a:off x="52" y="19"/>
              <a:ext cx="377" cy="2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dirty="0">
                  <a:solidFill>
                    <a:srgbClr val="FFFFFF"/>
                  </a:solidFill>
                  <a:latin typeface="+mj-ea"/>
                  <a:ea typeface="+mj-ea"/>
                  <a:cs typeface="Lato" charset="0"/>
                  <a:sym typeface="Arial" panose="020B0604020202020204" pitchFamily="34" charset="0"/>
                </a:rPr>
                <a:t>25%</a:t>
              </a:r>
            </a:p>
          </p:txBody>
        </p:sp>
      </p:grpSp>
      <p:sp>
        <p:nvSpPr>
          <p:cNvPr id="37" name="Rectangle 21"/>
          <p:cNvSpPr/>
          <p:nvPr/>
        </p:nvSpPr>
        <p:spPr bwMode="auto">
          <a:xfrm>
            <a:off x="2269344" y="2419261"/>
            <a:ext cx="970605" cy="6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67" dirty="0">
                <a:solidFill>
                  <a:schemeClr val="accent2"/>
                </a:solidFill>
                <a:latin typeface="+mj-ea"/>
                <a:ea typeface="+mj-ea"/>
                <a:cs typeface="Lato Black" pitchFamily="34" charset="0"/>
                <a:sym typeface="Arial" panose="020B0604020202020204" pitchFamily="34" charset="0"/>
              </a:rPr>
              <a:t>75%</a:t>
            </a:r>
          </a:p>
        </p:txBody>
      </p:sp>
      <p:graphicFrame>
        <p:nvGraphicFramePr>
          <p:cNvPr id="50" name="Chart 49"/>
          <p:cNvGraphicFramePr/>
          <p:nvPr/>
        </p:nvGraphicFramePr>
        <p:xfrm>
          <a:off x="4940076" y="1486367"/>
          <a:ext cx="2311848" cy="250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Oval 7"/>
          <p:cNvSpPr/>
          <p:nvPr/>
        </p:nvSpPr>
        <p:spPr bwMode="auto">
          <a:xfrm>
            <a:off x="5336492" y="1973994"/>
            <a:ext cx="1524515" cy="1524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Group 12"/>
          <p:cNvGrpSpPr/>
          <p:nvPr/>
        </p:nvGrpSpPr>
        <p:grpSpPr bwMode="auto">
          <a:xfrm>
            <a:off x="6174189" y="1427851"/>
            <a:ext cx="744323" cy="423088"/>
            <a:chOff x="0" y="0"/>
            <a:chExt cx="475" cy="270"/>
          </a:xfrm>
          <a:solidFill>
            <a:schemeClr val="bg2">
              <a:lumMod val="90000"/>
            </a:schemeClr>
          </a:solidFill>
        </p:grpSpPr>
        <p:sp>
          <p:nvSpPr>
            <p:cNvPr id="54" name="AutoShape 13"/>
            <p:cNvSpPr/>
            <p:nvPr/>
          </p:nvSpPr>
          <p:spPr bwMode="auto">
            <a:xfrm rot="16200000">
              <a:off x="103" y="-103"/>
              <a:ext cx="270" cy="475"/>
            </a:xfrm>
            <a:custGeom>
              <a:avLst/>
              <a:gdLst/>
              <a:ahLst/>
              <a:cxnLst/>
              <a:rect l="0" t="0" r="r" b="b"/>
              <a:pathLst>
                <a:path w="13970" h="21600">
                  <a:moveTo>
                    <a:pt x="0" y="0"/>
                  </a:moveTo>
                  <a:lnTo>
                    <a:pt x="0" y="5792"/>
                  </a:lnTo>
                  <a:lnTo>
                    <a:pt x="-7630" y="8711"/>
                  </a:lnTo>
                  <a:lnTo>
                    <a:pt x="0" y="11630"/>
                  </a:lnTo>
                  <a:lnTo>
                    <a:pt x="0" y="21600"/>
                  </a:lnTo>
                  <a:lnTo>
                    <a:pt x="13970" y="21600"/>
                  </a:lnTo>
                  <a:lnTo>
                    <a:pt x="1397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14"/>
            <p:cNvSpPr/>
            <p:nvPr/>
          </p:nvSpPr>
          <p:spPr bwMode="auto">
            <a:xfrm>
              <a:off x="52" y="19"/>
              <a:ext cx="377" cy="2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dirty="0">
                  <a:solidFill>
                    <a:srgbClr val="FFFFFF"/>
                  </a:solidFill>
                  <a:latin typeface="+mj-ea"/>
                  <a:ea typeface="+mj-ea"/>
                  <a:cs typeface="Lato" charset="0"/>
                  <a:sym typeface="Arial" panose="020B0604020202020204" pitchFamily="34" charset="0"/>
                </a:rPr>
                <a:t>10%</a:t>
              </a:r>
            </a:p>
          </p:txBody>
        </p:sp>
      </p:grpSp>
      <p:sp>
        <p:nvSpPr>
          <p:cNvPr id="53" name="Rectangle 21"/>
          <p:cNvSpPr/>
          <p:nvPr/>
        </p:nvSpPr>
        <p:spPr bwMode="auto">
          <a:xfrm>
            <a:off x="5619398" y="2419261"/>
            <a:ext cx="970605" cy="6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67" dirty="0">
                <a:solidFill>
                  <a:schemeClr val="accent3"/>
                </a:solidFill>
                <a:latin typeface="+mj-ea"/>
                <a:ea typeface="+mj-ea"/>
                <a:cs typeface="Lato Black" pitchFamily="34" charset="0"/>
                <a:sym typeface="Arial" panose="020B0604020202020204" pitchFamily="34" charset="0"/>
              </a:rPr>
              <a:t>90%</a:t>
            </a:r>
          </a:p>
        </p:txBody>
      </p:sp>
      <p:graphicFrame>
        <p:nvGraphicFramePr>
          <p:cNvPr id="57" name="Chart 56"/>
          <p:cNvGraphicFramePr/>
          <p:nvPr/>
        </p:nvGraphicFramePr>
        <p:xfrm>
          <a:off x="8290129" y="1486367"/>
          <a:ext cx="2311848" cy="250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Oval 7"/>
          <p:cNvSpPr/>
          <p:nvPr/>
        </p:nvSpPr>
        <p:spPr bwMode="auto">
          <a:xfrm>
            <a:off x="8686545" y="1973994"/>
            <a:ext cx="1524515" cy="1524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12"/>
          <p:cNvGrpSpPr/>
          <p:nvPr/>
        </p:nvGrpSpPr>
        <p:grpSpPr bwMode="auto">
          <a:xfrm>
            <a:off x="9798837" y="2053926"/>
            <a:ext cx="744323" cy="423088"/>
            <a:chOff x="0" y="0"/>
            <a:chExt cx="475" cy="270"/>
          </a:xfrm>
          <a:solidFill>
            <a:schemeClr val="bg2"/>
          </a:solidFill>
        </p:grpSpPr>
        <p:sp>
          <p:nvSpPr>
            <p:cNvPr id="61" name="AutoShape 13"/>
            <p:cNvSpPr/>
            <p:nvPr/>
          </p:nvSpPr>
          <p:spPr bwMode="auto">
            <a:xfrm rot="16200000">
              <a:off x="103" y="-103"/>
              <a:ext cx="270" cy="475"/>
            </a:xfrm>
            <a:custGeom>
              <a:avLst/>
              <a:gdLst/>
              <a:ahLst/>
              <a:cxnLst/>
              <a:rect l="0" t="0" r="r" b="b"/>
              <a:pathLst>
                <a:path w="13970" h="21600">
                  <a:moveTo>
                    <a:pt x="0" y="0"/>
                  </a:moveTo>
                  <a:lnTo>
                    <a:pt x="0" y="5792"/>
                  </a:lnTo>
                  <a:lnTo>
                    <a:pt x="-7630" y="8711"/>
                  </a:lnTo>
                  <a:lnTo>
                    <a:pt x="0" y="11630"/>
                  </a:lnTo>
                  <a:lnTo>
                    <a:pt x="0" y="21600"/>
                  </a:lnTo>
                  <a:lnTo>
                    <a:pt x="13970" y="21600"/>
                  </a:lnTo>
                  <a:lnTo>
                    <a:pt x="1397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14"/>
            <p:cNvSpPr/>
            <p:nvPr/>
          </p:nvSpPr>
          <p:spPr bwMode="auto">
            <a:xfrm>
              <a:off x="52" y="19"/>
              <a:ext cx="377" cy="2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dirty="0">
                  <a:solidFill>
                    <a:srgbClr val="FFFFFF"/>
                  </a:solidFill>
                  <a:latin typeface="+mj-ea"/>
                  <a:ea typeface="+mj-ea"/>
                  <a:cs typeface="Lato" charset="0"/>
                  <a:sym typeface="Arial" panose="020B0604020202020204" pitchFamily="34" charset="0"/>
                </a:rPr>
                <a:t>45%</a:t>
              </a:r>
            </a:p>
          </p:txBody>
        </p:sp>
      </p:grpSp>
      <p:sp>
        <p:nvSpPr>
          <p:cNvPr id="60" name="Rectangle 21"/>
          <p:cNvSpPr/>
          <p:nvPr/>
        </p:nvSpPr>
        <p:spPr bwMode="auto">
          <a:xfrm>
            <a:off x="8969452" y="2419261"/>
            <a:ext cx="970605" cy="6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67" dirty="0">
                <a:solidFill>
                  <a:schemeClr val="accent4"/>
                </a:solidFill>
                <a:latin typeface="+mj-ea"/>
                <a:ea typeface="+mj-ea"/>
                <a:cs typeface="Lato Black" pitchFamily="34" charset="0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794745" y="3996905"/>
            <a:ext cx="1911179" cy="285751"/>
            <a:chOff x="1746422" y="3237158"/>
            <a:chExt cx="1433384" cy="21431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746422" y="3278659"/>
              <a:ext cx="107092" cy="10709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9"/>
            <p:cNvSpPr/>
            <p:nvPr/>
          </p:nvSpPr>
          <p:spPr bwMode="auto">
            <a:xfrm>
              <a:off x="1936173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one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512541" y="3278659"/>
              <a:ext cx="107092" cy="107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Rectangle 9"/>
            <p:cNvSpPr/>
            <p:nvPr/>
          </p:nvSpPr>
          <p:spPr bwMode="auto">
            <a:xfrm>
              <a:off x="2702292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two</a:t>
              </a:r>
            </a:p>
          </p:txBody>
        </p:sp>
      </p:grpSp>
      <p:sp>
        <p:nvSpPr>
          <p:cNvPr id="68" name="Rectangle 6"/>
          <p:cNvSpPr/>
          <p:nvPr/>
        </p:nvSpPr>
        <p:spPr bwMode="auto">
          <a:xfrm>
            <a:off x="1832663" y="4451140"/>
            <a:ext cx="1883388" cy="3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Add title text</a:t>
            </a:r>
            <a:endParaRPr lang="en-US" dirty="0">
              <a:solidFill>
                <a:schemeClr val="accent2"/>
              </a:solidFill>
              <a:latin typeface="+mj-ea"/>
              <a:ea typeface="+mj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69" name="Rectangle 17"/>
          <p:cNvSpPr/>
          <p:nvPr/>
        </p:nvSpPr>
        <p:spPr bwMode="auto">
          <a:xfrm>
            <a:off x="1832663" y="4756306"/>
            <a:ext cx="1883388" cy="8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111847" y="3996905"/>
            <a:ext cx="1911179" cy="285751"/>
            <a:chOff x="1746422" y="3237158"/>
            <a:chExt cx="1433384" cy="214313"/>
          </a:xfrm>
        </p:grpSpPr>
        <p:sp>
          <p:nvSpPr>
            <p:cNvPr id="71" name="Rectangle 70"/>
            <p:cNvSpPr/>
            <p:nvPr/>
          </p:nvSpPr>
          <p:spPr bwMode="auto">
            <a:xfrm>
              <a:off x="1746422" y="3278659"/>
              <a:ext cx="107092" cy="107092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Rectangle 9"/>
            <p:cNvSpPr/>
            <p:nvPr/>
          </p:nvSpPr>
          <p:spPr bwMode="auto">
            <a:xfrm>
              <a:off x="1936173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one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12541" y="3278659"/>
              <a:ext cx="107092" cy="107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9"/>
            <p:cNvSpPr/>
            <p:nvPr/>
          </p:nvSpPr>
          <p:spPr bwMode="auto">
            <a:xfrm>
              <a:off x="2702292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two</a:t>
              </a:r>
            </a:p>
          </p:txBody>
        </p:sp>
      </p:grpSp>
      <p:sp>
        <p:nvSpPr>
          <p:cNvPr id="75" name="Rectangle 6"/>
          <p:cNvSpPr/>
          <p:nvPr/>
        </p:nvSpPr>
        <p:spPr bwMode="auto">
          <a:xfrm>
            <a:off x="5149767" y="4451140"/>
            <a:ext cx="1883388" cy="3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76" name="Rectangle 17"/>
          <p:cNvSpPr/>
          <p:nvPr/>
        </p:nvSpPr>
        <p:spPr bwMode="auto">
          <a:xfrm>
            <a:off x="5149767" y="4756306"/>
            <a:ext cx="1883388" cy="8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428949" y="3996905"/>
            <a:ext cx="1911179" cy="285751"/>
            <a:chOff x="1746422" y="3237158"/>
            <a:chExt cx="1433384" cy="214313"/>
          </a:xfrm>
        </p:grpSpPr>
        <p:sp>
          <p:nvSpPr>
            <p:cNvPr id="78" name="Rectangle 77"/>
            <p:cNvSpPr/>
            <p:nvPr/>
          </p:nvSpPr>
          <p:spPr bwMode="auto">
            <a:xfrm>
              <a:off x="1746422" y="3278659"/>
              <a:ext cx="107092" cy="107092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9"/>
            <p:cNvSpPr/>
            <p:nvPr/>
          </p:nvSpPr>
          <p:spPr bwMode="auto">
            <a:xfrm>
              <a:off x="1936173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one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12541" y="3278659"/>
              <a:ext cx="107092" cy="107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Rectangle 9"/>
            <p:cNvSpPr/>
            <p:nvPr/>
          </p:nvSpPr>
          <p:spPr bwMode="auto">
            <a:xfrm>
              <a:off x="2702292" y="3237158"/>
              <a:ext cx="477514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Lato" charset="0"/>
                  <a:sym typeface="Arial" panose="020B0604020202020204" pitchFamily="34" charset="0"/>
                </a:rPr>
                <a:t>Fact two</a:t>
              </a:r>
            </a:p>
          </p:txBody>
        </p:sp>
      </p:grpSp>
      <p:sp>
        <p:nvSpPr>
          <p:cNvPr id="82" name="Rectangle 6"/>
          <p:cNvSpPr/>
          <p:nvPr/>
        </p:nvSpPr>
        <p:spPr bwMode="auto">
          <a:xfrm>
            <a:off x="8466869" y="4451140"/>
            <a:ext cx="1883388" cy="3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83" name="Rectangle 17"/>
          <p:cNvSpPr/>
          <p:nvPr/>
        </p:nvSpPr>
        <p:spPr bwMode="auto">
          <a:xfrm>
            <a:off x="8466869" y="4756306"/>
            <a:ext cx="1883388" cy="8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328487" y="4052237"/>
            <a:ext cx="0" cy="1555156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7733459" y="4052237"/>
            <a:ext cx="0" cy="1555156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9AF29EB0-F234-4978-AD17-FCFF76778EDC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4E72BA-60E0-D08F-862E-ABB6DA132C0C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23" grpId="0" animBg="1"/>
      <p:bldP spid="37" grpId="0"/>
      <p:bldGraphic spid="50" grpId="0">
        <p:bldAsOne/>
      </p:bldGraphic>
      <p:bldP spid="51" grpId="0" animBg="1"/>
      <p:bldP spid="53" grpId="0"/>
      <p:bldGraphic spid="57" grpId="0">
        <p:bldAsOne/>
      </p:bldGraphic>
      <p:bldP spid="58" grpId="0" animBg="1"/>
      <p:bldP spid="60" grpId="0"/>
      <p:bldP spid="68" grpId="0"/>
      <p:bldP spid="69" grpId="0"/>
      <p:bldP spid="75" grpId="0"/>
      <p:bldP spid="76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0906" y="2987562"/>
            <a:ext cx="3493591" cy="2877908"/>
            <a:chOff x="2230906" y="2987562"/>
            <a:chExt cx="3493590" cy="2877908"/>
          </a:xfrm>
        </p:grpSpPr>
        <p:sp>
          <p:nvSpPr>
            <p:cNvPr id="6" name="Arc 5"/>
            <p:cNvSpPr/>
            <p:nvPr/>
          </p:nvSpPr>
          <p:spPr>
            <a:xfrm rot="10800000">
              <a:off x="3159763" y="3604254"/>
              <a:ext cx="1644518" cy="1644518"/>
            </a:xfrm>
            <a:prstGeom prst="arc">
              <a:avLst>
                <a:gd name="adj1" fmla="val 21574120"/>
                <a:gd name="adj2" fmla="val 5277966"/>
              </a:avLst>
            </a:prstGeom>
            <a:ln w="88900" cap="sq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10800000">
              <a:off x="2954196" y="3398688"/>
              <a:ext cx="2055649" cy="2055649"/>
            </a:xfrm>
            <a:prstGeom prst="arc">
              <a:avLst>
                <a:gd name="adj1" fmla="val 21574120"/>
                <a:gd name="adj2" fmla="val 6747585"/>
              </a:avLst>
            </a:prstGeom>
            <a:ln w="88900"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2748631" y="3193126"/>
              <a:ext cx="2466778" cy="2466778"/>
            </a:xfrm>
            <a:prstGeom prst="arc">
              <a:avLst>
                <a:gd name="adj1" fmla="val 21574120"/>
                <a:gd name="adj2" fmla="val 8332817"/>
              </a:avLst>
            </a:prstGeom>
            <a:ln w="88900" cap="sq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10800000">
              <a:off x="2543068" y="2987562"/>
              <a:ext cx="2877908" cy="2877908"/>
            </a:xfrm>
            <a:prstGeom prst="arc">
              <a:avLst>
                <a:gd name="adj1" fmla="val 21574120"/>
                <a:gd name="adj2" fmla="val 9574757"/>
              </a:avLst>
            </a:prstGeom>
            <a:ln w="88900"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30906" y="4473665"/>
              <a:ext cx="349359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ie 7"/>
            <p:cNvSpPr/>
            <p:nvPr/>
          </p:nvSpPr>
          <p:spPr>
            <a:xfrm>
              <a:off x="3369313" y="3850151"/>
              <a:ext cx="1233637" cy="1251214"/>
            </a:xfrm>
            <a:prstGeom prst="pie">
              <a:avLst>
                <a:gd name="adj1" fmla="val 10800000"/>
                <a:gd name="adj2" fmla="val 2159999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38100" dir="16200000" rotWithShape="0">
                <a:schemeClr val="bg1">
                  <a:lumMod val="65000"/>
                  <a:alpha val="4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0" rtlCol="0" anchor="ctr"/>
            <a:lstStyle/>
            <a:p>
              <a:pPr algn="ctr"/>
              <a:r>
                <a:rPr lang="en-IN" dirty="0">
                  <a:solidFill>
                    <a:schemeClr val="accent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rPr>
                <a:t>86%</a:t>
              </a:r>
            </a:p>
          </p:txBody>
        </p:sp>
      </p:grpSp>
      <p:sp>
        <p:nvSpPr>
          <p:cNvPr id="15" name="Text Placeholder 14"/>
          <p:cNvSpPr txBox="1"/>
          <p:nvPr/>
        </p:nvSpPr>
        <p:spPr>
          <a:xfrm>
            <a:off x="1077880" y="2556278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7" name="Text Placeholder 14"/>
          <p:cNvSpPr txBox="1"/>
          <p:nvPr/>
        </p:nvSpPr>
        <p:spPr>
          <a:xfrm>
            <a:off x="1077880" y="2977112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9" name="Text Placeholder 14"/>
          <p:cNvSpPr txBox="1"/>
          <p:nvPr/>
        </p:nvSpPr>
        <p:spPr>
          <a:xfrm>
            <a:off x="1077880" y="3397945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21" name="Text Placeholder 14"/>
          <p:cNvSpPr txBox="1"/>
          <p:nvPr/>
        </p:nvSpPr>
        <p:spPr>
          <a:xfrm>
            <a:off x="1077880" y="3818778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2626" y="2676310"/>
            <a:ext cx="2483143" cy="1586535"/>
            <a:chOff x="1712625" y="2676308"/>
            <a:chExt cx="2483143" cy="1586535"/>
          </a:xfrm>
        </p:grpSpPr>
        <p:grpSp>
          <p:nvGrpSpPr>
            <p:cNvPr id="16" name="Group 15"/>
            <p:cNvGrpSpPr/>
            <p:nvPr/>
          </p:nvGrpSpPr>
          <p:grpSpPr>
            <a:xfrm>
              <a:off x="1712627" y="2676308"/>
              <a:ext cx="2483141" cy="325583"/>
              <a:chOff x="2547938" y="1616584"/>
              <a:chExt cx="2174328" cy="28509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547938" y="1616584"/>
                <a:ext cx="175235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712629" y="3107919"/>
              <a:ext cx="1621122" cy="218832"/>
              <a:chOff x="3079560" y="1616584"/>
              <a:chExt cx="1642706" cy="28509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079560" y="1616584"/>
                <a:ext cx="122073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712625" y="3497641"/>
              <a:ext cx="1454969" cy="325583"/>
              <a:chOff x="3448242" y="1616584"/>
              <a:chExt cx="1274024" cy="28509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448242" y="1616584"/>
                <a:ext cx="852052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712625" y="3937260"/>
              <a:ext cx="1457776" cy="325583"/>
              <a:chOff x="3445784" y="1616584"/>
              <a:chExt cx="1276482" cy="285092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445784" y="1616584"/>
                <a:ext cx="85451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/>
          <p:cNvSpPr/>
          <p:nvPr/>
        </p:nvSpPr>
        <p:spPr>
          <a:xfrm>
            <a:off x="2252233" y="4779746"/>
            <a:ext cx="345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2016 Report</a:t>
            </a:r>
            <a:endParaRPr lang="en-US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47378" y="5332342"/>
            <a:ext cx="3864125" cy="222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bg1">
                  <a:lumMod val="75000"/>
                </a:schemeClr>
              </a:solidFill>
              <a:latin typeface="+mn-ea"/>
              <a:cs typeface="Segoe UI Light" panose="020B0502040204020203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33526" y="2987562"/>
            <a:ext cx="3493591" cy="2877908"/>
            <a:chOff x="7433526" y="2987562"/>
            <a:chExt cx="3493590" cy="2877908"/>
          </a:xfrm>
        </p:grpSpPr>
        <p:sp>
          <p:nvSpPr>
            <p:cNvPr id="35" name="Arc 34"/>
            <p:cNvSpPr/>
            <p:nvPr/>
          </p:nvSpPr>
          <p:spPr>
            <a:xfrm rot="10800000">
              <a:off x="8362383" y="3604254"/>
              <a:ext cx="1644518" cy="1644518"/>
            </a:xfrm>
            <a:prstGeom prst="arc">
              <a:avLst>
                <a:gd name="adj1" fmla="val 21574120"/>
                <a:gd name="adj2" fmla="val 3765459"/>
              </a:avLst>
            </a:prstGeom>
            <a:ln w="88900" cap="sq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0800000">
              <a:off x="8156816" y="3398688"/>
              <a:ext cx="2055649" cy="2055649"/>
            </a:xfrm>
            <a:prstGeom prst="arc">
              <a:avLst>
                <a:gd name="adj1" fmla="val 21574120"/>
                <a:gd name="adj2" fmla="val 6747585"/>
              </a:avLst>
            </a:prstGeom>
            <a:ln w="88900" cap="sq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rc 36"/>
            <p:cNvSpPr/>
            <p:nvPr/>
          </p:nvSpPr>
          <p:spPr>
            <a:xfrm rot="10800000">
              <a:off x="7951251" y="3193126"/>
              <a:ext cx="2466778" cy="2466778"/>
            </a:xfrm>
            <a:prstGeom prst="arc">
              <a:avLst>
                <a:gd name="adj1" fmla="val 21574120"/>
                <a:gd name="adj2" fmla="val 5465786"/>
              </a:avLst>
            </a:prstGeom>
            <a:ln w="88900" cap="sq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0800000">
              <a:off x="7745688" y="2987562"/>
              <a:ext cx="2877908" cy="2877908"/>
            </a:xfrm>
            <a:prstGeom prst="arc">
              <a:avLst>
                <a:gd name="adj1" fmla="val 21574120"/>
                <a:gd name="adj2" fmla="val 9574757"/>
              </a:avLst>
            </a:prstGeom>
            <a:ln w="88900" cap="sq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33526" y="4473665"/>
              <a:ext cx="349359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ie 7"/>
            <p:cNvSpPr/>
            <p:nvPr/>
          </p:nvSpPr>
          <p:spPr>
            <a:xfrm>
              <a:off x="8571933" y="3850151"/>
              <a:ext cx="1233637" cy="1251214"/>
            </a:xfrm>
            <a:prstGeom prst="pie">
              <a:avLst>
                <a:gd name="adj1" fmla="val 10800000"/>
                <a:gd name="adj2" fmla="val 2159999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38100" dir="16200000" rotWithShape="0">
                <a:schemeClr val="bg1">
                  <a:lumMod val="65000"/>
                  <a:alpha val="4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0000" rtlCol="0" anchor="ctr"/>
            <a:lstStyle/>
            <a:p>
              <a:pPr algn="ctr"/>
              <a:r>
                <a:rPr lang="en-IN" dirty="0">
                  <a:solidFill>
                    <a:schemeClr val="accent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1" name="Text Placeholder 14"/>
          <p:cNvSpPr txBox="1"/>
          <p:nvPr/>
        </p:nvSpPr>
        <p:spPr>
          <a:xfrm>
            <a:off x="6280500" y="2556278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3" name="Text Placeholder 14"/>
          <p:cNvSpPr txBox="1"/>
          <p:nvPr/>
        </p:nvSpPr>
        <p:spPr>
          <a:xfrm>
            <a:off x="6280500" y="2977112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45" name="Text Placeholder 14"/>
          <p:cNvSpPr txBox="1"/>
          <p:nvPr/>
        </p:nvSpPr>
        <p:spPr>
          <a:xfrm>
            <a:off x="6280500" y="3397945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47" name="Text Placeholder 14"/>
          <p:cNvSpPr txBox="1"/>
          <p:nvPr/>
        </p:nvSpPr>
        <p:spPr>
          <a:xfrm>
            <a:off x="6280500" y="3818778"/>
            <a:ext cx="505489" cy="2400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Segoe UI" panose="020B0502040204020203" pitchFamily="34" charset="0"/>
                <a:sym typeface="Arial" panose="020B0604020202020204" pitchFamily="34" charset="0"/>
              </a:rPr>
              <a:t>35%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15246" y="2676310"/>
            <a:ext cx="2483143" cy="1586535"/>
            <a:chOff x="6915245" y="2676308"/>
            <a:chExt cx="2483143" cy="1586535"/>
          </a:xfrm>
        </p:grpSpPr>
        <p:grpSp>
          <p:nvGrpSpPr>
            <p:cNvPr id="42" name="Group 41"/>
            <p:cNvGrpSpPr/>
            <p:nvPr/>
          </p:nvGrpSpPr>
          <p:grpSpPr>
            <a:xfrm>
              <a:off x="6915247" y="2676308"/>
              <a:ext cx="2483141" cy="325583"/>
              <a:chOff x="2547938" y="1616584"/>
              <a:chExt cx="2174328" cy="28509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547938" y="1616584"/>
                <a:ext cx="175235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6915249" y="3107919"/>
              <a:ext cx="1588672" cy="249678"/>
              <a:chOff x="3079560" y="1616584"/>
              <a:chExt cx="1642706" cy="28509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079560" y="1616584"/>
                <a:ext cx="122073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915245" y="3497641"/>
              <a:ext cx="1454969" cy="325583"/>
              <a:chOff x="3448242" y="1616584"/>
              <a:chExt cx="1274024" cy="28509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448242" y="1616584"/>
                <a:ext cx="852052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6915245" y="3937260"/>
              <a:ext cx="1457776" cy="325583"/>
              <a:chOff x="3445784" y="1616584"/>
              <a:chExt cx="1276482" cy="28509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445784" y="1616584"/>
                <a:ext cx="85451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300294" y="1616584"/>
                <a:ext cx="421972" cy="2850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tangle 57"/>
          <p:cNvSpPr/>
          <p:nvPr/>
        </p:nvSpPr>
        <p:spPr>
          <a:xfrm>
            <a:off x="7454853" y="4779746"/>
            <a:ext cx="345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2017 Report</a:t>
            </a:r>
            <a:endParaRPr lang="en-US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49998" y="5332342"/>
            <a:ext cx="3864125" cy="222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bg1">
                  <a:lumMod val="75000"/>
                </a:schemeClr>
              </a:solidFill>
              <a:latin typeface="+mn-ea"/>
              <a:cs typeface="Segoe UI Light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39007" y="1511597"/>
            <a:ext cx="8113987" cy="3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086736-07A6-59FB-9BE6-678630D5B283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FBF8C1-7027-3269-EAED-345CC5AF6E74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32" grpId="0"/>
      <p:bldP spid="33" grpId="0"/>
      <p:bldP spid="41" grpId="0"/>
      <p:bldP spid="43" grpId="0"/>
      <p:bldP spid="45" grpId="0"/>
      <p:bldP spid="4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99351" y="1480767"/>
            <a:ext cx="755519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52479816"/>
              </p:ext>
            </p:extLst>
          </p:nvPr>
        </p:nvGraphicFramePr>
        <p:xfrm>
          <a:off x="2158908" y="2154590"/>
          <a:ext cx="7874187" cy="306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7195" y="5419660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  <a:endParaRPr lang="en-US" dirty="0">
              <a:solidFill>
                <a:schemeClr val="accent1"/>
              </a:solidFill>
              <a:latin typeface="+mj-ea"/>
              <a:ea typeface="+mj-ea"/>
              <a:cs typeface="Oswa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2893" y="5415396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3129" y="5417898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610" y="5539160"/>
            <a:ext cx="130335" cy="130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1663" y="5534966"/>
            <a:ext cx="130335" cy="130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49765" y="5534966"/>
            <a:ext cx="130335" cy="130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53774F-69E7-ABF0-AC13-237118F05D84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616371-AB1C-25D1-DB50-DF1A7D332884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29E80C-012F-410A-2123-A595BA638B74}"/>
              </a:ext>
            </a:extLst>
          </p:cNvPr>
          <p:cNvSpPr/>
          <p:nvPr/>
        </p:nvSpPr>
        <p:spPr>
          <a:xfrm>
            <a:off x="4767273" y="0"/>
            <a:ext cx="7237625" cy="6890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7F54899-8EA2-C811-C283-F7A4504FB5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525" y="0"/>
            <a:ext cx="5738551" cy="685863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44EF6E9-608B-D6F9-2EBD-17C441577EA0}"/>
              </a:ext>
            </a:extLst>
          </p:cNvPr>
          <p:cNvSpPr/>
          <p:nvPr/>
        </p:nvSpPr>
        <p:spPr>
          <a:xfrm>
            <a:off x="-764461" y="25664"/>
            <a:ext cx="5738551" cy="6864350"/>
          </a:xfrm>
          <a:prstGeom prst="rect">
            <a:avLst/>
          </a:prstGeom>
          <a:gradFill>
            <a:gsLst>
              <a:gs pos="51400">
                <a:schemeClr val="accent1">
                  <a:alpha val="0"/>
                </a:schemeClr>
              </a:gs>
              <a:gs pos="0">
                <a:srgbClr val="034D91">
                  <a:alpha val="80000"/>
                </a:srgbClr>
              </a:gs>
              <a:gs pos="100000">
                <a:schemeClr val="accent1">
                  <a:alpha val="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思源宋体 CN" panose="02020700000000000000" pitchFamily="18" charset="-122"/>
              <a:ea typeface="思源宋体 CN" panose="02020700000000000000" pitchFamily="18" charset="-122"/>
              <a:cs typeface="Roboto Light" panose="02000000000000000000" charset="0"/>
              <a:sym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372C4F-02FB-2A01-D3A4-744B61E96B07}"/>
              </a:ext>
            </a:extLst>
          </p:cNvPr>
          <p:cNvSpPr txBox="1"/>
          <p:nvPr/>
        </p:nvSpPr>
        <p:spPr>
          <a:xfrm rot="5400000">
            <a:off x="1125346" y="2169145"/>
            <a:ext cx="455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32" name="文本框 17">
            <a:extLst>
              <a:ext uri="{FF2B5EF4-FFF2-40B4-BE49-F238E27FC236}">
                <a16:creationId xmlns:a16="http://schemas.microsoft.com/office/drawing/2014/main" id="{C43AF09E-80FD-678E-29CD-53C4B00E5ABC}"/>
              </a:ext>
            </a:extLst>
          </p:cNvPr>
          <p:cNvSpPr txBox="1"/>
          <p:nvPr/>
        </p:nvSpPr>
        <p:spPr>
          <a:xfrm>
            <a:off x="6256468" y="1173162"/>
            <a:ext cx="6829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atin typeface="+mj-ea"/>
                <a:ea typeface="+mj-ea"/>
                <a:cs typeface="思源黑体 CN Medium" panose="020B0600000000000000" pitchFamily="34" charset="-122"/>
              </a:rPr>
              <a:t>01</a:t>
            </a:r>
            <a:endParaRPr lang="zh-CN" altLang="en-US" sz="2800" b="1" dirty="0">
              <a:latin typeface="+mj-ea"/>
              <a:ea typeface="+mj-ea"/>
              <a:cs typeface="思源黑体 CN Medium" panose="020B0600000000000000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C6790A6-0DF5-46AA-BFE8-285289DD9C94}"/>
              </a:ext>
            </a:extLst>
          </p:cNvPr>
          <p:cNvSpPr txBox="1"/>
          <p:nvPr/>
        </p:nvSpPr>
        <p:spPr>
          <a:xfrm>
            <a:off x="7270757" y="1063488"/>
            <a:ext cx="2454699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381A53-0F00-677B-4C97-77430070C09E}"/>
              </a:ext>
            </a:extLst>
          </p:cNvPr>
          <p:cNvSpPr txBox="1"/>
          <p:nvPr/>
        </p:nvSpPr>
        <p:spPr>
          <a:xfrm>
            <a:off x="7547877" y="1538739"/>
            <a:ext cx="1900457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  <a:alpha val="65000"/>
                  </a:schemeClr>
                </a:solidFill>
                <a:latin typeface="+mn-ea"/>
              </a:rPr>
              <a:t>Project Introduction</a:t>
            </a:r>
            <a:endParaRPr lang="zh-CN" altLang="en-US" sz="1400" dirty="0">
              <a:solidFill>
                <a:schemeClr val="tx1">
                  <a:lumMod val="65000"/>
                  <a:lumOff val="35000"/>
                  <a:alpha val="65000"/>
                </a:schemeClr>
              </a:solidFill>
              <a:latin typeface="+mn-ea"/>
            </a:endParaRPr>
          </a:p>
        </p:txBody>
      </p:sp>
      <p:sp>
        <p:nvSpPr>
          <p:cNvPr id="34" name="文本框 19">
            <a:extLst>
              <a:ext uri="{FF2B5EF4-FFF2-40B4-BE49-F238E27FC236}">
                <a16:creationId xmlns:a16="http://schemas.microsoft.com/office/drawing/2014/main" id="{1BB2B425-9273-BD31-FE70-554CF0D3D329}"/>
              </a:ext>
            </a:extLst>
          </p:cNvPr>
          <p:cNvSpPr txBox="1"/>
          <p:nvPr/>
        </p:nvSpPr>
        <p:spPr>
          <a:xfrm>
            <a:off x="6256468" y="2519244"/>
            <a:ext cx="6829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atin typeface="+mj-ea"/>
                <a:ea typeface="+mj-ea"/>
                <a:cs typeface="思源黑体 CN Medium" panose="020B0600000000000000" pitchFamily="34" charset="-122"/>
              </a:rPr>
              <a:t>02</a:t>
            </a:r>
            <a:endParaRPr lang="zh-CN" altLang="en-US" sz="2800" b="1" dirty="0">
              <a:latin typeface="+mj-ea"/>
              <a:ea typeface="+mj-ea"/>
              <a:cs typeface="思源黑体 CN Medium" panose="020B06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B5ECBE2-0853-77AE-3CC2-2614C8FC9B09}"/>
              </a:ext>
            </a:extLst>
          </p:cNvPr>
          <p:cNvSpPr txBox="1"/>
          <p:nvPr/>
        </p:nvSpPr>
        <p:spPr>
          <a:xfrm>
            <a:off x="7270757" y="2415366"/>
            <a:ext cx="2454699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2D9059B-A862-1105-1A8C-0C99CC3D75C6}"/>
              </a:ext>
            </a:extLst>
          </p:cNvPr>
          <p:cNvSpPr txBox="1"/>
          <p:nvPr/>
        </p:nvSpPr>
        <p:spPr>
          <a:xfrm>
            <a:off x="7768034" y="2885091"/>
            <a:ext cx="1460144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  <a:alpha val="65000"/>
                  </a:schemeClr>
                </a:solidFill>
                <a:latin typeface="+mn-ea"/>
              </a:rPr>
              <a:t>Project budget</a:t>
            </a:r>
            <a:endParaRPr lang="zh-CN" altLang="en-US" sz="1400" dirty="0">
              <a:solidFill>
                <a:schemeClr val="tx1">
                  <a:lumMod val="65000"/>
                  <a:lumOff val="35000"/>
                  <a:alpha val="65000"/>
                </a:schemeClr>
              </a:solidFill>
              <a:latin typeface="+mn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11184F6-691E-0FFE-7883-C69BDA09A2B0}"/>
              </a:ext>
            </a:extLst>
          </p:cNvPr>
          <p:cNvSpPr txBox="1"/>
          <p:nvPr/>
        </p:nvSpPr>
        <p:spPr>
          <a:xfrm>
            <a:off x="6256753" y="3865596"/>
            <a:ext cx="6759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atin typeface="+mj-ea"/>
                <a:ea typeface="+mj-ea"/>
                <a:cs typeface="思源黑体 CN Medium" panose="020B0600000000000000" pitchFamily="34" charset="-122"/>
              </a:rPr>
              <a:t>03</a:t>
            </a:r>
            <a:endParaRPr lang="zh-CN" altLang="en-US" sz="2800" b="1" dirty="0">
              <a:latin typeface="+mj-ea"/>
              <a:ea typeface="+mj-ea"/>
              <a:cs typeface="思源黑体 CN Medium" panose="020B0600000000000000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0B7276D-182F-E541-8AD7-7AC98EF8E517}"/>
              </a:ext>
            </a:extLst>
          </p:cNvPr>
          <p:cNvSpPr txBox="1"/>
          <p:nvPr/>
        </p:nvSpPr>
        <p:spPr>
          <a:xfrm>
            <a:off x="6970766" y="3761719"/>
            <a:ext cx="305468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FAD7BE5-6059-A9F0-434B-9E8B20A69379}"/>
              </a:ext>
            </a:extLst>
          </p:cNvPr>
          <p:cNvSpPr txBox="1"/>
          <p:nvPr/>
        </p:nvSpPr>
        <p:spPr>
          <a:xfrm>
            <a:off x="6970766" y="4225916"/>
            <a:ext cx="3054684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  <a:alpha val="65000"/>
                  </a:schemeClr>
                </a:solidFill>
                <a:latin typeface="+mn-ea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  <a:alpha val="65000"/>
                </a:schemeClr>
              </a:solidFill>
              <a:latin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8C78B56-0A28-E3EE-C185-3B03DFAD4740}"/>
              </a:ext>
            </a:extLst>
          </p:cNvPr>
          <p:cNvSpPr txBox="1"/>
          <p:nvPr/>
        </p:nvSpPr>
        <p:spPr>
          <a:xfrm>
            <a:off x="6970765" y="5125049"/>
            <a:ext cx="3054683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BFF9507-A6F0-F152-F816-9A8999973BA2}"/>
              </a:ext>
            </a:extLst>
          </p:cNvPr>
          <p:cNvSpPr txBox="1"/>
          <p:nvPr/>
        </p:nvSpPr>
        <p:spPr>
          <a:xfrm>
            <a:off x="6970765" y="5617491"/>
            <a:ext cx="305468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  <a:alpha val="65000"/>
                  </a:schemeClr>
                </a:solidFill>
                <a:latin typeface="+mn-ea"/>
              </a:rPr>
              <a:t>Schematic engineering drawing display</a:t>
            </a:r>
            <a:endParaRPr lang="zh-CN" altLang="en-US" sz="1400" dirty="0">
              <a:solidFill>
                <a:schemeClr val="tx1">
                  <a:lumMod val="65000"/>
                  <a:lumOff val="35000"/>
                  <a:alpha val="65000"/>
                </a:schemeClr>
              </a:solidFill>
              <a:latin typeface="+mn-ea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3521BBD-7E8D-ECBB-DC6F-14CA1F567A55}"/>
              </a:ext>
            </a:extLst>
          </p:cNvPr>
          <p:cNvSpPr txBox="1"/>
          <p:nvPr/>
        </p:nvSpPr>
        <p:spPr>
          <a:xfrm>
            <a:off x="6256753" y="5206421"/>
            <a:ext cx="6759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atin typeface="+mj-ea"/>
                <a:ea typeface="+mj-ea"/>
                <a:cs typeface="思源黑体 CN Medium" panose="020B0600000000000000" pitchFamily="34" charset="-122"/>
              </a:rPr>
              <a:t>04</a:t>
            </a:r>
            <a:endParaRPr lang="zh-CN" altLang="en-US" sz="2800" b="1" dirty="0">
              <a:latin typeface="+mj-ea"/>
              <a:ea typeface="+mj-ea"/>
              <a:cs typeface="思源黑体 CN Medium" panose="020B06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F82F7F-B1A2-011B-9D75-5A82512673F7}"/>
              </a:ext>
            </a:extLst>
          </p:cNvPr>
          <p:cNvSpPr/>
          <p:nvPr/>
        </p:nvSpPr>
        <p:spPr>
          <a:xfrm>
            <a:off x="11997833" y="0"/>
            <a:ext cx="3505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" y="2566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25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99351" y="1480767"/>
            <a:ext cx="755519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5915412"/>
              </p:ext>
            </p:extLst>
          </p:nvPr>
        </p:nvGraphicFramePr>
        <p:xfrm>
          <a:off x="2158908" y="2154588"/>
          <a:ext cx="7874187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7195" y="5419660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2893" y="5415396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3129" y="5417898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610" y="5539160"/>
            <a:ext cx="130335" cy="130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1663" y="5534966"/>
            <a:ext cx="130335" cy="130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49765" y="5534966"/>
            <a:ext cx="130335" cy="130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0C2AA6-0D6F-896A-A346-2C757E88DC5C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188A9D-9F4A-0309-0EAD-033D1279063B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99351" y="1480767"/>
            <a:ext cx="7555199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44088536"/>
              </p:ext>
            </p:extLst>
          </p:nvPr>
        </p:nvGraphicFramePr>
        <p:xfrm>
          <a:off x="1152299" y="1762994"/>
          <a:ext cx="9887404" cy="38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7195" y="5419660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2893" y="5415396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3129" y="5417898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610" y="5539160"/>
            <a:ext cx="130335" cy="130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1663" y="5534966"/>
            <a:ext cx="130335" cy="130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49765" y="5534966"/>
            <a:ext cx="130335" cy="130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DDE91E-DDA8-F438-CF69-518D1AEFD908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0C3080-BBFE-352F-5515-E8B7C0F546B3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99351" y="1480767"/>
            <a:ext cx="755519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endParaRPr lang="en-US" altLang="zh-CN" sz="14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1152299" y="1762994"/>
          <a:ext cx="9887404" cy="38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07195" y="5419660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2893" y="5415396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3129" y="5417898"/>
            <a:ext cx="190770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Oswald" charset="0"/>
              </a:rPr>
              <a:t>Add title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610" y="5539160"/>
            <a:ext cx="130335" cy="130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1663" y="5534966"/>
            <a:ext cx="130335" cy="130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49765" y="5534966"/>
            <a:ext cx="130335" cy="130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Segoe UI" panose="020B05020402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50B67F-A760-3C79-64F9-BD700B1B2D52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A6A2F2-E0EA-B3EA-1136-47B109A1E545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02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568C0-7D73-8A93-F751-7892F2A9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F825F2-4884-2C43-C9BA-D6552D694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70" y="0"/>
            <a:ext cx="12169463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AD2F0C9-5E27-5B45-4A5D-E0B6D6A493FB}"/>
              </a:ext>
            </a:extLst>
          </p:cNvPr>
          <p:cNvSpPr/>
          <p:nvPr/>
        </p:nvSpPr>
        <p:spPr>
          <a:xfrm>
            <a:off x="0" y="0"/>
            <a:ext cx="10558739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5F44D1-F277-C15F-44CD-05DE26F2E787}"/>
              </a:ext>
            </a:extLst>
          </p:cNvPr>
          <p:cNvSpPr txBox="1"/>
          <p:nvPr/>
        </p:nvSpPr>
        <p:spPr>
          <a:xfrm>
            <a:off x="1194624" y="2323767"/>
            <a:ext cx="6368227" cy="1306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Add title text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F99878-2840-6E54-93DE-A28D759CB435}"/>
              </a:ext>
            </a:extLst>
          </p:cNvPr>
          <p:cNvSpPr/>
          <p:nvPr/>
        </p:nvSpPr>
        <p:spPr>
          <a:xfrm>
            <a:off x="1370109" y="5039301"/>
            <a:ext cx="387976" cy="594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E66C5B-0883-7587-BC6B-6F6E008AF096}"/>
              </a:ext>
            </a:extLst>
          </p:cNvPr>
          <p:cNvSpPr>
            <a:spLocks/>
          </p:cNvSpPr>
          <p:nvPr/>
        </p:nvSpPr>
        <p:spPr bwMode="auto">
          <a:xfrm>
            <a:off x="1294705" y="3673599"/>
            <a:ext cx="5525195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200" dirty="0">
                <a:solidFill>
                  <a:schemeClr val="bg1">
                    <a:alpha val="65000"/>
                  </a:schemeClr>
                </a:solidFill>
                <a:latin typeface="+mn-ea"/>
                <a:ea typeface="+mn-ea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22BD0D-0C9A-9A6F-123B-89DBE47CDF98}"/>
              </a:ext>
            </a:extLst>
          </p:cNvPr>
          <p:cNvSpPr txBox="1"/>
          <p:nvPr/>
        </p:nvSpPr>
        <p:spPr>
          <a:xfrm>
            <a:off x="1213675" y="1516954"/>
            <a:ext cx="1880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+mj-ea"/>
                <a:ea typeface="+mj-ea"/>
              </a:rPr>
              <a:t>Part </a:t>
            </a:r>
            <a:endParaRPr lang="zh-CN" altLang="en-US" sz="5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63CE72-5FA4-7EBD-EAE9-BAEC5039B8E7}"/>
              </a:ext>
            </a:extLst>
          </p:cNvPr>
          <p:cNvSpPr txBox="1"/>
          <p:nvPr/>
        </p:nvSpPr>
        <p:spPr>
          <a:xfrm>
            <a:off x="2982238" y="1647575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83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F558ADC5-5A90-F034-C0A9-75CA97342B31}"/>
              </a:ext>
            </a:extLst>
          </p:cNvPr>
          <p:cNvCxnSpPr/>
          <p:nvPr/>
        </p:nvCxnSpPr>
        <p:spPr bwMode="auto">
          <a:xfrm>
            <a:off x="6096000" y="4636204"/>
            <a:ext cx="0" cy="17610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4291218A-A540-2519-BDFA-D984B46569AA}"/>
              </a:ext>
            </a:extLst>
          </p:cNvPr>
          <p:cNvCxnSpPr/>
          <p:nvPr/>
        </p:nvCxnSpPr>
        <p:spPr bwMode="auto">
          <a:xfrm>
            <a:off x="3427307" y="4636204"/>
            <a:ext cx="0" cy="17610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23">
            <a:extLst>
              <a:ext uri="{FF2B5EF4-FFF2-40B4-BE49-F238E27FC236}">
                <a16:creationId xmlns:a16="http://schemas.microsoft.com/office/drawing/2014/main" id="{AB4F9E58-3889-F98C-76F8-78BBD169B11E}"/>
              </a:ext>
            </a:extLst>
          </p:cNvPr>
          <p:cNvCxnSpPr/>
          <p:nvPr/>
        </p:nvCxnSpPr>
        <p:spPr bwMode="auto">
          <a:xfrm>
            <a:off x="8778240" y="4636204"/>
            <a:ext cx="0" cy="176106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图片占位符 9">
            <a:extLst>
              <a:ext uri="{FF2B5EF4-FFF2-40B4-BE49-F238E27FC236}">
                <a16:creationId xmlns:a16="http://schemas.microsoft.com/office/drawing/2014/main" id="{DF97A1F3-B328-5A52-43A2-F35BDF0F44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292" y="2413631"/>
            <a:ext cx="2377909" cy="1681915"/>
          </a:xfrm>
          <a:prstGeom prst="rect">
            <a:avLst/>
          </a:prstGeom>
        </p:spPr>
      </p:pic>
      <p:pic>
        <p:nvPicPr>
          <p:cNvPr id="16" name="图片占位符 10">
            <a:extLst>
              <a:ext uri="{FF2B5EF4-FFF2-40B4-BE49-F238E27FC236}">
                <a16:creationId xmlns:a16="http://schemas.microsoft.com/office/drawing/2014/main" id="{E88DF27C-AD3B-9DEA-0F62-1D3A714FB9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" r="2873"/>
          <a:stretch/>
        </p:blipFill>
        <p:spPr>
          <a:xfrm>
            <a:off x="3564563" y="2413631"/>
            <a:ext cx="2377909" cy="1681915"/>
          </a:xfrm>
          <a:prstGeom prst="rect">
            <a:avLst/>
          </a:prstGeom>
        </p:spPr>
      </p:pic>
      <p:pic>
        <p:nvPicPr>
          <p:cNvPr id="17" name="图片占位符 11">
            <a:extLst>
              <a:ext uri="{FF2B5EF4-FFF2-40B4-BE49-F238E27FC236}">
                <a16:creationId xmlns:a16="http://schemas.microsoft.com/office/drawing/2014/main" id="{6FDFD2E5-55A0-BA7A-59AF-A50596D4EE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832" y="2413631"/>
            <a:ext cx="2377909" cy="1681915"/>
          </a:xfrm>
          <a:prstGeom prst="rect">
            <a:avLst/>
          </a:prstGeom>
        </p:spPr>
      </p:pic>
      <p:pic>
        <p:nvPicPr>
          <p:cNvPr id="18" name="图片占位符 12">
            <a:extLst>
              <a:ext uri="{FF2B5EF4-FFF2-40B4-BE49-F238E27FC236}">
                <a16:creationId xmlns:a16="http://schemas.microsoft.com/office/drawing/2014/main" id="{9BBE21AF-FD7B-19C7-4611-4C2D331C3B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104" y="2413631"/>
            <a:ext cx="2377909" cy="1681915"/>
          </a:xfrm>
          <a:prstGeom prst="rect">
            <a:avLst/>
          </a:prstGeom>
        </p:spPr>
      </p:pic>
      <p:sp>
        <p:nvSpPr>
          <p:cNvPr id="20" name="Rectangle 30">
            <a:extLst>
              <a:ext uri="{FF2B5EF4-FFF2-40B4-BE49-F238E27FC236}">
                <a16:creationId xmlns:a16="http://schemas.microsoft.com/office/drawing/2014/main" id="{40239B69-7C09-10AC-3468-01FA3475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37" y="4564441"/>
            <a:ext cx="2112235" cy="15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D4C89957-3B74-6B80-18F5-AEB397AD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68" y="4564439"/>
            <a:ext cx="2112235" cy="15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F755ECDE-32C3-9AA3-08EE-F1D40B876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004" y="4564438"/>
            <a:ext cx="2112235" cy="15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9C8A970B-B98D-289B-E92B-AAD7A7B5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041" y="4564438"/>
            <a:ext cx="2112235" cy="15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C8B51435-C6AD-D753-2C3C-A08E3516328C}"/>
              </a:ext>
            </a:extLst>
          </p:cNvPr>
          <p:cNvSpPr txBox="1">
            <a:spLocks/>
          </p:cNvSpPr>
          <p:nvPr/>
        </p:nvSpPr>
        <p:spPr bwMode="auto">
          <a:xfrm>
            <a:off x="869954" y="1585898"/>
            <a:ext cx="10452100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rtlCol="0" anchor="ctr" anchorCtr="0" compatLnSpc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etc..</a:t>
            </a:r>
            <a:endParaRPr lang="en-US" sz="14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9BD72B-84BF-6851-C145-948C345F90CF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EF3C30-D291-9C25-5560-4443015DBA8F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5D19A2-B8E4-08A9-58BC-06AAFCA45956}"/>
              </a:ext>
            </a:extLst>
          </p:cNvPr>
          <p:cNvSpPr/>
          <p:nvPr/>
        </p:nvSpPr>
        <p:spPr>
          <a:xfrm>
            <a:off x="4719547" y="2299492"/>
            <a:ext cx="1422436" cy="141402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ABE2C3-4DC3-5139-EBE6-B0B08D4B699C}"/>
              </a:ext>
            </a:extLst>
          </p:cNvPr>
          <p:cNvSpPr/>
          <p:nvPr/>
        </p:nvSpPr>
        <p:spPr>
          <a:xfrm>
            <a:off x="6335691" y="2299492"/>
            <a:ext cx="1422436" cy="141402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77C98D-EB78-B6C4-1847-BDA41DE8B134}"/>
              </a:ext>
            </a:extLst>
          </p:cNvPr>
          <p:cNvSpPr/>
          <p:nvPr/>
        </p:nvSpPr>
        <p:spPr>
          <a:xfrm>
            <a:off x="4719547" y="3906458"/>
            <a:ext cx="1422436" cy="141402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48F57B-0FC1-E2FD-4580-8FCEE41A830F}"/>
              </a:ext>
            </a:extLst>
          </p:cNvPr>
          <p:cNvSpPr/>
          <p:nvPr/>
        </p:nvSpPr>
        <p:spPr>
          <a:xfrm>
            <a:off x="6335691" y="3906458"/>
            <a:ext cx="1422436" cy="1414024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圆角矩形 8">
            <a:extLst>
              <a:ext uri="{FF2B5EF4-FFF2-40B4-BE49-F238E27FC236}">
                <a16:creationId xmlns:a16="http://schemas.microsoft.com/office/drawing/2014/main" id="{3D25B866-1654-934D-8316-D166C034D52C}"/>
              </a:ext>
            </a:extLst>
          </p:cNvPr>
          <p:cNvSpPr/>
          <p:nvPr/>
        </p:nvSpPr>
        <p:spPr>
          <a:xfrm>
            <a:off x="5754689" y="3328580"/>
            <a:ext cx="387351" cy="384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B642420D-94DF-1432-FA76-C4ECCE81CD99}"/>
              </a:ext>
            </a:extLst>
          </p:cNvPr>
          <p:cNvSpPr/>
          <p:nvPr/>
        </p:nvSpPr>
        <p:spPr>
          <a:xfrm>
            <a:off x="6335714" y="3328580"/>
            <a:ext cx="387351" cy="384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圆角矩形 10">
            <a:extLst>
              <a:ext uri="{FF2B5EF4-FFF2-40B4-BE49-F238E27FC236}">
                <a16:creationId xmlns:a16="http://schemas.microsoft.com/office/drawing/2014/main" id="{46790F0F-1201-B792-5CED-3FBB1BD095B9}"/>
              </a:ext>
            </a:extLst>
          </p:cNvPr>
          <p:cNvSpPr/>
          <p:nvPr/>
        </p:nvSpPr>
        <p:spPr>
          <a:xfrm>
            <a:off x="5754689" y="3906429"/>
            <a:ext cx="387351" cy="3857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圆角矩形 11">
            <a:extLst>
              <a:ext uri="{FF2B5EF4-FFF2-40B4-BE49-F238E27FC236}">
                <a16:creationId xmlns:a16="http://schemas.microsoft.com/office/drawing/2014/main" id="{F463E872-8ED3-B3CB-8ECE-95B77E0526E9}"/>
              </a:ext>
            </a:extLst>
          </p:cNvPr>
          <p:cNvSpPr/>
          <p:nvPr/>
        </p:nvSpPr>
        <p:spPr>
          <a:xfrm>
            <a:off x="6335714" y="3906429"/>
            <a:ext cx="387351" cy="3857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87" tIns="40943" rIns="81887" bIns="40943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8FF2799B-10D0-FFE0-6D8D-F5949DB0B9E5}"/>
              </a:ext>
            </a:extLst>
          </p:cNvPr>
          <p:cNvSpPr txBox="1"/>
          <p:nvPr/>
        </p:nvSpPr>
        <p:spPr>
          <a:xfrm>
            <a:off x="1550990" y="2606266"/>
            <a:ext cx="3000375" cy="802883"/>
          </a:xfrm>
          <a:prstGeom prst="rect">
            <a:avLst/>
          </a:prstGeom>
          <a:noFill/>
        </p:spPr>
        <p:txBody>
          <a:bodyPr lIns="81887" tIns="40943" rIns="81887" bIns="40943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0FBA0F94-1CA4-B0BC-9816-408C8709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80" y="2203043"/>
            <a:ext cx="1544507" cy="400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zh-CN" altLang="en-US" sz="2000" baseline="-3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B490647C-5282-40A6-2023-8DCA84C1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4" y="2606267"/>
            <a:ext cx="2998787" cy="779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887" tIns="40943" rIns="81887" bIns="40943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E756A491-0EDD-BC1F-9DFD-B7B94C01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648" y="2203043"/>
            <a:ext cx="1544507" cy="400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  <a:endParaRPr lang="zh-CN" altLang="en-US" sz="2000" baseline="-3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D974632F-4844-EB85-36A6-CA406A8E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90" y="4328704"/>
            <a:ext cx="3000375" cy="802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887" tIns="40943" rIns="81887" bIns="40943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A62250C4-4EF2-AC9D-E851-C31F65B7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78" y="3914367"/>
            <a:ext cx="1544507" cy="400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  <a:endParaRPr lang="zh-CN" altLang="en-US" sz="2000" baseline="-3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0B963B63-3A2F-3B36-A30B-36A25DA5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4" y="4328705"/>
            <a:ext cx="2998787" cy="779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887" tIns="40943" rIns="81887" bIns="40943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6BE04F80-42C9-7E7D-3B9C-D81D8917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141" y="3914367"/>
            <a:ext cx="1544507" cy="400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zh-CN" altLang="en-US" sz="2000" baseline="-3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9D4DA8-35F3-1D01-DA64-7C2CBC657325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E40D0B-DBCB-579E-06EF-323328C1F5E5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71"/>
          <p:cNvSpPr>
            <a:spLocks noEditPoints="1"/>
          </p:cNvSpPr>
          <p:nvPr/>
        </p:nvSpPr>
        <p:spPr bwMode="auto">
          <a:xfrm>
            <a:off x="6729413" y="4056065"/>
            <a:ext cx="966787" cy="739775"/>
          </a:xfrm>
          <a:custGeom>
            <a:avLst/>
            <a:gdLst>
              <a:gd name="T0" fmla="*/ 2147483647 w 106"/>
              <a:gd name="T1" fmla="*/ 2147483647 h 81"/>
              <a:gd name="T2" fmla="*/ 2147483647 w 106"/>
              <a:gd name="T3" fmla="*/ 2147483647 h 81"/>
              <a:gd name="T4" fmla="*/ 2147483647 w 106"/>
              <a:gd name="T5" fmla="*/ 583244013 h 81"/>
              <a:gd name="T6" fmla="*/ 2147483647 w 106"/>
              <a:gd name="T7" fmla="*/ 2147483647 h 81"/>
              <a:gd name="T8" fmla="*/ 2147483647 w 106"/>
              <a:gd name="T9" fmla="*/ 2147483647 h 81"/>
              <a:gd name="T10" fmla="*/ 332893997 w 106"/>
              <a:gd name="T11" fmla="*/ 2147483647 h 81"/>
              <a:gd name="T12" fmla="*/ 332893997 w 106"/>
              <a:gd name="T13" fmla="*/ 2147483647 h 81"/>
              <a:gd name="T14" fmla="*/ 2147483647 w 106"/>
              <a:gd name="T15" fmla="*/ 2147483647 h 81"/>
              <a:gd name="T16" fmla="*/ 2147483647 w 106"/>
              <a:gd name="T17" fmla="*/ 2147483647 h 81"/>
              <a:gd name="T18" fmla="*/ 2147483647 w 106"/>
              <a:gd name="T19" fmla="*/ 2147483647 h 81"/>
              <a:gd name="T20" fmla="*/ 2147483647 w 106"/>
              <a:gd name="T21" fmla="*/ 2147483647 h 81"/>
              <a:gd name="T22" fmla="*/ 2147483647 w 106"/>
              <a:gd name="T23" fmla="*/ 2147483647 h 81"/>
              <a:gd name="T24" fmla="*/ 2147483647 w 106"/>
              <a:gd name="T25" fmla="*/ 2147483647 h 81"/>
              <a:gd name="T26" fmla="*/ 2080616801 w 106"/>
              <a:gd name="T27" fmla="*/ 2147483647 h 81"/>
              <a:gd name="T28" fmla="*/ 915474345 w 106"/>
              <a:gd name="T29" fmla="*/ 2147483647 h 81"/>
              <a:gd name="T30" fmla="*/ 915474345 w 106"/>
              <a:gd name="T31" fmla="*/ 2147483647 h 81"/>
              <a:gd name="T32" fmla="*/ 2080616801 w 106"/>
              <a:gd name="T33" fmla="*/ 2147483647 h 81"/>
              <a:gd name="T34" fmla="*/ 2080616801 w 106"/>
              <a:gd name="T35" fmla="*/ 2147483647 h 81"/>
              <a:gd name="T36" fmla="*/ 2147483647 w 106"/>
              <a:gd name="T37" fmla="*/ 2147483647 h 81"/>
              <a:gd name="T38" fmla="*/ 2147483647 w 106"/>
              <a:gd name="T39" fmla="*/ 2147483647 h 81"/>
              <a:gd name="T40" fmla="*/ 2147483647 w 106"/>
              <a:gd name="T41" fmla="*/ 2147483647 h 81"/>
              <a:gd name="T42" fmla="*/ 2147483647 w 106"/>
              <a:gd name="T43" fmla="*/ 2147483647 h 81"/>
              <a:gd name="T44" fmla="*/ 2147483647 w 106"/>
              <a:gd name="T45" fmla="*/ 2147483647 h 81"/>
              <a:gd name="T46" fmla="*/ 2147483647 w 106"/>
              <a:gd name="T47" fmla="*/ 2147483647 h 81"/>
              <a:gd name="T48" fmla="*/ 2147483647 w 106"/>
              <a:gd name="T49" fmla="*/ 2147483647 h 81"/>
              <a:gd name="T50" fmla="*/ 2147483647 w 106"/>
              <a:gd name="T51" fmla="*/ 2083023526 h 81"/>
              <a:gd name="T52" fmla="*/ 2147483647 w 106"/>
              <a:gd name="T53" fmla="*/ 2147483647 h 81"/>
              <a:gd name="T54" fmla="*/ 2147483647 w 106"/>
              <a:gd name="T55" fmla="*/ 2147483647 h 81"/>
              <a:gd name="T56" fmla="*/ 2147483647 w 106"/>
              <a:gd name="T57" fmla="*/ 2147483647 h 81"/>
              <a:gd name="T58" fmla="*/ 2147483647 w 106"/>
              <a:gd name="T59" fmla="*/ 2147483647 h 81"/>
              <a:gd name="T60" fmla="*/ 2147483647 w 106"/>
              <a:gd name="T61" fmla="*/ 249961730 h 81"/>
              <a:gd name="T62" fmla="*/ 2147483647 w 106"/>
              <a:gd name="T63" fmla="*/ 2147483647 h 81"/>
              <a:gd name="T64" fmla="*/ 2147483647 w 106"/>
              <a:gd name="T65" fmla="*/ 2147483647 h 81"/>
              <a:gd name="T66" fmla="*/ 0 w 106"/>
              <a:gd name="T67" fmla="*/ 2147483647 h 81"/>
              <a:gd name="T68" fmla="*/ 1747713826 w 106"/>
              <a:gd name="T69" fmla="*/ 1666420761 h 81"/>
              <a:gd name="T70" fmla="*/ 2147483647 w 106"/>
              <a:gd name="T71" fmla="*/ 1666420761 h 81"/>
              <a:gd name="T72" fmla="*/ 2147483647 w 106"/>
              <a:gd name="T73" fmla="*/ 0 h 81"/>
              <a:gd name="T74" fmla="*/ 2147483647 w 106"/>
              <a:gd name="T75" fmla="*/ 1749741314 h 81"/>
              <a:gd name="T76" fmla="*/ 2147483647 w 106"/>
              <a:gd name="T77" fmla="*/ 749885261 h 81"/>
              <a:gd name="T78" fmla="*/ 2147483647 w 106"/>
              <a:gd name="T79" fmla="*/ 749885261 h 81"/>
              <a:gd name="T80" fmla="*/ 2147483647 w 106"/>
              <a:gd name="T81" fmla="*/ 2147483647 h 81"/>
              <a:gd name="T82" fmla="*/ 2147483647 w 106"/>
              <a:gd name="T83" fmla="*/ 2147483647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6"/>
              <a:gd name="T127" fmla="*/ 0 h 81"/>
              <a:gd name="T128" fmla="*/ 106 w 106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304800" dist="190500" dir="90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reeform 476"/>
          <p:cNvSpPr>
            <a:spLocks noEditPoints="1"/>
          </p:cNvSpPr>
          <p:nvPr/>
        </p:nvSpPr>
        <p:spPr bwMode="auto">
          <a:xfrm>
            <a:off x="1992313" y="1752600"/>
            <a:ext cx="1041400" cy="754063"/>
          </a:xfrm>
          <a:custGeom>
            <a:avLst/>
            <a:gdLst>
              <a:gd name="T0" fmla="*/ 2147483647 w 125"/>
              <a:gd name="T1" fmla="*/ 2147483647 h 73"/>
              <a:gd name="T2" fmla="*/ 2147483647 w 125"/>
              <a:gd name="T3" fmla="*/ 2147483647 h 73"/>
              <a:gd name="T4" fmla="*/ 138806154 w 125"/>
              <a:gd name="T5" fmla="*/ 2147483647 h 73"/>
              <a:gd name="T6" fmla="*/ 0 w 125"/>
              <a:gd name="T7" fmla="*/ 2147483647 h 73"/>
              <a:gd name="T8" fmla="*/ 0 w 125"/>
              <a:gd name="T9" fmla="*/ 2147483647 h 73"/>
              <a:gd name="T10" fmla="*/ 138806154 w 125"/>
              <a:gd name="T11" fmla="*/ 2147483647 h 73"/>
              <a:gd name="T12" fmla="*/ 2147483647 w 125"/>
              <a:gd name="T13" fmla="*/ 2147483647 h 73"/>
              <a:gd name="T14" fmla="*/ 2147483647 w 125"/>
              <a:gd name="T15" fmla="*/ 2147483647 h 73"/>
              <a:gd name="T16" fmla="*/ 2147483647 w 125"/>
              <a:gd name="T17" fmla="*/ 2147483647 h 73"/>
              <a:gd name="T18" fmla="*/ 2147483647 w 125"/>
              <a:gd name="T19" fmla="*/ 533844845 h 73"/>
              <a:gd name="T20" fmla="*/ 2147483647 w 125"/>
              <a:gd name="T21" fmla="*/ 2147483647 h 73"/>
              <a:gd name="T22" fmla="*/ 2147483647 w 125"/>
              <a:gd name="T23" fmla="*/ 2147483647 h 73"/>
              <a:gd name="T24" fmla="*/ 832861790 w 125"/>
              <a:gd name="T25" fmla="*/ 2147483647 h 73"/>
              <a:gd name="T26" fmla="*/ 485833940 w 125"/>
              <a:gd name="T27" fmla="*/ 2147483647 h 73"/>
              <a:gd name="T28" fmla="*/ 485833940 w 125"/>
              <a:gd name="T29" fmla="*/ 533844845 h 73"/>
              <a:gd name="T30" fmla="*/ 832861790 w 125"/>
              <a:gd name="T31" fmla="*/ 0 h 73"/>
              <a:gd name="T32" fmla="*/ 2147483647 w 125"/>
              <a:gd name="T33" fmla="*/ 0 h 73"/>
              <a:gd name="T34" fmla="*/ 2147483647 w 125"/>
              <a:gd name="T35" fmla="*/ 533844845 h 73"/>
              <a:gd name="T36" fmla="*/ 2147483647 w 125"/>
              <a:gd name="T37" fmla="*/ 640622046 h 73"/>
              <a:gd name="T38" fmla="*/ 832861790 w 125"/>
              <a:gd name="T39" fmla="*/ 640622046 h 73"/>
              <a:gd name="T40" fmla="*/ 832861790 w 125"/>
              <a:gd name="T41" fmla="*/ 2147483647 h 73"/>
              <a:gd name="T42" fmla="*/ 2147483647 w 125"/>
              <a:gd name="T43" fmla="*/ 2147483647 h 73"/>
              <a:gd name="T44" fmla="*/ 2147483647 w 125"/>
              <a:gd name="T45" fmla="*/ 640622046 h 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5"/>
              <a:gd name="T70" fmla="*/ 0 h 73"/>
              <a:gd name="T71" fmla="*/ 125 w 125"/>
              <a:gd name="T72" fmla="*/ 73 h 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304800" dist="190500" dir="90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Oval 493"/>
          <p:cNvSpPr>
            <a:spLocks noChangeArrowheads="1"/>
          </p:cNvSpPr>
          <p:nvPr/>
        </p:nvSpPr>
        <p:spPr bwMode="auto">
          <a:xfrm>
            <a:off x="1992313" y="4133850"/>
            <a:ext cx="730251" cy="661988"/>
          </a:xfrm>
          <a:custGeom>
            <a:avLst/>
            <a:gdLst>
              <a:gd name="T0" fmla="*/ 67420 w 239713"/>
              <a:gd name="T1" fmla="*/ 131762 h 217487"/>
              <a:gd name="T2" fmla="*/ 71346 w 239713"/>
              <a:gd name="T3" fmla="*/ 131762 h 217487"/>
              <a:gd name="T4" fmla="*/ 80061 w 239713"/>
              <a:gd name="T5" fmla="*/ 131762 h 217487"/>
              <a:gd name="T6" fmla="*/ 80262 w 239713"/>
              <a:gd name="T7" fmla="*/ 131762 h 217487"/>
              <a:gd name="T8" fmla="*/ 97384 w 239713"/>
              <a:gd name="T9" fmla="*/ 131762 h 217487"/>
              <a:gd name="T10" fmla="*/ 100603 w 239713"/>
              <a:gd name="T11" fmla="*/ 131762 h 217487"/>
              <a:gd name="T12" fmla="*/ 101129 w 239713"/>
              <a:gd name="T13" fmla="*/ 131762 h 217487"/>
              <a:gd name="T14" fmla="*/ 102183 w 239713"/>
              <a:gd name="T15" fmla="*/ 131762 h 217487"/>
              <a:gd name="T16" fmla="*/ 109088 w 239713"/>
              <a:gd name="T17" fmla="*/ 131762 h 217487"/>
              <a:gd name="T18" fmla="*/ 109557 w 239713"/>
              <a:gd name="T19" fmla="*/ 131762 h 217487"/>
              <a:gd name="T20" fmla="*/ 129513 w 239713"/>
              <a:gd name="T21" fmla="*/ 131762 h 217487"/>
              <a:gd name="T22" fmla="*/ 129572 w 239713"/>
              <a:gd name="T23" fmla="*/ 131762 h 217487"/>
              <a:gd name="T24" fmla="*/ 168548 w 239713"/>
              <a:gd name="T25" fmla="*/ 131762 h 217487"/>
              <a:gd name="T26" fmla="*/ 195469 w 239713"/>
              <a:gd name="T27" fmla="*/ 137003 h 217487"/>
              <a:gd name="T28" fmla="*/ 218177 w 239713"/>
              <a:gd name="T29" fmla="*/ 151330 h 217487"/>
              <a:gd name="T30" fmla="*/ 233861 w 239713"/>
              <a:gd name="T31" fmla="*/ 172645 h 217487"/>
              <a:gd name="T32" fmla="*/ 239713 w 239713"/>
              <a:gd name="T33" fmla="*/ 198851 h 217487"/>
              <a:gd name="T34" fmla="*/ 239713 w 239713"/>
              <a:gd name="T35" fmla="*/ 201181 h 217487"/>
              <a:gd name="T36" fmla="*/ 239713 w 239713"/>
              <a:gd name="T37" fmla="*/ 201181 h 217487"/>
              <a:gd name="T38" fmla="*/ 239713 w 239713"/>
              <a:gd name="T39" fmla="*/ 217487 h 217487"/>
              <a:gd name="T40" fmla="*/ 0 w 239713"/>
              <a:gd name="T41" fmla="*/ 217487 h 217487"/>
              <a:gd name="T42" fmla="*/ 0 w 239713"/>
              <a:gd name="T43" fmla="*/ 215158 h 217487"/>
              <a:gd name="T44" fmla="*/ 0 w 239713"/>
              <a:gd name="T45" fmla="*/ 198851 h 217487"/>
              <a:gd name="T46" fmla="*/ 67420 w 239713"/>
              <a:gd name="T47" fmla="*/ 131762 h 217487"/>
              <a:gd name="T48" fmla="*/ 119063 w 239713"/>
              <a:gd name="T49" fmla="*/ 0 h 217487"/>
              <a:gd name="T50" fmla="*/ 142545 w 239713"/>
              <a:gd name="T51" fmla="*/ 4741 h 217487"/>
              <a:gd name="T52" fmla="*/ 161720 w 239713"/>
              <a:gd name="T53" fmla="*/ 17669 h 217487"/>
              <a:gd name="T54" fmla="*/ 174648 w 239713"/>
              <a:gd name="T55" fmla="*/ 36844 h 217487"/>
              <a:gd name="T56" fmla="*/ 179388 w 239713"/>
              <a:gd name="T57" fmla="*/ 60325 h 217487"/>
              <a:gd name="T58" fmla="*/ 174648 w 239713"/>
              <a:gd name="T59" fmla="*/ 83807 h 217487"/>
              <a:gd name="T60" fmla="*/ 161720 w 239713"/>
              <a:gd name="T61" fmla="*/ 102981 h 217487"/>
              <a:gd name="T62" fmla="*/ 142545 w 239713"/>
              <a:gd name="T63" fmla="*/ 115910 h 217487"/>
              <a:gd name="T64" fmla="*/ 119063 w 239713"/>
              <a:gd name="T65" fmla="*/ 120650 h 217487"/>
              <a:gd name="T66" fmla="*/ 76407 w 239713"/>
              <a:gd name="T67" fmla="*/ 102981 h 217487"/>
              <a:gd name="T68" fmla="*/ 63479 w 239713"/>
              <a:gd name="T69" fmla="*/ 83807 h 217487"/>
              <a:gd name="T70" fmla="*/ 58738 w 239713"/>
              <a:gd name="T71" fmla="*/ 60325 h 217487"/>
              <a:gd name="T72" fmla="*/ 76407 w 239713"/>
              <a:gd name="T73" fmla="*/ 17669 h 217487"/>
              <a:gd name="T74" fmla="*/ 95582 w 239713"/>
              <a:gd name="T75" fmla="*/ 4741 h 217487"/>
              <a:gd name="T76" fmla="*/ 119063 w 239713"/>
              <a:gd name="T77" fmla="*/ 0 h 2174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9713"/>
              <a:gd name="T118" fmla="*/ 0 h 217487"/>
              <a:gd name="T119" fmla="*/ 239713 w 239713"/>
              <a:gd name="T120" fmla="*/ 217487 h 2174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304800" dist="190500" dir="90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497"/>
          <p:cNvSpPr>
            <a:spLocks noEditPoints="1"/>
          </p:cNvSpPr>
          <p:nvPr/>
        </p:nvSpPr>
        <p:spPr bwMode="auto">
          <a:xfrm>
            <a:off x="6729413" y="1752600"/>
            <a:ext cx="563563" cy="777875"/>
          </a:xfrm>
          <a:custGeom>
            <a:avLst/>
            <a:gdLst>
              <a:gd name="T0" fmla="*/ 2147483647 w 128"/>
              <a:gd name="T1" fmla="*/ 1602980633 h 177"/>
              <a:gd name="T2" fmla="*/ 1241236458 w 128"/>
              <a:gd name="T3" fmla="*/ 2147483647 h 177"/>
              <a:gd name="T4" fmla="*/ 0 w 128"/>
              <a:gd name="T5" fmla="*/ 1371222305 h 177"/>
              <a:gd name="T6" fmla="*/ 0 w 128"/>
              <a:gd name="T7" fmla="*/ 1351911675 h 177"/>
              <a:gd name="T8" fmla="*/ 0 w 128"/>
              <a:gd name="T9" fmla="*/ 1236030314 h 177"/>
              <a:gd name="T10" fmla="*/ 1241236458 w 128"/>
              <a:gd name="T11" fmla="*/ 0 h 177"/>
              <a:gd name="T12" fmla="*/ 2147483647 w 128"/>
              <a:gd name="T13" fmla="*/ 1236030314 h 177"/>
              <a:gd name="T14" fmla="*/ 2147483647 w 128"/>
              <a:gd name="T15" fmla="*/ 1313286020 h 177"/>
              <a:gd name="T16" fmla="*/ 2147483647 w 128"/>
              <a:gd name="T17" fmla="*/ 1602980633 h 177"/>
              <a:gd name="T18" fmla="*/ 1241236458 w 128"/>
              <a:gd name="T19" fmla="*/ 386261087 h 177"/>
              <a:gd name="T20" fmla="*/ 426673605 w 128"/>
              <a:gd name="T21" fmla="*/ 1197404658 h 177"/>
              <a:gd name="T22" fmla="*/ 1241236458 w 128"/>
              <a:gd name="T23" fmla="*/ 2008552213 h 177"/>
              <a:gd name="T24" fmla="*/ 2055798898 w 128"/>
              <a:gd name="T25" fmla="*/ 1197404658 h 177"/>
              <a:gd name="T26" fmla="*/ 1241236458 w 128"/>
              <a:gd name="T27" fmla="*/ 386261087 h 177"/>
              <a:gd name="T28" fmla="*/ 1241236458 w 128"/>
              <a:gd name="T29" fmla="*/ 772517779 h 177"/>
              <a:gd name="T30" fmla="*/ 853351613 w 128"/>
              <a:gd name="T31" fmla="*/ 1158779003 h 177"/>
              <a:gd name="T32" fmla="*/ 1241236458 w 128"/>
              <a:gd name="T33" fmla="*/ 1545039952 h 177"/>
              <a:gd name="T34" fmla="*/ 1629121028 w 128"/>
              <a:gd name="T35" fmla="*/ 1158779003 h 177"/>
              <a:gd name="T36" fmla="*/ 1241236458 w 128"/>
              <a:gd name="T37" fmla="*/ 772517779 h 1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177"/>
              <a:gd name="T59" fmla="*/ 128 w 128"/>
              <a:gd name="T60" fmla="*/ 177 h 1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304800" dist="190500" dir="90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992313" y="2598738"/>
            <a:ext cx="37099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29414" y="2598738"/>
            <a:ext cx="36798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92313" y="4954588"/>
            <a:ext cx="37099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9414" y="4954588"/>
            <a:ext cx="36798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8"/>
          <p:cNvSpPr txBox="1"/>
          <p:nvPr/>
        </p:nvSpPr>
        <p:spPr>
          <a:xfrm>
            <a:off x="3975274" y="1986906"/>
            <a:ext cx="1809406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zh-CN" altLang="en-US" sz="2400" baseline="-3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499"/>
          <p:cNvSpPr txBox="1"/>
          <p:nvPr/>
        </p:nvSpPr>
        <p:spPr>
          <a:xfrm>
            <a:off x="8683006" y="1986906"/>
            <a:ext cx="1809406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  <a:endParaRPr lang="zh-CN" altLang="en-US" sz="2400" baseline="-3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5" name="TextBox 500"/>
          <p:cNvSpPr txBox="1"/>
          <p:nvPr/>
        </p:nvSpPr>
        <p:spPr>
          <a:xfrm>
            <a:off x="3975275" y="4311801"/>
            <a:ext cx="1809406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  <a:endParaRPr lang="zh-CN" altLang="en-US" sz="2400" baseline="-3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6" name="TextBox 501"/>
          <p:cNvSpPr txBox="1"/>
          <p:nvPr/>
        </p:nvSpPr>
        <p:spPr>
          <a:xfrm>
            <a:off x="8683006" y="4311801"/>
            <a:ext cx="1809406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zh-CN" altLang="en-US" sz="2400" baseline="-3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503"/>
          <p:cNvSpPr txBox="1"/>
          <p:nvPr/>
        </p:nvSpPr>
        <p:spPr>
          <a:xfrm>
            <a:off x="1868489" y="2689226"/>
            <a:ext cx="4060825" cy="5490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TextBox 504"/>
          <p:cNvSpPr txBox="1">
            <a:spLocks noChangeArrowheads="1"/>
          </p:cNvSpPr>
          <p:nvPr/>
        </p:nvSpPr>
        <p:spPr bwMode="auto">
          <a:xfrm>
            <a:off x="6627814" y="2689226"/>
            <a:ext cx="4060825" cy="549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TextBox 505"/>
          <p:cNvSpPr txBox="1">
            <a:spLocks noChangeArrowheads="1"/>
          </p:cNvSpPr>
          <p:nvPr/>
        </p:nvSpPr>
        <p:spPr bwMode="auto">
          <a:xfrm>
            <a:off x="1868489" y="5054601"/>
            <a:ext cx="4060825" cy="549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TextBox 506"/>
          <p:cNvSpPr txBox="1">
            <a:spLocks noChangeArrowheads="1"/>
          </p:cNvSpPr>
          <p:nvPr/>
        </p:nvSpPr>
        <p:spPr bwMode="auto">
          <a:xfrm>
            <a:off x="6627814" y="5054601"/>
            <a:ext cx="4060825" cy="5490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78AAF8-B18C-9B02-DF41-447F13C573B9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185073-9566-DA95-C7FF-47F70E168D22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4108" y="3320888"/>
            <a:ext cx="363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sz="2800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4107" y="2735219"/>
            <a:ext cx="2405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  <a:sym typeface="Arial" panose="020B0604020202020204" pitchFamily="34" charset="0"/>
              </a:rPr>
              <a:t>Creative Business</a:t>
            </a:r>
          </a:p>
        </p:txBody>
      </p:sp>
      <p:sp>
        <p:nvSpPr>
          <p:cNvPr id="19" name="Rectangle 7"/>
          <p:cNvSpPr/>
          <p:nvPr/>
        </p:nvSpPr>
        <p:spPr>
          <a:xfrm>
            <a:off x="934109" y="3844108"/>
            <a:ext cx="3895071" cy="126925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占位符 13">
            <a:extLst>
              <a:ext uri="{FF2B5EF4-FFF2-40B4-BE49-F238E27FC236}">
                <a16:creationId xmlns:a16="http://schemas.microsoft.com/office/drawing/2014/main" id="{8A307D84-9326-1032-D80F-680F05272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4343415"/>
            <a:ext cx="6096000" cy="1828830"/>
          </a:xfrm>
          <a:custGeom>
            <a:avLst/>
            <a:gdLst>
              <a:gd name="connsiteX0" fmla="*/ 2390 w 4804229"/>
              <a:gd name="connsiteY0" fmla="*/ 0 h 2950360"/>
              <a:gd name="connsiteX1" fmla="*/ 4801839 w 4804229"/>
              <a:gd name="connsiteY1" fmla="*/ 0 h 2950360"/>
              <a:gd name="connsiteX2" fmla="*/ 4804229 w 4804229"/>
              <a:gd name="connsiteY2" fmla="*/ 2390 h 2950360"/>
              <a:gd name="connsiteX3" fmla="*/ 4804229 w 4804229"/>
              <a:gd name="connsiteY3" fmla="*/ 2947970 h 2950360"/>
              <a:gd name="connsiteX4" fmla="*/ 4801839 w 4804229"/>
              <a:gd name="connsiteY4" fmla="*/ 2950360 h 2950360"/>
              <a:gd name="connsiteX5" fmla="*/ 2390 w 4804229"/>
              <a:gd name="connsiteY5" fmla="*/ 2950360 h 2950360"/>
              <a:gd name="connsiteX6" fmla="*/ 0 w 4804229"/>
              <a:gd name="connsiteY6" fmla="*/ 2947970 h 2950360"/>
              <a:gd name="connsiteX7" fmla="*/ 0 w 4804229"/>
              <a:gd name="connsiteY7" fmla="*/ 2390 h 2950360"/>
              <a:gd name="connsiteX8" fmla="*/ 2390 w 4804229"/>
              <a:gd name="connsiteY8" fmla="*/ 0 h 29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29" h="2950360">
                <a:moveTo>
                  <a:pt x="2390" y="0"/>
                </a:moveTo>
                <a:lnTo>
                  <a:pt x="4801839" y="0"/>
                </a:lnTo>
                <a:cubicBezTo>
                  <a:pt x="4803159" y="0"/>
                  <a:pt x="4804229" y="1070"/>
                  <a:pt x="4804229" y="2390"/>
                </a:cubicBezTo>
                <a:lnTo>
                  <a:pt x="4804229" y="2947970"/>
                </a:lnTo>
                <a:cubicBezTo>
                  <a:pt x="4804229" y="2949290"/>
                  <a:pt x="4803159" y="2950360"/>
                  <a:pt x="4801839" y="2950360"/>
                </a:cubicBezTo>
                <a:lnTo>
                  <a:pt x="2390" y="2950360"/>
                </a:lnTo>
                <a:cubicBezTo>
                  <a:pt x="1070" y="2950360"/>
                  <a:pt x="0" y="2949290"/>
                  <a:pt x="0" y="2947970"/>
                </a:cubicBezTo>
                <a:lnTo>
                  <a:pt x="0" y="2390"/>
                </a:lnTo>
                <a:cubicBezTo>
                  <a:pt x="0" y="1070"/>
                  <a:pt x="1070" y="0"/>
                  <a:pt x="2390" y="0"/>
                </a:cubicBezTo>
                <a:close/>
              </a:path>
            </a:pathLst>
          </a:custGeom>
        </p:spPr>
      </p:pic>
      <p:pic>
        <p:nvPicPr>
          <p:cNvPr id="7" name="图片占位符 9">
            <a:extLst>
              <a:ext uri="{FF2B5EF4-FFF2-40B4-BE49-F238E27FC236}">
                <a16:creationId xmlns:a16="http://schemas.microsoft.com/office/drawing/2014/main" id="{99D96493-0F67-1E18-2C7D-55724F8041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2514585"/>
            <a:ext cx="6096000" cy="1828830"/>
          </a:xfrm>
          <a:custGeom>
            <a:avLst/>
            <a:gdLst>
              <a:gd name="connsiteX0" fmla="*/ 2390 w 4804229"/>
              <a:gd name="connsiteY0" fmla="*/ 0 h 2950360"/>
              <a:gd name="connsiteX1" fmla="*/ 4801839 w 4804229"/>
              <a:gd name="connsiteY1" fmla="*/ 0 h 2950360"/>
              <a:gd name="connsiteX2" fmla="*/ 4804229 w 4804229"/>
              <a:gd name="connsiteY2" fmla="*/ 2390 h 2950360"/>
              <a:gd name="connsiteX3" fmla="*/ 4804229 w 4804229"/>
              <a:gd name="connsiteY3" fmla="*/ 2947970 h 2950360"/>
              <a:gd name="connsiteX4" fmla="*/ 4801839 w 4804229"/>
              <a:gd name="connsiteY4" fmla="*/ 2950360 h 2950360"/>
              <a:gd name="connsiteX5" fmla="*/ 2390 w 4804229"/>
              <a:gd name="connsiteY5" fmla="*/ 2950360 h 2950360"/>
              <a:gd name="connsiteX6" fmla="*/ 0 w 4804229"/>
              <a:gd name="connsiteY6" fmla="*/ 2947970 h 2950360"/>
              <a:gd name="connsiteX7" fmla="*/ 0 w 4804229"/>
              <a:gd name="connsiteY7" fmla="*/ 2390 h 2950360"/>
              <a:gd name="connsiteX8" fmla="*/ 2390 w 4804229"/>
              <a:gd name="connsiteY8" fmla="*/ 0 h 29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29" h="2950360">
                <a:moveTo>
                  <a:pt x="2390" y="0"/>
                </a:moveTo>
                <a:lnTo>
                  <a:pt x="4801839" y="0"/>
                </a:lnTo>
                <a:cubicBezTo>
                  <a:pt x="4803159" y="0"/>
                  <a:pt x="4804229" y="1070"/>
                  <a:pt x="4804229" y="2390"/>
                </a:cubicBezTo>
                <a:lnTo>
                  <a:pt x="4804229" y="2947970"/>
                </a:lnTo>
                <a:cubicBezTo>
                  <a:pt x="4804229" y="2949290"/>
                  <a:pt x="4803159" y="2950360"/>
                  <a:pt x="4801839" y="2950360"/>
                </a:cubicBezTo>
                <a:lnTo>
                  <a:pt x="2390" y="2950360"/>
                </a:lnTo>
                <a:cubicBezTo>
                  <a:pt x="1070" y="2950360"/>
                  <a:pt x="0" y="2949290"/>
                  <a:pt x="0" y="2947970"/>
                </a:cubicBezTo>
                <a:lnTo>
                  <a:pt x="0" y="2390"/>
                </a:lnTo>
                <a:cubicBezTo>
                  <a:pt x="0" y="1070"/>
                  <a:pt x="1070" y="0"/>
                  <a:pt x="2390" y="0"/>
                </a:cubicBezTo>
                <a:close/>
              </a:path>
            </a:pathLst>
          </a:custGeom>
        </p:spPr>
      </p:pic>
      <p:pic>
        <p:nvPicPr>
          <p:cNvPr id="8" name="图片占位符 4">
            <a:extLst>
              <a:ext uri="{FF2B5EF4-FFF2-40B4-BE49-F238E27FC236}">
                <a16:creationId xmlns:a16="http://schemas.microsoft.com/office/drawing/2014/main" id="{BF561BE7-C33D-CF30-1CF3-FB6BCA95B9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685755"/>
            <a:ext cx="6096000" cy="1828830"/>
          </a:xfrm>
          <a:custGeom>
            <a:avLst/>
            <a:gdLst>
              <a:gd name="connsiteX0" fmla="*/ 2390 w 4804229"/>
              <a:gd name="connsiteY0" fmla="*/ 0 h 2950360"/>
              <a:gd name="connsiteX1" fmla="*/ 4801839 w 4804229"/>
              <a:gd name="connsiteY1" fmla="*/ 0 h 2950360"/>
              <a:gd name="connsiteX2" fmla="*/ 4804229 w 4804229"/>
              <a:gd name="connsiteY2" fmla="*/ 2390 h 2950360"/>
              <a:gd name="connsiteX3" fmla="*/ 4804229 w 4804229"/>
              <a:gd name="connsiteY3" fmla="*/ 2947970 h 2950360"/>
              <a:gd name="connsiteX4" fmla="*/ 4801839 w 4804229"/>
              <a:gd name="connsiteY4" fmla="*/ 2950360 h 2950360"/>
              <a:gd name="connsiteX5" fmla="*/ 2390 w 4804229"/>
              <a:gd name="connsiteY5" fmla="*/ 2950360 h 2950360"/>
              <a:gd name="connsiteX6" fmla="*/ 0 w 4804229"/>
              <a:gd name="connsiteY6" fmla="*/ 2947970 h 2950360"/>
              <a:gd name="connsiteX7" fmla="*/ 0 w 4804229"/>
              <a:gd name="connsiteY7" fmla="*/ 2390 h 2950360"/>
              <a:gd name="connsiteX8" fmla="*/ 2390 w 4804229"/>
              <a:gd name="connsiteY8" fmla="*/ 0 h 29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29" h="2950360">
                <a:moveTo>
                  <a:pt x="2390" y="0"/>
                </a:moveTo>
                <a:lnTo>
                  <a:pt x="4801839" y="0"/>
                </a:lnTo>
                <a:cubicBezTo>
                  <a:pt x="4803159" y="0"/>
                  <a:pt x="4804229" y="1070"/>
                  <a:pt x="4804229" y="2390"/>
                </a:cubicBezTo>
                <a:lnTo>
                  <a:pt x="4804229" y="2947970"/>
                </a:lnTo>
                <a:cubicBezTo>
                  <a:pt x="4804229" y="2949290"/>
                  <a:pt x="4803159" y="2950360"/>
                  <a:pt x="4801839" y="2950360"/>
                </a:cubicBezTo>
                <a:lnTo>
                  <a:pt x="2390" y="2950360"/>
                </a:lnTo>
                <a:cubicBezTo>
                  <a:pt x="1070" y="2950360"/>
                  <a:pt x="0" y="2949290"/>
                  <a:pt x="0" y="2947970"/>
                </a:cubicBezTo>
                <a:lnTo>
                  <a:pt x="0" y="2390"/>
                </a:lnTo>
                <a:cubicBezTo>
                  <a:pt x="0" y="1070"/>
                  <a:pt x="1070" y="0"/>
                  <a:pt x="2390" y="0"/>
                </a:cubicBezTo>
                <a:close/>
              </a:path>
            </a:pathLst>
          </a:cu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6C886B40-BC41-AB85-9545-9447F77EAD13}"/>
              </a:ext>
            </a:extLst>
          </p:cNvPr>
          <p:cNvGrpSpPr/>
          <p:nvPr/>
        </p:nvGrpSpPr>
        <p:grpSpPr>
          <a:xfrm>
            <a:off x="6095999" y="685756"/>
            <a:ext cx="1531146" cy="426884"/>
            <a:chOff x="6095997" y="685755"/>
            <a:chExt cx="1531146" cy="426884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1AFB3687-C471-F4C9-3706-EDEE17146425}"/>
                </a:ext>
              </a:extLst>
            </p:cNvPr>
            <p:cNvSpPr/>
            <p:nvPr/>
          </p:nvSpPr>
          <p:spPr>
            <a:xfrm rot="5400000">
              <a:off x="6648130" y="133625"/>
              <a:ext cx="426884" cy="15311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chemeClr val="accent5"/>
                </a:gs>
                <a:gs pos="0">
                  <a:schemeClr val="accent1"/>
                </a:gs>
              </a:gsLst>
              <a:lin ang="4200000" scaled="0"/>
            </a:gradFill>
            <a:ln>
              <a:noFill/>
            </a:ln>
            <a:effectLst>
              <a:outerShdw blurRad="508000" dist="254000" dir="2700000" sx="90000" sy="9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0FB01F94-97EE-FF97-DC61-DD3A48628F4B}"/>
                </a:ext>
              </a:extLst>
            </p:cNvPr>
            <p:cNvSpPr/>
            <p:nvPr/>
          </p:nvSpPr>
          <p:spPr>
            <a:xfrm>
              <a:off x="6095997" y="711311"/>
              <a:ext cx="14898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rPr>
                <a:t>Add title text</a:t>
              </a:r>
              <a:endParaRPr lang="en-US" dirty="0">
                <a:solidFill>
                  <a:schemeClr val="bg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675FF8EC-49E3-0D3D-86FF-9AB70798B3F2}"/>
              </a:ext>
            </a:extLst>
          </p:cNvPr>
          <p:cNvGrpSpPr/>
          <p:nvPr/>
        </p:nvGrpSpPr>
        <p:grpSpPr>
          <a:xfrm>
            <a:off x="6095999" y="2514586"/>
            <a:ext cx="1531146" cy="428885"/>
            <a:chOff x="6095997" y="2514585"/>
            <a:chExt cx="1531146" cy="428885"/>
          </a:xfrm>
        </p:grpSpPr>
        <p:sp>
          <p:nvSpPr>
            <p:cNvPr id="17" name="Rectangle: Top Corners Rounded 24">
              <a:extLst>
                <a:ext uri="{FF2B5EF4-FFF2-40B4-BE49-F238E27FC236}">
                  <a16:creationId xmlns:a16="http://schemas.microsoft.com/office/drawing/2014/main" id="{7823EAEC-09F4-C508-49D2-CEA8CF91B79D}"/>
                </a:ext>
              </a:extLst>
            </p:cNvPr>
            <p:cNvSpPr/>
            <p:nvPr/>
          </p:nvSpPr>
          <p:spPr>
            <a:xfrm rot="5400000">
              <a:off x="6648130" y="1962455"/>
              <a:ext cx="426884" cy="15311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chemeClr val="accent5"/>
                </a:gs>
                <a:gs pos="0">
                  <a:schemeClr val="accent1"/>
                </a:gs>
              </a:gsLst>
              <a:lin ang="4200000" scaled="0"/>
            </a:gradFill>
            <a:ln>
              <a:noFill/>
            </a:ln>
            <a:effectLst>
              <a:outerShdw blurRad="508000" dist="254000" dir="2700000" sx="90000" sy="9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C95A8A5-69BE-D5A3-DA37-AC00A6F0290A}"/>
                </a:ext>
              </a:extLst>
            </p:cNvPr>
            <p:cNvSpPr/>
            <p:nvPr/>
          </p:nvSpPr>
          <p:spPr>
            <a:xfrm>
              <a:off x="6095997" y="2574138"/>
              <a:ext cx="1489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rPr>
                <a:t>Add title text</a:t>
              </a: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F9710C9A-773A-3752-D504-97DC89A11BCA}"/>
              </a:ext>
            </a:extLst>
          </p:cNvPr>
          <p:cNvGrpSpPr/>
          <p:nvPr/>
        </p:nvGrpSpPr>
        <p:grpSpPr>
          <a:xfrm>
            <a:off x="6095999" y="4343416"/>
            <a:ext cx="1531146" cy="428885"/>
            <a:chOff x="6095997" y="4343415"/>
            <a:chExt cx="1531146" cy="428885"/>
          </a:xfrm>
        </p:grpSpPr>
        <p:sp>
          <p:nvSpPr>
            <p:cNvPr id="24" name="Rectangle: Top Corners Rounded 27">
              <a:extLst>
                <a:ext uri="{FF2B5EF4-FFF2-40B4-BE49-F238E27FC236}">
                  <a16:creationId xmlns:a16="http://schemas.microsoft.com/office/drawing/2014/main" id="{EF6B223E-3668-062A-83E3-314614914CA1}"/>
                </a:ext>
              </a:extLst>
            </p:cNvPr>
            <p:cNvSpPr/>
            <p:nvPr/>
          </p:nvSpPr>
          <p:spPr>
            <a:xfrm rot="5400000">
              <a:off x="6648130" y="3791285"/>
              <a:ext cx="426884" cy="15311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chemeClr val="accent5"/>
                </a:gs>
                <a:gs pos="0">
                  <a:schemeClr val="accent1"/>
                </a:gs>
              </a:gsLst>
              <a:lin ang="4200000" scaled="0"/>
            </a:gradFill>
            <a:ln>
              <a:noFill/>
            </a:ln>
            <a:effectLst>
              <a:outerShdw blurRad="508000" dist="254000" dir="2700000" sx="90000" sy="9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517A20EC-7049-BAD2-5B29-2E01879A3F8B}"/>
                </a:ext>
              </a:extLst>
            </p:cNvPr>
            <p:cNvSpPr/>
            <p:nvPr/>
          </p:nvSpPr>
          <p:spPr>
            <a:xfrm>
              <a:off x="6095997" y="4402968"/>
              <a:ext cx="1409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rPr>
                <a:t>Add title text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6334B48-2933-B7B3-156B-8B332F5FBCA3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75EC26-0989-0302-C9E1-F78481750307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919317" y="1600497"/>
            <a:ext cx="2172261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  <a:sym typeface="Bebas Neue" panose="020B0606020202050201" charset="0"/>
              </a:rPr>
              <a:t>Add title text</a:t>
            </a:r>
            <a:endParaRPr lang="en-US" sz="320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  <a:sym typeface="Bebas Neue" panose="020B0606020202050201" charset="0"/>
            </a:endParaRPr>
          </a:p>
        </p:txBody>
      </p:sp>
      <p:sp>
        <p:nvSpPr>
          <p:cNvPr id="34" name="Subtitle 2"/>
          <p:cNvSpPr txBox="1"/>
          <p:nvPr/>
        </p:nvSpPr>
        <p:spPr>
          <a:xfrm>
            <a:off x="919317" y="2247021"/>
            <a:ext cx="4758152" cy="25978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占位符 13">
            <a:extLst>
              <a:ext uri="{FF2B5EF4-FFF2-40B4-BE49-F238E27FC236}">
                <a16:creationId xmlns:a16="http://schemas.microsoft.com/office/drawing/2014/main" id="{81A8C0EB-8A6B-B067-8C36-D3C289D04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643" y="1953811"/>
            <a:ext cx="5146040" cy="3430677"/>
          </a:xfrm>
          <a:prstGeom prst="rect">
            <a:avLst/>
          </a:prstGeom>
          <a:effectLst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97B1CA9-594B-F30C-6499-BC7C2B7DBB36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CAEFE2-37F6-4C1F-7FF8-8DF4AE76A584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10">
            <a:extLst>
              <a:ext uri="{FF2B5EF4-FFF2-40B4-BE49-F238E27FC236}">
                <a16:creationId xmlns:a16="http://schemas.microsoft.com/office/drawing/2014/main" id="{4E8E627F-D2F6-DB05-AF7F-DF5A20620D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988" y="1822492"/>
            <a:ext cx="3219769" cy="3121341"/>
          </a:xfrm>
          <a:prstGeom prst="rect">
            <a:avLst/>
          </a:prstGeom>
        </p:spPr>
      </p:pic>
      <p:pic>
        <p:nvPicPr>
          <p:cNvPr id="5" name="图片占位符 9">
            <a:extLst>
              <a:ext uri="{FF2B5EF4-FFF2-40B4-BE49-F238E27FC236}">
                <a16:creationId xmlns:a16="http://schemas.microsoft.com/office/drawing/2014/main" id="{08334668-5514-6CCA-3F53-AD469CED5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970" y="1822492"/>
            <a:ext cx="3219769" cy="3121341"/>
          </a:xfrm>
          <a:prstGeom prst="rect">
            <a:avLst/>
          </a:prstGeom>
        </p:spPr>
      </p:pic>
      <p:pic>
        <p:nvPicPr>
          <p:cNvPr id="6" name="图片占位符 8">
            <a:extLst>
              <a:ext uri="{FF2B5EF4-FFF2-40B4-BE49-F238E27FC236}">
                <a16:creationId xmlns:a16="http://schemas.microsoft.com/office/drawing/2014/main" id="{37B3A685-63D3-3926-BFCD-D959768317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4" y="1822492"/>
            <a:ext cx="3219769" cy="3121341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46507A5-D43D-F495-6791-708E51C9BEE6}"/>
              </a:ext>
            </a:extLst>
          </p:cNvPr>
          <p:cNvSpPr txBox="1">
            <a:spLocks/>
          </p:cNvSpPr>
          <p:nvPr/>
        </p:nvSpPr>
        <p:spPr>
          <a:xfrm>
            <a:off x="10039031" y="6231352"/>
            <a:ext cx="406256" cy="277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067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564A0-2C6A-5D41-B706-C554FAF10A40}" type="slidenum">
              <a:rPr lang="en-US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pPr/>
              <a:t>29</a:t>
            </a:fld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9E7C9B9-A77A-AD80-0C52-9E8251E1C41E}"/>
              </a:ext>
            </a:extLst>
          </p:cNvPr>
          <p:cNvSpPr/>
          <p:nvPr/>
        </p:nvSpPr>
        <p:spPr bwMode="auto">
          <a:xfrm>
            <a:off x="2793324" y="4573946"/>
            <a:ext cx="802579" cy="771136"/>
          </a:xfrm>
          <a:prstGeom prst="roundRect">
            <a:avLst>
              <a:gd name="adj" fmla="val 9433"/>
            </a:avLst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BE7E6A18-A94E-AEB4-3B3F-7B5833C64B44}"/>
              </a:ext>
            </a:extLst>
          </p:cNvPr>
          <p:cNvSpPr/>
          <p:nvPr/>
        </p:nvSpPr>
        <p:spPr bwMode="auto">
          <a:xfrm>
            <a:off x="6404625" y="4573946"/>
            <a:ext cx="802579" cy="771136"/>
          </a:xfrm>
          <a:prstGeom prst="roundRect">
            <a:avLst>
              <a:gd name="adj" fmla="val 9433"/>
            </a:avLst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F83C4A94-4198-69F0-8ADA-4BDC2F28853D}"/>
              </a:ext>
            </a:extLst>
          </p:cNvPr>
          <p:cNvSpPr/>
          <p:nvPr/>
        </p:nvSpPr>
        <p:spPr bwMode="auto">
          <a:xfrm>
            <a:off x="10031360" y="4573946"/>
            <a:ext cx="802579" cy="771136"/>
          </a:xfrm>
          <a:prstGeom prst="roundRect">
            <a:avLst>
              <a:gd name="adj" fmla="val 9433"/>
            </a:avLst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168C999-8648-550C-0E96-595BCAD85DDD}"/>
              </a:ext>
            </a:extLst>
          </p:cNvPr>
          <p:cNvSpPr/>
          <p:nvPr/>
        </p:nvSpPr>
        <p:spPr bwMode="auto">
          <a:xfrm>
            <a:off x="2969811" y="4602147"/>
            <a:ext cx="492221" cy="6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ADE902A-12B6-4F69-9F89-68B01C209BD0}"/>
              </a:ext>
            </a:extLst>
          </p:cNvPr>
          <p:cNvSpPr/>
          <p:nvPr/>
        </p:nvSpPr>
        <p:spPr bwMode="auto">
          <a:xfrm>
            <a:off x="6550247" y="4602147"/>
            <a:ext cx="492221" cy="6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752CF675-9613-CA11-4630-4CBC74FE994B}"/>
              </a:ext>
            </a:extLst>
          </p:cNvPr>
          <p:cNvSpPr/>
          <p:nvPr/>
        </p:nvSpPr>
        <p:spPr bwMode="auto">
          <a:xfrm>
            <a:off x="10207847" y="4602147"/>
            <a:ext cx="492221" cy="6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2</a:t>
            </a:r>
            <a:endParaRPr lang="en-US" sz="2400" dirty="0">
              <a:solidFill>
                <a:srgbClr val="FFFFFF"/>
              </a:solidFill>
              <a:latin typeface="+mj-ea"/>
              <a:ea typeface="+mj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8ACD0E6-F298-3290-103E-8AAA09067CF6}"/>
              </a:ext>
            </a:extLst>
          </p:cNvPr>
          <p:cNvSpPr/>
          <p:nvPr/>
        </p:nvSpPr>
        <p:spPr bwMode="auto">
          <a:xfrm>
            <a:off x="864244" y="5280789"/>
            <a:ext cx="1635889" cy="8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B8550F3B-838C-4EC7-55D3-2E0BA32020FE}"/>
              </a:ext>
            </a:extLst>
          </p:cNvPr>
          <p:cNvSpPr/>
          <p:nvPr/>
        </p:nvSpPr>
        <p:spPr bwMode="auto">
          <a:xfrm>
            <a:off x="4490977" y="5280789"/>
            <a:ext cx="1635889" cy="8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06D3CFB-92AE-0BA7-64DB-6FD7EEE22C8B}"/>
              </a:ext>
            </a:extLst>
          </p:cNvPr>
          <p:cNvSpPr/>
          <p:nvPr/>
        </p:nvSpPr>
        <p:spPr bwMode="auto">
          <a:xfrm>
            <a:off x="8102278" y="5280789"/>
            <a:ext cx="1635889" cy="8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0349752B-FFDD-98C5-BDA3-86F3C3411425}"/>
              </a:ext>
            </a:extLst>
          </p:cNvPr>
          <p:cNvSpPr txBox="1">
            <a:spLocks/>
          </p:cNvSpPr>
          <p:nvPr/>
        </p:nvSpPr>
        <p:spPr bwMode="auto">
          <a:xfrm>
            <a:off x="869954" y="1130300"/>
            <a:ext cx="10452100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rtlCol="0" anchor="ctr" anchorCtr="0" compatLnSpc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etc..</a:t>
            </a:r>
            <a:endParaRPr lang="en-US" altLang="zh-CN" sz="14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BAF2AD-C3E7-4240-7933-43DAE7144338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0EDE8F-3F74-21BB-2059-3FCB7F3801EF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DFB59E-055E-5AEC-7AA1-A7124EE33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70" y="0"/>
            <a:ext cx="12169463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EF4BB51-E87A-9B1C-5B45-609C50D011C0}"/>
              </a:ext>
            </a:extLst>
          </p:cNvPr>
          <p:cNvSpPr/>
          <p:nvPr/>
        </p:nvSpPr>
        <p:spPr>
          <a:xfrm>
            <a:off x="14011" y="0"/>
            <a:ext cx="10558739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8E358A-702B-8C1E-B689-0BA274C21310}"/>
              </a:ext>
            </a:extLst>
          </p:cNvPr>
          <p:cNvSpPr txBox="1"/>
          <p:nvPr/>
        </p:nvSpPr>
        <p:spPr>
          <a:xfrm>
            <a:off x="1194625" y="2323767"/>
            <a:ext cx="5598420" cy="1306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Add title text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154321-42E9-85D4-9675-82D20DEAAB3C}"/>
              </a:ext>
            </a:extLst>
          </p:cNvPr>
          <p:cNvSpPr/>
          <p:nvPr/>
        </p:nvSpPr>
        <p:spPr>
          <a:xfrm>
            <a:off x="1370109" y="5039301"/>
            <a:ext cx="387976" cy="594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4100C48-E928-5C6C-5AA7-79BEF3226919}"/>
              </a:ext>
            </a:extLst>
          </p:cNvPr>
          <p:cNvSpPr>
            <a:spLocks/>
          </p:cNvSpPr>
          <p:nvPr/>
        </p:nvSpPr>
        <p:spPr bwMode="auto">
          <a:xfrm>
            <a:off x="1294705" y="3673599"/>
            <a:ext cx="4474724" cy="6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3200" b="1" dirty="0">
                <a:solidFill>
                  <a:schemeClr val="bg1">
                    <a:alpha val="65000"/>
                  </a:schemeClr>
                </a:solidFill>
                <a:latin typeface="+mn-ea"/>
                <a:ea typeface="+mn-ea"/>
              </a:rPr>
              <a:t>Project Introduction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F28AE3-700F-72CA-4867-E27ABC3F2F07}"/>
              </a:ext>
            </a:extLst>
          </p:cNvPr>
          <p:cNvSpPr txBox="1"/>
          <p:nvPr/>
        </p:nvSpPr>
        <p:spPr>
          <a:xfrm>
            <a:off x="1213675" y="1516954"/>
            <a:ext cx="1880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+mj-ea"/>
                <a:ea typeface="+mj-ea"/>
              </a:rPr>
              <a:t>Part </a:t>
            </a:r>
            <a:endParaRPr lang="zh-CN" altLang="en-US" sz="5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81B7B7-CD01-1FD6-9FB6-F885D357E810}"/>
              </a:ext>
            </a:extLst>
          </p:cNvPr>
          <p:cNvSpPr txBox="1"/>
          <p:nvPr/>
        </p:nvSpPr>
        <p:spPr>
          <a:xfrm>
            <a:off x="2982238" y="1647575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28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>
            <a:extLst>
              <a:ext uri="{FF2B5EF4-FFF2-40B4-BE49-F238E27FC236}">
                <a16:creationId xmlns:a16="http://schemas.microsoft.com/office/drawing/2014/main" id="{85C4E937-79E2-3962-02F1-874E1985629A}"/>
              </a:ext>
            </a:extLst>
          </p:cNvPr>
          <p:cNvSpPr txBox="1"/>
          <p:nvPr/>
        </p:nvSpPr>
        <p:spPr>
          <a:xfrm>
            <a:off x="8385261" y="1840133"/>
            <a:ext cx="344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  <a:cs typeface="Montserrat" panose="02000505000000020004" charset="0"/>
              </a:rPr>
              <a:t>Add title text</a:t>
            </a: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4752F3B4-7787-D6DF-A8FB-D682D461CF9F}"/>
              </a:ext>
            </a:extLst>
          </p:cNvPr>
          <p:cNvSpPr txBox="1"/>
          <p:nvPr/>
        </p:nvSpPr>
        <p:spPr>
          <a:xfrm>
            <a:off x="5137133" y="5017867"/>
            <a:ext cx="4150895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sz="1200" dirty="0"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A038DCA1-789D-9740-81D2-D6869FD16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90" y="918913"/>
            <a:ext cx="2707959" cy="2040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D1434DB-3A03-F64F-1456-37A0930CF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90" y="3793783"/>
            <a:ext cx="2707959" cy="203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01F8C9CE-36C9-2489-3F5C-115E763CAE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71" y="1645650"/>
            <a:ext cx="4146709" cy="2764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1">
            <a:extLst>
              <a:ext uri="{FF2B5EF4-FFF2-40B4-BE49-F238E27FC236}">
                <a16:creationId xmlns:a16="http://schemas.microsoft.com/office/drawing/2014/main" id="{1529FE05-842E-1D8F-02E1-4DABE2BE52E6}"/>
              </a:ext>
            </a:extLst>
          </p:cNvPr>
          <p:cNvSpPr/>
          <p:nvPr/>
        </p:nvSpPr>
        <p:spPr bwMode="auto">
          <a:xfrm>
            <a:off x="6281199" y="5323300"/>
            <a:ext cx="810800" cy="810800"/>
          </a:xfrm>
          <a:custGeom>
            <a:avLst/>
            <a:gdLst/>
            <a:ahLst/>
            <a:cxnLst/>
            <a:rect l="0" t="0" r="r" b="b"/>
            <a:pathLst>
              <a:path w="21552" h="21576">
                <a:moveTo>
                  <a:pt x="10792" y="14410"/>
                </a:moveTo>
                <a:cubicBezTo>
                  <a:pt x="8811" y="14410"/>
                  <a:pt x="7199" y="12795"/>
                  <a:pt x="7199" y="10812"/>
                </a:cubicBezTo>
                <a:cubicBezTo>
                  <a:pt x="7199" y="8827"/>
                  <a:pt x="8811" y="7213"/>
                  <a:pt x="10792" y="7213"/>
                </a:cubicBezTo>
                <a:cubicBezTo>
                  <a:pt x="12775" y="7213"/>
                  <a:pt x="14387" y="8827"/>
                  <a:pt x="14387" y="10812"/>
                </a:cubicBezTo>
                <a:cubicBezTo>
                  <a:pt x="14387" y="12795"/>
                  <a:pt x="12775" y="14410"/>
                  <a:pt x="10792" y="14410"/>
                </a:cubicBezTo>
                <a:cubicBezTo>
                  <a:pt x="10792" y="14410"/>
                  <a:pt x="10792" y="14410"/>
                  <a:pt x="10792" y="14410"/>
                </a:cubicBezTo>
                <a:close/>
                <a:moveTo>
                  <a:pt x="21484" y="9591"/>
                </a:moveTo>
                <a:cubicBezTo>
                  <a:pt x="21450" y="9287"/>
                  <a:pt x="21097" y="9059"/>
                  <a:pt x="20791" y="9059"/>
                </a:cubicBezTo>
                <a:cubicBezTo>
                  <a:pt x="19804" y="9059"/>
                  <a:pt x="18928" y="8479"/>
                  <a:pt x="18561" y="7581"/>
                </a:cubicBezTo>
                <a:cubicBezTo>
                  <a:pt x="18185" y="6661"/>
                  <a:pt x="18427" y="5590"/>
                  <a:pt x="19163" y="4914"/>
                </a:cubicBezTo>
                <a:cubicBezTo>
                  <a:pt x="19394" y="4702"/>
                  <a:pt x="19423" y="4347"/>
                  <a:pt x="19228" y="4100"/>
                </a:cubicBezTo>
                <a:cubicBezTo>
                  <a:pt x="18723" y="3458"/>
                  <a:pt x="18148" y="2877"/>
                  <a:pt x="17521" y="2374"/>
                </a:cubicBezTo>
                <a:cubicBezTo>
                  <a:pt x="17276" y="2177"/>
                  <a:pt x="16915" y="2205"/>
                  <a:pt x="16702" y="2441"/>
                </a:cubicBezTo>
                <a:cubicBezTo>
                  <a:pt x="16060" y="3153"/>
                  <a:pt x="14906" y="3418"/>
                  <a:pt x="14014" y="3045"/>
                </a:cubicBezTo>
                <a:cubicBezTo>
                  <a:pt x="13087" y="2655"/>
                  <a:pt x="12502" y="1713"/>
                  <a:pt x="12559" y="703"/>
                </a:cubicBezTo>
                <a:cubicBezTo>
                  <a:pt x="12578" y="386"/>
                  <a:pt x="12346" y="110"/>
                  <a:pt x="12030" y="73"/>
                </a:cubicBezTo>
                <a:cubicBezTo>
                  <a:pt x="11226" y="-21"/>
                  <a:pt x="10413" y="-24"/>
                  <a:pt x="9605" y="66"/>
                </a:cubicBezTo>
                <a:cubicBezTo>
                  <a:pt x="9293" y="101"/>
                  <a:pt x="9062" y="370"/>
                  <a:pt x="9072" y="684"/>
                </a:cubicBezTo>
                <a:cubicBezTo>
                  <a:pt x="9107" y="1684"/>
                  <a:pt x="8515" y="2609"/>
                  <a:pt x="7596" y="2986"/>
                </a:cubicBezTo>
                <a:cubicBezTo>
                  <a:pt x="6715" y="3345"/>
                  <a:pt x="5569" y="3083"/>
                  <a:pt x="4929" y="2377"/>
                </a:cubicBezTo>
                <a:cubicBezTo>
                  <a:pt x="4717" y="2144"/>
                  <a:pt x="4362" y="2116"/>
                  <a:pt x="4116" y="2309"/>
                </a:cubicBezTo>
                <a:cubicBezTo>
                  <a:pt x="3470" y="2816"/>
                  <a:pt x="2882" y="3397"/>
                  <a:pt x="2373" y="4034"/>
                </a:cubicBezTo>
                <a:cubicBezTo>
                  <a:pt x="2173" y="4282"/>
                  <a:pt x="2203" y="4641"/>
                  <a:pt x="2437" y="4853"/>
                </a:cubicBezTo>
                <a:cubicBezTo>
                  <a:pt x="3186" y="5534"/>
                  <a:pt x="3428" y="6615"/>
                  <a:pt x="3039" y="7546"/>
                </a:cubicBezTo>
                <a:cubicBezTo>
                  <a:pt x="2667" y="8433"/>
                  <a:pt x="1747" y="9004"/>
                  <a:pt x="695" y="9004"/>
                </a:cubicBezTo>
                <a:cubicBezTo>
                  <a:pt x="353" y="8993"/>
                  <a:pt x="109" y="9223"/>
                  <a:pt x="72" y="9534"/>
                </a:cubicBezTo>
                <a:cubicBezTo>
                  <a:pt x="-23" y="10344"/>
                  <a:pt x="-24" y="11170"/>
                  <a:pt x="67" y="11987"/>
                </a:cubicBezTo>
                <a:cubicBezTo>
                  <a:pt x="101" y="12291"/>
                  <a:pt x="465" y="12518"/>
                  <a:pt x="774" y="12518"/>
                </a:cubicBezTo>
                <a:cubicBezTo>
                  <a:pt x="1712" y="12493"/>
                  <a:pt x="2612" y="13074"/>
                  <a:pt x="2991" y="13996"/>
                </a:cubicBezTo>
                <a:cubicBezTo>
                  <a:pt x="3367" y="14914"/>
                  <a:pt x="3125" y="15987"/>
                  <a:pt x="2389" y="16663"/>
                </a:cubicBezTo>
                <a:cubicBezTo>
                  <a:pt x="2158" y="16875"/>
                  <a:pt x="2128" y="17229"/>
                  <a:pt x="2323" y="17476"/>
                </a:cubicBezTo>
                <a:cubicBezTo>
                  <a:pt x="2823" y="18114"/>
                  <a:pt x="3399" y="18696"/>
                  <a:pt x="4028" y="19203"/>
                </a:cubicBezTo>
                <a:cubicBezTo>
                  <a:pt x="4275" y="19401"/>
                  <a:pt x="4634" y="19374"/>
                  <a:pt x="4848" y="19137"/>
                </a:cubicBezTo>
                <a:cubicBezTo>
                  <a:pt x="5493" y="18424"/>
                  <a:pt x="6647" y="18159"/>
                  <a:pt x="7535" y="18533"/>
                </a:cubicBezTo>
                <a:cubicBezTo>
                  <a:pt x="8464" y="18923"/>
                  <a:pt x="9050" y="19864"/>
                  <a:pt x="8993" y="20874"/>
                </a:cubicBezTo>
                <a:cubicBezTo>
                  <a:pt x="8974" y="21191"/>
                  <a:pt x="9206" y="21469"/>
                  <a:pt x="9521" y="21504"/>
                </a:cubicBezTo>
                <a:cubicBezTo>
                  <a:pt x="9933" y="21552"/>
                  <a:pt x="10347" y="21576"/>
                  <a:pt x="10762" y="21576"/>
                </a:cubicBezTo>
                <a:cubicBezTo>
                  <a:pt x="11157" y="21576"/>
                  <a:pt x="11552" y="21554"/>
                  <a:pt x="11946" y="21511"/>
                </a:cubicBezTo>
                <a:cubicBezTo>
                  <a:pt x="12258" y="21476"/>
                  <a:pt x="12489" y="21206"/>
                  <a:pt x="12479" y="20893"/>
                </a:cubicBezTo>
                <a:cubicBezTo>
                  <a:pt x="12444" y="19893"/>
                  <a:pt x="13036" y="18968"/>
                  <a:pt x="13953" y="18593"/>
                </a:cubicBezTo>
                <a:cubicBezTo>
                  <a:pt x="14840" y="18230"/>
                  <a:pt x="15981" y="18495"/>
                  <a:pt x="16623" y="19200"/>
                </a:cubicBezTo>
                <a:cubicBezTo>
                  <a:pt x="16835" y="19432"/>
                  <a:pt x="17187" y="19460"/>
                  <a:pt x="17436" y="19268"/>
                </a:cubicBezTo>
                <a:cubicBezTo>
                  <a:pt x="18081" y="18762"/>
                  <a:pt x="18667" y="18182"/>
                  <a:pt x="19179" y="17542"/>
                </a:cubicBezTo>
                <a:cubicBezTo>
                  <a:pt x="19378" y="17295"/>
                  <a:pt x="19350" y="16936"/>
                  <a:pt x="19115" y="16722"/>
                </a:cubicBezTo>
                <a:cubicBezTo>
                  <a:pt x="18365" y="16044"/>
                  <a:pt x="18121" y="14961"/>
                  <a:pt x="18511" y="14032"/>
                </a:cubicBezTo>
                <a:cubicBezTo>
                  <a:pt x="18877" y="13157"/>
                  <a:pt x="19763" y="12570"/>
                  <a:pt x="20716" y="12570"/>
                </a:cubicBezTo>
                <a:lnTo>
                  <a:pt x="20849" y="12573"/>
                </a:lnTo>
                <a:cubicBezTo>
                  <a:pt x="21159" y="12599"/>
                  <a:pt x="21442" y="12359"/>
                  <a:pt x="21480" y="12044"/>
                </a:cubicBezTo>
                <a:cubicBezTo>
                  <a:pt x="21575" y="11233"/>
                  <a:pt x="21576" y="10408"/>
                  <a:pt x="21484" y="9591"/>
                </a:cubicBezTo>
                <a:cubicBezTo>
                  <a:pt x="21484" y="9591"/>
                  <a:pt x="21484" y="9591"/>
                  <a:pt x="21484" y="9591"/>
                </a:cubicBezTo>
                <a:close/>
                <a:moveTo>
                  <a:pt x="21484" y="9591"/>
                </a:moveTo>
              </a:path>
            </a:pathLst>
          </a:cu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endParaRPr 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61">
            <a:extLst>
              <a:ext uri="{FF2B5EF4-FFF2-40B4-BE49-F238E27FC236}">
                <a16:creationId xmlns:a16="http://schemas.microsoft.com/office/drawing/2014/main" id="{515EA786-40B8-1353-E335-4A2641FE0D4A}"/>
              </a:ext>
            </a:extLst>
          </p:cNvPr>
          <p:cNvSpPr/>
          <p:nvPr/>
        </p:nvSpPr>
        <p:spPr bwMode="auto">
          <a:xfrm>
            <a:off x="869952" y="5332838"/>
            <a:ext cx="904312" cy="72355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684" y="8639"/>
                </a:moveTo>
                <a:cubicBezTo>
                  <a:pt x="18267" y="8639"/>
                  <a:pt x="17928" y="8215"/>
                  <a:pt x="17928" y="7693"/>
                </a:cubicBezTo>
                <a:cubicBezTo>
                  <a:pt x="17928" y="7172"/>
                  <a:pt x="18267" y="6749"/>
                  <a:pt x="18684" y="6749"/>
                </a:cubicBezTo>
                <a:cubicBezTo>
                  <a:pt x="19102" y="6749"/>
                  <a:pt x="19440" y="7172"/>
                  <a:pt x="19440" y="7693"/>
                </a:cubicBezTo>
                <a:cubicBezTo>
                  <a:pt x="19440" y="8215"/>
                  <a:pt x="19102" y="8639"/>
                  <a:pt x="18684" y="8639"/>
                </a:cubicBezTo>
                <a:cubicBezTo>
                  <a:pt x="18684" y="8639"/>
                  <a:pt x="18684" y="8639"/>
                  <a:pt x="18684" y="8639"/>
                </a:cubicBezTo>
                <a:close/>
                <a:moveTo>
                  <a:pt x="10800" y="18901"/>
                </a:moveTo>
                <a:cubicBezTo>
                  <a:pt x="7817" y="18901"/>
                  <a:pt x="5400" y="15878"/>
                  <a:pt x="5400" y="12150"/>
                </a:cubicBezTo>
                <a:cubicBezTo>
                  <a:pt x="5400" y="8423"/>
                  <a:pt x="7817" y="5400"/>
                  <a:pt x="10800" y="5400"/>
                </a:cubicBezTo>
                <a:cubicBezTo>
                  <a:pt x="13782" y="5400"/>
                  <a:pt x="16200" y="8423"/>
                  <a:pt x="16200" y="12150"/>
                </a:cubicBezTo>
                <a:cubicBezTo>
                  <a:pt x="16200" y="15878"/>
                  <a:pt x="13782" y="18901"/>
                  <a:pt x="10800" y="18901"/>
                </a:cubicBezTo>
                <a:cubicBezTo>
                  <a:pt x="10800" y="18901"/>
                  <a:pt x="10800" y="18901"/>
                  <a:pt x="10800" y="18901"/>
                </a:cubicBezTo>
                <a:close/>
                <a:moveTo>
                  <a:pt x="19440" y="4050"/>
                </a:moveTo>
                <a:lnTo>
                  <a:pt x="16848" y="4050"/>
                </a:lnTo>
                <a:cubicBezTo>
                  <a:pt x="16491" y="4050"/>
                  <a:pt x="16107" y="3705"/>
                  <a:pt x="15995" y="3281"/>
                </a:cubicBezTo>
                <a:lnTo>
                  <a:pt x="15325" y="768"/>
                </a:lnTo>
                <a:cubicBezTo>
                  <a:pt x="15212" y="346"/>
                  <a:pt x="14829" y="0"/>
                  <a:pt x="14473" y="0"/>
                </a:cubicBezTo>
                <a:lnTo>
                  <a:pt x="7128" y="0"/>
                </a:lnTo>
                <a:cubicBezTo>
                  <a:pt x="6771" y="0"/>
                  <a:pt x="6387" y="346"/>
                  <a:pt x="6276" y="768"/>
                </a:cubicBezTo>
                <a:lnTo>
                  <a:pt x="5605" y="3281"/>
                </a:lnTo>
                <a:cubicBezTo>
                  <a:pt x="5492" y="3705"/>
                  <a:pt x="5109" y="4050"/>
                  <a:pt x="4752" y="4050"/>
                </a:cubicBezTo>
                <a:lnTo>
                  <a:pt x="2160" y="4050"/>
                </a:lnTo>
                <a:cubicBezTo>
                  <a:pt x="973" y="4050"/>
                  <a:pt x="0" y="5266"/>
                  <a:pt x="0" y="6750"/>
                </a:cubicBezTo>
                <a:lnTo>
                  <a:pt x="0" y="18901"/>
                </a:lnTo>
                <a:cubicBezTo>
                  <a:pt x="0" y="20385"/>
                  <a:pt x="973" y="21600"/>
                  <a:pt x="2160" y="21600"/>
                </a:cubicBezTo>
                <a:lnTo>
                  <a:pt x="19440" y="21600"/>
                </a:lnTo>
                <a:cubicBezTo>
                  <a:pt x="20628" y="21600"/>
                  <a:pt x="21600" y="20385"/>
                  <a:pt x="21600" y="18901"/>
                </a:cubicBezTo>
                <a:lnTo>
                  <a:pt x="21600" y="6750"/>
                </a:lnTo>
                <a:cubicBezTo>
                  <a:pt x="21600" y="5266"/>
                  <a:pt x="20628" y="4050"/>
                  <a:pt x="19440" y="4050"/>
                </a:cubicBezTo>
                <a:cubicBezTo>
                  <a:pt x="19440" y="4050"/>
                  <a:pt x="19440" y="4050"/>
                  <a:pt x="19440" y="4050"/>
                </a:cubicBezTo>
                <a:close/>
                <a:moveTo>
                  <a:pt x="10800" y="8100"/>
                </a:moveTo>
                <a:cubicBezTo>
                  <a:pt x="9011" y="8100"/>
                  <a:pt x="7560" y="9914"/>
                  <a:pt x="7560" y="12150"/>
                </a:cubicBezTo>
                <a:cubicBezTo>
                  <a:pt x="7560" y="14388"/>
                  <a:pt x="9011" y="16201"/>
                  <a:pt x="10800" y="16201"/>
                </a:cubicBezTo>
                <a:cubicBezTo>
                  <a:pt x="12589" y="16201"/>
                  <a:pt x="14040" y="14388"/>
                  <a:pt x="14040" y="12150"/>
                </a:cubicBezTo>
                <a:cubicBezTo>
                  <a:pt x="14040" y="9914"/>
                  <a:pt x="12589" y="8100"/>
                  <a:pt x="10800" y="8100"/>
                </a:cubicBezTo>
                <a:cubicBezTo>
                  <a:pt x="10800" y="8100"/>
                  <a:pt x="10800" y="8100"/>
                  <a:pt x="10800" y="8100"/>
                </a:cubicBezTo>
                <a:close/>
                <a:moveTo>
                  <a:pt x="10800" y="810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BCDDE01F-0EED-B240-9165-D2523420526B}"/>
              </a:ext>
            </a:extLst>
          </p:cNvPr>
          <p:cNvSpPr/>
          <p:nvPr/>
        </p:nvSpPr>
        <p:spPr bwMode="auto">
          <a:xfrm>
            <a:off x="2026719" y="5369949"/>
            <a:ext cx="1456663" cy="7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71B0FA81-5CE9-336E-6269-1D8C4BC5674A}"/>
              </a:ext>
            </a:extLst>
          </p:cNvPr>
          <p:cNvSpPr/>
          <p:nvPr/>
        </p:nvSpPr>
        <p:spPr bwMode="auto">
          <a:xfrm>
            <a:off x="7289342" y="5369949"/>
            <a:ext cx="1456663" cy="7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pic>
        <p:nvPicPr>
          <p:cNvPr id="18" name="图片占位符 7">
            <a:extLst>
              <a:ext uri="{FF2B5EF4-FFF2-40B4-BE49-F238E27FC236}">
                <a16:creationId xmlns:a16="http://schemas.microsoft.com/office/drawing/2014/main" id="{670090A1-4334-A56B-1BE5-43B718FF2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2" y="1785273"/>
            <a:ext cx="5040853" cy="3121341"/>
          </a:xfrm>
          <a:prstGeom prst="rect">
            <a:avLst/>
          </a:prstGeom>
        </p:spPr>
      </p:pic>
      <p:pic>
        <p:nvPicPr>
          <p:cNvPr id="19" name="图片占位符 8">
            <a:extLst>
              <a:ext uri="{FF2B5EF4-FFF2-40B4-BE49-F238E27FC236}">
                <a16:creationId xmlns:a16="http://schemas.microsoft.com/office/drawing/2014/main" id="{F26AB9FE-EB36-22A5-21CE-87518FA594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9" b="3559"/>
          <a:stretch/>
        </p:blipFill>
        <p:spPr>
          <a:xfrm>
            <a:off x="6281200" y="1785273"/>
            <a:ext cx="5040853" cy="3121341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D9F25B8-7077-85EF-440B-11F6896905D6}"/>
              </a:ext>
            </a:extLst>
          </p:cNvPr>
          <p:cNvSpPr txBox="1">
            <a:spLocks/>
          </p:cNvSpPr>
          <p:nvPr/>
        </p:nvSpPr>
        <p:spPr bwMode="auto">
          <a:xfrm>
            <a:off x="869954" y="1368583"/>
            <a:ext cx="10452100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rtlCol="0" anchor="ctr" anchorCtr="0" compatLnSpc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etc..</a:t>
            </a:r>
            <a:endParaRPr lang="en-US" altLang="zh-CN" sz="14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291DB7B-D034-1E80-017A-B431E1092388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9CAB96-34FA-3731-3211-50B1D1C6D1E7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8">
            <a:extLst>
              <a:ext uri="{FF2B5EF4-FFF2-40B4-BE49-F238E27FC236}">
                <a16:creationId xmlns:a16="http://schemas.microsoft.com/office/drawing/2014/main" id="{3FA17CD0-5580-42BB-7F57-2782445698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5" y="2084167"/>
            <a:ext cx="3281501" cy="3823467"/>
          </a:xfrm>
          <a:prstGeom prst="rect">
            <a:avLst/>
          </a:prstGeom>
        </p:spPr>
      </p:pic>
      <p:pic>
        <p:nvPicPr>
          <p:cNvPr id="6" name="图片占位符 10">
            <a:extLst>
              <a:ext uri="{FF2B5EF4-FFF2-40B4-BE49-F238E27FC236}">
                <a16:creationId xmlns:a16="http://schemas.microsoft.com/office/drawing/2014/main" id="{FD5B6D3C-E971-0D98-0AC9-DE2A50C21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5252" y="2084167"/>
            <a:ext cx="3281501" cy="3823467"/>
          </a:xfrm>
          <a:prstGeom prst="rect">
            <a:avLst/>
          </a:prstGeom>
        </p:spPr>
      </p:pic>
      <p:pic>
        <p:nvPicPr>
          <p:cNvPr id="7" name="图片占位符 9">
            <a:extLst>
              <a:ext uri="{FF2B5EF4-FFF2-40B4-BE49-F238E27FC236}">
                <a16:creationId xmlns:a16="http://schemas.microsoft.com/office/drawing/2014/main" id="{4995A078-2584-DFDC-6481-1E1CA12F1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552" y="2084167"/>
            <a:ext cx="3281501" cy="3823467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7755AEF-2935-89BD-9AAA-A35780B05DA9}"/>
              </a:ext>
            </a:extLst>
          </p:cNvPr>
          <p:cNvSpPr txBox="1">
            <a:spLocks/>
          </p:cNvSpPr>
          <p:nvPr/>
        </p:nvSpPr>
        <p:spPr bwMode="auto">
          <a:xfrm>
            <a:off x="869954" y="1401954"/>
            <a:ext cx="10452100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rtlCol="0" anchor="ctr" anchorCtr="0" compatLnSpc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etc..</a:t>
            </a:r>
            <a:endParaRPr lang="en-US" altLang="zh-CN" sz="14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4F28AC-E1F6-822F-5725-79240556FD79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477EF2-F6FD-E751-9EA4-C38A7361AF76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85600" y="1603377"/>
            <a:ext cx="406400" cy="277813"/>
          </a:xfrm>
        </p:spPr>
        <p:txBody>
          <a:bodyPr/>
          <a:lstStyle/>
          <a:p>
            <a:fld id="{247564A0-2C6A-5D41-B706-C554FAF10A40}" type="slidenum">
              <a:rPr lang="en-US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</a:t>
            </a:fld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C38F84-31DB-142D-7089-F41E3F7CE3D5}"/>
              </a:ext>
            </a:extLst>
          </p:cNvPr>
          <p:cNvSpPr txBox="1">
            <a:spLocks/>
          </p:cNvSpPr>
          <p:nvPr/>
        </p:nvSpPr>
        <p:spPr bwMode="auto">
          <a:xfrm>
            <a:off x="869954" y="1236689"/>
            <a:ext cx="10452100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rtlCol="0" anchor="ctr" anchorCtr="0" compatLnSpc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etc..</a:t>
            </a:r>
            <a:endParaRPr lang="en-US" altLang="zh-CN" sz="12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94487B80-7AAE-76A1-E350-B330A5A8C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852" y="1880849"/>
            <a:ext cx="3096305" cy="3096305"/>
          </a:xfrm>
          <a:prstGeom prst="ellipse">
            <a:avLst/>
          </a:prstGeom>
        </p:spPr>
      </p:pic>
      <p:pic>
        <p:nvPicPr>
          <p:cNvPr id="13" name="图片占位符 9">
            <a:extLst>
              <a:ext uri="{FF2B5EF4-FFF2-40B4-BE49-F238E27FC236}">
                <a16:creationId xmlns:a16="http://schemas.microsoft.com/office/drawing/2014/main" id="{7E284209-65C2-AF6A-3C0E-499E6A69E2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49" y="1880849"/>
            <a:ext cx="3096305" cy="3096305"/>
          </a:xfrm>
          <a:prstGeom prst="ellipse">
            <a:avLst/>
          </a:prstGeom>
        </p:spPr>
      </p:pic>
      <p:pic>
        <p:nvPicPr>
          <p:cNvPr id="23" name="图片占位符 8">
            <a:extLst>
              <a:ext uri="{FF2B5EF4-FFF2-40B4-BE49-F238E27FC236}">
                <a16:creationId xmlns:a16="http://schemas.microsoft.com/office/drawing/2014/main" id="{F1198CCF-7A8B-711A-F722-46DB567F02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55" y="1880849"/>
            <a:ext cx="3096305" cy="3096305"/>
          </a:xfrm>
          <a:prstGeom prst="ellipse">
            <a:avLst/>
          </a:prstGeom>
        </p:spPr>
      </p:pic>
      <p:sp>
        <p:nvSpPr>
          <p:cNvPr id="25" name="Oval 11">
            <a:extLst>
              <a:ext uri="{FF2B5EF4-FFF2-40B4-BE49-F238E27FC236}">
                <a16:creationId xmlns:a16="http://schemas.microsoft.com/office/drawing/2014/main" id="{13B96C64-2E8F-DC99-3CE0-CDAB51F64E3A}"/>
              </a:ext>
            </a:extLst>
          </p:cNvPr>
          <p:cNvSpPr/>
          <p:nvPr/>
        </p:nvSpPr>
        <p:spPr bwMode="auto">
          <a:xfrm>
            <a:off x="1250064" y="4211215"/>
            <a:ext cx="725349" cy="725349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55B19934-9D34-8F86-B57E-E1D61EC4AE25}"/>
              </a:ext>
            </a:extLst>
          </p:cNvPr>
          <p:cNvSpPr/>
          <p:nvPr/>
        </p:nvSpPr>
        <p:spPr bwMode="auto">
          <a:xfrm>
            <a:off x="4645304" y="4211215"/>
            <a:ext cx="725349" cy="725349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ED285A07-B454-B278-8071-753216499F64}"/>
              </a:ext>
            </a:extLst>
          </p:cNvPr>
          <p:cNvSpPr/>
          <p:nvPr/>
        </p:nvSpPr>
        <p:spPr bwMode="auto">
          <a:xfrm>
            <a:off x="8287472" y="4211215"/>
            <a:ext cx="725349" cy="725349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DCBA179-7136-5FCD-262D-B288DD024F27}"/>
              </a:ext>
            </a:extLst>
          </p:cNvPr>
          <p:cNvSpPr/>
          <p:nvPr/>
        </p:nvSpPr>
        <p:spPr bwMode="auto">
          <a:xfrm>
            <a:off x="1371687" y="4255403"/>
            <a:ext cx="482104" cy="6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2133" dirty="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A606D25-419B-2A6A-B76E-4F05D2CE1FD3}"/>
              </a:ext>
            </a:extLst>
          </p:cNvPr>
          <p:cNvSpPr/>
          <p:nvPr/>
        </p:nvSpPr>
        <p:spPr bwMode="auto">
          <a:xfrm>
            <a:off x="4766925" y="4255403"/>
            <a:ext cx="482104" cy="6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2133" dirty="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0E250B8-2305-5FEE-F1DA-AE833014E4BD}"/>
              </a:ext>
            </a:extLst>
          </p:cNvPr>
          <p:cNvSpPr/>
          <p:nvPr/>
        </p:nvSpPr>
        <p:spPr bwMode="auto">
          <a:xfrm>
            <a:off x="8409095" y="4255403"/>
            <a:ext cx="482104" cy="6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2133" dirty="0">
                <a:solidFill>
                  <a:srgbClr val="FFFFFF"/>
                </a:solidFill>
                <a:latin typeface="+mj-ea"/>
                <a:ea typeface="+mj-ea"/>
                <a:cs typeface="Lato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6B1F6B57-F212-651F-99AE-2C72AC6271F8}"/>
              </a:ext>
            </a:extLst>
          </p:cNvPr>
          <p:cNvSpPr/>
          <p:nvPr/>
        </p:nvSpPr>
        <p:spPr bwMode="auto">
          <a:xfrm>
            <a:off x="1327229" y="5273520"/>
            <a:ext cx="2469267" cy="58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28A9D9E7-6B67-75CE-FA63-07AA3033799B}"/>
              </a:ext>
            </a:extLst>
          </p:cNvPr>
          <p:cNvSpPr/>
          <p:nvPr/>
        </p:nvSpPr>
        <p:spPr bwMode="auto">
          <a:xfrm>
            <a:off x="4676172" y="5273520"/>
            <a:ext cx="2469267" cy="58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FB545C2-3920-BC77-1F0D-D5B7F1B58BF1}"/>
              </a:ext>
            </a:extLst>
          </p:cNvPr>
          <p:cNvSpPr/>
          <p:nvPr/>
        </p:nvSpPr>
        <p:spPr bwMode="auto">
          <a:xfrm>
            <a:off x="8302905" y="5273520"/>
            <a:ext cx="2469267" cy="58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9C5DEE-905F-C756-8C29-6D38460F4185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C8F22A-0CBE-033E-C8A4-AF1EFE6CFD91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03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utoUpdateAnimBg="0"/>
      <p:bldP spid="28" grpId="1"/>
      <p:bldP spid="29" grpId="0" autoUpdateAnimBg="0"/>
      <p:bldP spid="29" grpId="1"/>
      <p:bldP spid="30" grpId="0" autoUpdateAnimBg="0"/>
      <p:bldP spid="30" grpId="1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5C6B270A-1BCD-FE8C-7BF4-95E551A72271}"/>
              </a:ext>
            </a:extLst>
          </p:cNvPr>
          <p:cNvSpPr txBox="1"/>
          <p:nvPr/>
        </p:nvSpPr>
        <p:spPr>
          <a:xfrm>
            <a:off x="7139448" y="2314775"/>
            <a:ext cx="36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  <a:latin typeface="+mj-ea"/>
                <a:ea typeface="+mj-ea"/>
                <a:cs typeface="Montserrat" panose="02000505000000020004" charset="0"/>
              </a:rPr>
              <a:t>Add title text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B2E4ADB-07F5-A5AA-B432-FB22D6D48ECF}"/>
              </a:ext>
            </a:extLst>
          </p:cNvPr>
          <p:cNvSpPr txBox="1"/>
          <p:nvPr/>
        </p:nvSpPr>
        <p:spPr>
          <a:xfrm>
            <a:off x="7210204" y="1616621"/>
            <a:ext cx="3133947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spc="600" dirty="0">
                <a:solidFill>
                  <a:schemeClr val="bg2">
                    <a:lumMod val="75000"/>
                  </a:schemeClr>
                </a:solidFill>
                <a:latin typeface="+mn-ea"/>
                <a:cs typeface="Montserrat" panose="02000505000000020004" charset="0"/>
              </a:rPr>
              <a:t>YOU CAN WRITE HERE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4076574-E72B-6301-7A29-06A95B6F2940}"/>
              </a:ext>
            </a:extLst>
          </p:cNvPr>
          <p:cNvSpPr txBox="1"/>
          <p:nvPr/>
        </p:nvSpPr>
        <p:spPr>
          <a:xfrm>
            <a:off x="7210204" y="4888472"/>
            <a:ext cx="441597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55918C0E-0052-E03A-4081-DAA3E5E80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85" y="1517233"/>
            <a:ext cx="3046731" cy="42416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303C83BB-151A-22ED-6AD1-787F1A1749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312" y="1050298"/>
            <a:ext cx="1824037" cy="2432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CB834313-4250-6875-2206-9025C7901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614" y="3790006"/>
            <a:ext cx="1826895" cy="2435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56109" y="2252394"/>
            <a:ext cx="332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2555" y="1959900"/>
            <a:ext cx="37920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spc="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WRITE HERE SOMETHING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8980" y="4057497"/>
            <a:ext cx="3075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32CE05B4-5A4C-4106-61F9-1025E99C3A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486998"/>
            <a:ext cx="3580131" cy="2386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461C565D-0C8E-806A-36B3-93883AD8B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3984257"/>
            <a:ext cx="3580131" cy="2386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415A1582-25BE-0418-5375-08AE7EB3B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417" y="311599"/>
            <a:ext cx="4478339" cy="6234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405" y="919529"/>
            <a:ext cx="334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2539" y="2775315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altLang="zh-CN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2541" y="3146081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967" y="5215841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altLang="zh-CN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354" y="5594388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2539" y="399946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altLang="zh-CN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1354" y="4370234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pic>
        <p:nvPicPr>
          <p:cNvPr id="3" name="Picture Placeholder 1">
            <a:extLst>
              <a:ext uri="{FF2B5EF4-FFF2-40B4-BE49-F238E27FC236}">
                <a16:creationId xmlns:a16="http://schemas.microsoft.com/office/drawing/2014/main" id="{C67F5347-CAB0-09BA-C555-51F4B1158E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122" y="919386"/>
            <a:ext cx="7528879" cy="5019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21120" y="919529"/>
            <a:ext cx="334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56256" y="2775315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6256" y="3146081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49682" y="5215841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altLang="zh-CN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5069" y="5594388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6256" y="399946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  <a:endParaRPr lang="en-US" altLang="zh-CN" spc="600" dirty="0">
              <a:solidFill>
                <a:schemeClr val="tx2"/>
              </a:solidFill>
              <a:latin typeface="Segoe UI" panose="020B0502040204020203" pitchFamily="34" charset="0"/>
              <a:ea typeface="Oswald" charset="0"/>
              <a:cs typeface="Oswald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5069" y="4370234"/>
            <a:ext cx="270498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spc="15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pic>
        <p:nvPicPr>
          <p:cNvPr id="3" name="Picture Placeholder 1">
            <a:extLst>
              <a:ext uri="{FF2B5EF4-FFF2-40B4-BE49-F238E27FC236}">
                <a16:creationId xmlns:a16="http://schemas.microsoft.com/office/drawing/2014/main" id="{7283CA42-160F-558A-CA4E-7C4C148B05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6923"/>
            <a:ext cx="8198168" cy="5465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13754" y="2250640"/>
            <a:ext cx="106406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spc="300" dirty="0">
              <a:solidFill>
                <a:schemeClr val="bg2">
                  <a:lumMod val="75000"/>
                </a:schemeClr>
              </a:solidFill>
              <a:latin typeface="+mn-ea"/>
              <a:cs typeface="Lato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405" y="1056254"/>
            <a:ext cx="1010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014" y="826185"/>
            <a:ext cx="379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2">
                    <a:lumMod val="75000"/>
                  </a:schemeClr>
                </a:solidFill>
                <a:latin typeface="+mn-ea"/>
                <a:cs typeface="Oswald" charset="0"/>
              </a:rPr>
              <a:t>WRITE HERE SOMETHING</a:t>
            </a:r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7C1711C-E882-7C8F-F36D-BB706DAC1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365" y="4393995"/>
            <a:ext cx="3048635" cy="2032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C2B23579-C677-279B-5C78-AAF6FB157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684" y="4394729"/>
            <a:ext cx="3046413" cy="20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15C61D1-A7AE-50A9-EBEB-4154E01C35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097" y="4388384"/>
            <a:ext cx="3065463" cy="2043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Placeholder 1">
            <a:extLst>
              <a:ext uri="{FF2B5EF4-FFF2-40B4-BE49-F238E27FC236}">
                <a16:creationId xmlns:a16="http://schemas.microsoft.com/office/drawing/2014/main" id="{0DB91FC6-2F22-B0EE-6727-1C70486A46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115" y="4384040"/>
            <a:ext cx="3078480" cy="2052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F7C2-E4D9-80E3-55D0-BF50883A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713366-0CBC-29A1-14EE-CC4A17721D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70" y="0"/>
            <a:ext cx="12169463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B0E3828-1B00-674E-6319-F51C8F9320FF}"/>
              </a:ext>
            </a:extLst>
          </p:cNvPr>
          <p:cNvSpPr/>
          <p:nvPr/>
        </p:nvSpPr>
        <p:spPr>
          <a:xfrm>
            <a:off x="14011" y="0"/>
            <a:ext cx="10558739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96B17A-B053-3FD4-7F6D-E87E746D60C0}"/>
              </a:ext>
            </a:extLst>
          </p:cNvPr>
          <p:cNvSpPr txBox="1"/>
          <p:nvPr/>
        </p:nvSpPr>
        <p:spPr>
          <a:xfrm>
            <a:off x="1194624" y="2323767"/>
            <a:ext cx="6368227" cy="1306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Add title text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3FECAB-BD83-B73D-1C7A-DEC225EF8AF5}"/>
              </a:ext>
            </a:extLst>
          </p:cNvPr>
          <p:cNvSpPr/>
          <p:nvPr/>
        </p:nvSpPr>
        <p:spPr>
          <a:xfrm>
            <a:off x="1370109" y="5039301"/>
            <a:ext cx="387976" cy="594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C5F7D7E-26BE-4BAC-BEF3-C5A56C7F5F37}"/>
              </a:ext>
            </a:extLst>
          </p:cNvPr>
          <p:cNvSpPr>
            <a:spLocks/>
          </p:cNvSpPr>
          <p:nvPr/>
        </p:nvSpPr>
        <p:spPr bwMode="auto">
          <a:xfrm>
            <a:off x="1294705" y="3673599"/>
            <a:ext cx="5525195" cy="11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800" dirty="0">
                <a:solidFill>
                  <a:schemeClr val="bg1">
                    <a:alpha val="65000"/>
                  </a:schemeClr>
                </a:solidFill>
                <a:latin typeface="+mn-ea"/>
                <a:ea typeface="+mn-ea"/>
              </a:rPr>
              <a:t>Schematic engineering drawing display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CCB179-B2D6-3B55-9B80-7C0BECB9ED25}"/>
              </a:ext>
            </a:extLst>
          </p:cNvPr>
          <p:cNvSpPr txBox="1"/>
          <p:nvPr/>
        </p:nvSpPr>
        <p:spPr>
          <a:xfrm>
            <a:off x="1213675" y="1516954"/>
            <a:ext cx="1880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+mj-ea"/>
                <a:ea typeface="+mj-ea"/>
              </a:rPr>
              <a:t>Part </a:t>
            </a:r>
            <a:endParaRPr lang="zh-CN" altLang="en-US" sz="5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F8D9F3-9B01-6A18-EFA5-69B8EFAC318C}"/>
              </a:ext>
            </a:extLst>
          </p:cNvPr>
          <p:cNvSpPr txBox="1"/>
          <p:nvPr/>
        </p:nvSpPr>
        <p:spPr>
          <a:xfrm>
            <a:off x="2982238" y="1647575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7929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6">
            <a:extLst>
              <a:ext uri="{FF2B5EF4-FFF2-40B4-BE49-F238E27FC236}">
                <a16:creationId xmlns:a16="http://schemas.microsoft.com/office/drawing/2014/main" id="{12A3962E-3549-D440-3B71-6CAF29CBCB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731" y="3601333"/>
            <a:ext cx="1949043" cy="1956643"/>
          </a:xfrm>
          <a:custGeom>
            <a:avLst/>
            <a:gdLst>
              <a:gd name="connsiteX0" fmla="*/ 242778 w 1456638"/>
              <a:gd name="connsiteY0" fmla="*/ 0 h 1456638"/>
              <a:gd name="connsiteX1" fmla="*/ 1213860 w 1456638"/>
              <a:gd name="connsiteY1" fmla="*/ 0 h 1456638"/>
              <a:gd name="connsiteX2" fmla="*/ 1456638 w 1456638"/>
              <a:gd name="connsiteY2" fmla="*/ 242778 h 1456638"/>
              <a:gd name="connsiteX3" fmla="*/ 1456638 w 1456638"/>
              <a:gd name="connsiteY3" fmla="*/ 1456638 h 1456638"/>
              <a:gd name="connsiteX4" fmla="*/ 1456638 w 1456638"/>
              <a:gd name="connsiteY4" fmla="*/ 1456638 h 1456638"/>
              <a:gd name="connsiteX5" fmla="*/ 0 w 1456638"/>
              <a:gd name="connsiteY5" fmla="*/ 1456638 h 1456638"/>
              <a:gd name="connsiteX6" fmla="*/ 0 w 1456638"/>
              <a:gd name="connsiteY6" fmla="*/ 1456638 h 1456638"/>
              <a:gd name="connsiteX7" fmla="*/ 0 w 1456638"/>
              <a:gd name="connsiteY7" fmla="*/ 242778 h 1456638"/>
              <a:gd name="connsiteX8" fmla="*/ 242778 w 1456638"/>
              <a:gd name="connsiteY8" fmla="*/ 0 h 1456638"/>
              <a:gd name="connsiteX0-1" fmla="*/ 251015 w 1464875"/>
              <a:gd name="connsiteY0-2" fmla="*/ 34075 h 1490713"/>
              <a:gd name="connsiteX1-3" fmla="*/ 1222097 w 1464875"/>
              <a:gd name="connsiteY1-4" fmla="*/ 34075 h 1490713"/>
              <a:gd name="connsiteX2-5" fmla="*/ 1464875 w 1464875"/>
              <a:gd name="connsiteY2-6" fmla="*/ 276853 h 1490713"/>
              <a:gd name="connsiteX3-7" fmla="*/ 1464875 w 1464875"/>
              <a:gd name="connsiteY3-8" fmla="*/ 1490713 h 1490713"/>
              <a:gd name="connsiteX4-9" fmla="*/ 1464875 w 1464875"/>
              <a:gd name="connsiteY4-10" fmla="*/ 1490713 h 1490713"/>
              <a:gd name="connsiteX5-11" fmla="*/ 8237 w 1464875"/>
              <a:gd name="connsiteY5-12" fmla="*/ 1490713 h 1490713"/>
              <a:gd name="connsiteX6-13" fmla="*/ 8237 w 1464875"/>
              <a:gd name="connsiteY6-14" fmla="*/ 1490713 h 1490713"/>
              <a:gd name="connsiteX7-15" fmla="*/ 0 w 1464875"/>
              <a:gd name="connsiteY7-16" fmla="*/ 70907 h 1490713"/>
              <a:gd name="connsiteX8-17" fmla="*/ 251015 w 1464875"/>
              <a:gd name="connsiteY8-18" fmla="*/ 34075 h 1490713"/>
              <a:gd name="connsiteX0-19" fmla="*/ 251400 w 1465260"/>
              <a:gd name="connsiteY0-20" fmla="*/ 0 h 1456638"/>
              <a:gd name="connsiteX1-21" fmla="*/ 1222482 w 1465260"/>
              <a:gd name="connsiteY1-22" fmla="*/ 0 h 1456638"/>
              <a:gd name="connsiteX2-23" fmla="*/ 1465260 w 1465260"/>
              <a:gd name="connsiteY2-24" fmla="*/ 242778 h 1456638"/>
              <a:gd name="connsiteX3-25" fmla="*/ 1465260 w 1465260"/>
              <a:gd name="connsiteY3-26" fmla="*/ 1456638 h 1456638"/>
              <a:gd name="connsiteX4-27" fmla="*/ 1465260 w 1465260"/>
              <a:gd name="connsiteY4-28" fmla="*/ 1456638 h 1456638"/>
              <a:gd name="connsiteX5-29" fmla="*/ 8622 w 1465260"/>
              <a:gd name="connsiteY5-30" fmla="*/ 1456638 h 1456638"/>
              <a:gd name="connsiteX6-31" fmla="*/ 8622 w 1465260"/>
              <a:gd name="connsiteY6-32" fmla="*/ 1456638 h 1456638"/>
              <a:gd name="connsiteX7-33" fmla="*/ 385 w 1465260"/>
              <a:gd name="connsiteY7-34" fmla="*/ 36832 h 1456638"/>
              <a:gd name="connsiteX8-35" fmla="*/ 251400 w 1465260"/>
              <a:gd name="connsiteY8-36" fmla="*/ 0 h 1456638"/>
              <a:gd name="connsiteX0-37" fmla="*/ 63436 w 1513432"/>
              <a:gd name="connsiteY0-38" fmla="*/ 78443 h 1540105"/>
              <a:gd name="connsiteX1-39" fmla="*/ 1270654 w 1513432"/>
              <a:gd name="connsiteY1-40" fmla="*/ 83467 h 1540105"/>
              <a:gd name="connsiteX2-41" fmla="*/ 1513432 w 1513432"/>
              <a:gd name="connsiteY2-42" fmla="*/ 326245 h 1540105"/>
              <a:gd name="connsiteX3-43" fmla="*/ 1513432 w 1513432"/>
              <a:gd name="connsiteY3-44" fmla="*/ 1540105 h 1540105"/>
              <a:gd name="connsiteX4-45" fmla="*/ 1513432 w 1513432"/>
              <a:gd name="connsiteY4-46" fmla="*/ 1540105 h 1540105"/>
              <a:gd name="connsiteX5-47" fmla="*/ 56794 w 1513432"/>
              <a:gd name="connsiteY5-48" fmla="*/ 1540105 h 1540105"/>
              <a:gd name="connsiteX6-49" fmla="*/ 56794 w 1513432"/>
              <a:gd name="connsiteY6-50" fmla="*/ 1540105 h 1540105"/>
              <a:gd name="connsiteX7-51" fmla="*/ 48557 w 1513432"/>
              <a:gd name="connsiteY7-52" fmla="*/ 120299 h 1540105"/>
              <a:gd name="connsiteX8-53" fmla="*/ 63436 w 1513432"/>
              <a:gd name="connsiteY8-54" fmla="*/ 78443 h 1540105"/>
              <a:gd name="connsiteX0-55" fmla="*/ 60617 w 1510613"/>
              <a:gd name="connsiteY0-56" fmla="*/ 203111 h 1664773"/>
              <a:gd name="connsiteX1-57" fmla="*/ 1267835 w 1510613"/>
              <a:gd name="connsiteY1-58" fmla="*/ 208135 h 1664773"/>
              <a:gd name="connsiteX2-59" fmla="*/ 1510613 w 1510613"/>
              <a:gd name="connsiteY2-60" fmla="*/ 450913 h 1664773"/>
              <a:gd name="connsiteX3-61" fmla="*/ 1510613 w 1510613"/>
              <a:gd name="connsiteY3-62" fmla="*/ 1664773 h 1664773"/>
              <a:gd name="connsiteX4-63" fmla="*/ 1510613 w 1510613"/>
              <a:gd name="connsiteY4-64" fmla="*/ 1664773 h 1664773"/>
              <a:gd name="connsiteX5-65" fmla="*/ 53975 w 1510613"/>
              <a:gd name="connsiteY5-66" fmla="*/ 1664773 h 1664773"/>
              <a:gd name="connsiteX6-67" fmla="*/ 53975 w 1510613"/>
              <a:gd name="connsiteY6-68" fmla="*/ 1664773 h 1664773"/>
              <a:gd name="connsiteX7-69" fmla="*/ 55786 w 1510613"/>
              <a:gd name="connsiteY7-70" fmla="*/ 84194 h 1664773"/>
              <a:gd name="connsiteX8-71" fmla="*/ 60617 w 1510613"/>
              <a:gd name="connsiteY8-72" fmla="*/ 203111 h 1664773"/>
              <a:gd name="connsiteX0-73" fmla="*/ 60617 w 1510613"/>
              <a:gd name="connsiteY0-74" fmla="*/ 126085 h 1587747"/>
              <a:gd name="connsiteX1-75" fmla="*/ 1267835 w 1510613"/>
              <a:gd name="connsiteY1-76" fmla="*/ 131109 h 1587747"/>
              <a:gd name="connsiteX2-77" fmla="*/ 1510613 w 1510613"/>
              <a:gd name="connsiteY2-78" fmla="*/ 373887 h 1587747"/>
              <a:gd name="connsiteX3-79" fmla="*/ 1510613 w 1510613"/>
              <a:gd name="connsiteY3-80" fmla="*/ 1587747 h 1587747"/>
              <a:gd name="connsiteX4-81" fmla="*/ 1510613 w 1510613"/>
              <a:gd name="connsiteY4-82" fmla="*/ 1587747 h 1587747"/>
              <a:gd name="connsiteX5-83" fmla="*/ 53975 w 1510613"/>
              <a:gd name="connsiteY5-84" fmla="*/ 1587747 h 1587747"/>
              <a:gd name="connsiteX6-85" fmla="*/ 53975 w 1510613"/>
              <a:gd name="connsiteY6-86" fmla="*/ 1587747 h 1587747"/>
              <a:gd name="connsiteX7-87" fmla="*/ 55786 w 1510613"/>
              <a:gd name="connsiteY7-88" fmla="*/ 7168 h 1587747"/>
              <a:gd name="connsiteX8-89" fmla="*/ 60617 w 1510613"/>
              <a:gd name="connsiteY8-90" fmla="*/ 126085 h 1587747"/>
              <a:gd name="connsiteX0-91" fmla="*/ 60617 w 1510613"/>
              <a:gd name="connsiteY0-92" fmla="*/ 21480 h 1483142"/>
              <a:gd name="connsiteX1-93" fmla="*/ 1267835 w 1510613"/>
              <a:gd name="connsiteY1-94" fmla="*/ 26504 h 1483142"/>
              <a:gd name="connsiteX2-95" fmla="*/ 1510613 w 1510613"/>
              <a:gd name="connsiteY2-96" fmla="*/ 269282 h 1483142"/>
              <a:gd name="connsiteX3-97" fmla="*/ 1510613 w 1510613"/>
              <a:gd name="connsiteY3-98" fmla="*/ 1483142 h 1483142"/>
              <a:gd name="connsiteX4-99" fmla="*/ 1510613 w 1510613"/>
              <a:gd name="connsiteY4-100" fmla="*/ 1483142 h 1483142"/>
              <a:gd name="connsiteX5-101" fmla="*/ 53975 w 1510613"/>
              <a:gd name="connsiteY5-102" fmla="*/ 1483142 h 1483142"/>
              <a:gd name="connsiteX6-103" fmla="*/ 53975 w 1510613"/>
              <a:gd name="connsiteY6-104" fmla="*/ 1483142 h 1483142"/>
              <a:gd name="connsiteX7-105" fmla="*/ 55786 w 1510613"/>
              <a:gd name="connsiteY7-106" fmla="*/ 18119 h 1483142"/>
              <a:gd name="connsiteX8-107" fmla="*/ 60617 w 1510613"/>
              <a:gd name="connsiteY8-108" fmla="*/ 21480 h 1483142"/>
              <a:gd name="connsiteX0-109" fmla="*/ 750492 w 1507151"/>
              <a:gd name="connsiteY0-110" fmla="*/ 110767 h 1572429"/>
              <a:gd name="connsiteX1-111" fmla="*/ 1264373 w 1507151"/>
              <a:gd name="connsiteY1-112" fmla="*/ 115791 h 1572429"/>
              <a:gd name="connsiteX2-113" fmla="*/ 1507151 w 1507151"/>
              <a:gd name="connsiteY2-114" fmla="*/ 358569 h 1572429"/>
              <a:gd name="connsiteX3-115" fmla="*/ 1507151 w 1507151"/>
              <a:gd name="connsiteY3-116" fmla="*/ 1572429 h 1572429"/>
              <a:gd name="connsiteX4-117" fmla="*/ 1507151 w 1507151"/>
              <a:gd name="connsiteY4-118" fmla="*/ 1572429 h 1572429"/>
              <a:gd name="connsiteX5-119" fmla="*/ 50513 w 1507151"/>
              <a:gd name="connsiteY5-120" fmla="*/ 1572429 h 1572429"/>
              <a:gd name="connsiteX6-121" fmla="*/ 50513 w 1507151"/>
              <a:gd name="connsiteY6-122" fmla="*/ 1572429 h 1572429"/>
              <a:gd name="connsiteX7-123" fmla="*/ 52324 w 1507151"/>
              <a:gd name="connsiteY7-124" fmla="*/ 107406 h 1572429"/>
              <a:gd name="connsiteX8-125" fmla="*/ 750492 w 1507151"/>
              <a:gd name="connsiteY8-126" fmla="*/ 110767 h 1572429"/>
              <a:gd name="connsiteX0-127" fmla="*/ 699979 w 1456638"/>
              <a:gd name="connsiteY0-128" fmla="*/ 99604 h 1561266"/>
              <a:gd name="connsiteX1-129" fmla="*/ 1213860 w 1456638"/>
              <a:gd name="connsiteY1-130" fmla="*/ 104628 h 1561266"/>
              <a:gd name="connsiteX2-131" fmla="*/ 1456638 w 1456638"/>
              <a:gd name="connsiteY2-132" fmla="*/ 347406 h 1561266"/>
              <a:gd name="connsiteX3-133" fmla="*/ 1456638 w 1456638"/>
              <a:gd name="connsiteY3-134" fmla="*/ 1561266 h 1561266"/>
              <a:gd name="connsiteX4-135" fmla="*/ 1456638 w 1456638"/>
              <a:gd name="connsiteY4-136" fmla="*/ 1561266 h 1561266"/>
              <a:gd name="connsiteX5-137" fmla="*/ 0 w 1456638"/>
              <a:gd name="connsiteY5-138" fmla="*/ 1561266 h 1561266"/>
              <a:gd name="connsiteX6-139" fmla="*/ 0 w 1456638"/>
              <a:gd name="connsiteY6-140" fmla="*/ 1561266 h 1561266"/>
              <a:gd name="connsiteX7-141" fmla="*/ 1811 w 1456638"/>
              <a:gd name="connsiteY7-142" fmla="*/ 96243 h 1561266"/>
              <a:gd name="connsiteX8-143" fmla="*/ 699979 w 1456638"/>
              <a:gd name="connsiteY8-144" fmla="*/ 99604 h 1561266"/>
              <a:gd name="connsiteX0-145" fmla="*/ 713977 w 1470636"/>
              <a:gd name="connsiteY0-146" fmla="*/ 110767 h 1572429"/>
              <a:gd name="connsiteX1-147" fmla="*/ 1227858 w 1470636"/>
              <a:gd name="connsiteY1-148" fmla="*/ 115791 h 1572429"/>
              <a:gd name="connsiteX2-149" fmla="*/ 1470636 w 1470636"/>
              <a:gd name="connsiteY2-150" fmla="*/ 358569 h 1572429"/>
              <a:gd name="connsiteX3-151" fmla="*/ 1470636 w 1470636"/>
              <a:gd name="connsiteY3-152" fmla="*/ 1572429 h 1572429"/>
              <a:gd name="connsiteX4-153" fmla="*/ 1470636 w 1470636"/>
              <a:gd name="connsiteY4-154" fmla="*/ 1572429 h 1572429"/>
              <a:gd name="connsiteX5-155" fmla="*/ 13998 w 1470636"/>
              <a:gd name="connsiteY5-156" fmla="*/ 1572429 h 1572429"/>
              <a:gd name="connsiteX6-157" fmla="*/ 209940 w 1470636"/>
              <a:gd name="connsiteY6-158" fmla="*/ 1572429 h 1572429"/>
              <a:gd name="connsiteX7-159" fmla="*/ 15809 w 1470636"/>
              <a:gd name="connsiteY7-160" fmla="*/ 107406 h 1572429"/>
              <a:gd name="connsiteX8-161" fmla="*/ 713977 w 1470636"/>
              <a:gd name="connsiteY8-162" fmla="*/ 110767 h 1572429"/>
              <a:gd name="connsiteX0-163" fmla="*/ 713977 w 1470636"/>
              <a:gd name="connsiteY0-164" fmla="*/ 110767 h 1577453"/>
              <a:gd name="connsiteX1-165" fmla="*/ 1227858 w 1470636"/>
              <a:gd name="connsiteY1-166" fmla="*/ 115791 h 1577453"/>
              <a:gd name="connsiteX2-167" fmla="*/ 1470636 w 1470636"/>
              <a:gd name="connsiteY2-168" fmla="*/ 358569 h 1577453"/>
              <a:gd name="connsiteX3-169" fmla="*/ 1470636 w 1470636"/>
              <a:gd name="connsiteY3-170" fmla="*/ 1572429 h 1577453"/>
              <a:gd name="connsiteX4-171" fmla="*/ 1470636 w 1470636"/>
              <a:gd name="connsiteY4-172" fmla="*/ 1572429 h 1577453"/>
              <a:gd name="connsiteX5-173" fmla="*/ 390811 w 1470636"/>
              <a:gd name="connsiteY5-174" fmla="*/ 1577453 h 1577453"/>
              <a:gd name="connsiteX6-175" fmla="*/ 209940 w 1470636"/>
              <a:gd name="connsiteY6-176" fmla="*/ 1572429 h 1577453"/>
              <a:gd name="connsiteX7-177" fmla="*/ 15809 w 1470636"/>
              <a:gd name="connsiteY7-178" fmla="*/ 107406 h 1577453"/>
              <a:gd name="connsiteX8-179" fmla="*/ 713977 w 1470636"/>
              <a:gd name="connsiteY8-180" fmla="*/ 110767 h 1577453"/>
              <a:gd name="connsiteX0-181" fmla="*/ 748826 w 1505485"/>
              <a:gd name="connsiteY0-182" fmla="*/ 110024 h 1576710"/>
              <a:gd name="connsiteX1-183" fmla="*/ 1262707 w 1505485"/>
              <a:gd name="connsiteY1-184" fmla="*/ 115048 h 1576710"/>
              <a:gd name="connsiteX2-185" fmla="*/ 1505485 w 1505485"/>
              <a:gd name="connsiteY2-186" fmla="*/ 357826 h 1576710"/>
              <a:gd name="connsiteX3-187" fmla="*/ 1505485 w 1505485"/>
              <a:gd name="connsiteY3-188" fmla="*/ 1571686 h 1576710"/>
              <a:gd name="connsiteX4-189" fmla="*/ 1505485 w 1505485"/>
              <a:gd name="connsiteY4-190" fmla="*/ 1571686 h 1576710"/>
              <a:gd name="connsiteX5-191" fmla="*/ 425660 w 1505485"/>
              <a:gd name="connsiteY5-192" fmla="*/ 1576710 h 1576710"/>
              <a:gd name="connsiteX6-193" fmla="*/ 53871 w 1505485"/>
              <a:gd name="connsiteY6-194" fmla="*/ 1561638 h 1576710"/>
              <a:gd name="connsiteX7-195" fmla="*/ 50658 w 1505485"/>
              <a:gd name="connsiteY7-196" fmla="*/ 106663 h 1576710"/>
              <a:gd name="connsiteX8-197" fmla="*/ 748826 w 1505485"/>
              <a:gd name="connsiteY8-198" fmla="*/ 110024 h 1576710"/>
              <a:gd name="connsiteX0-199" fmla="*/ 702048 w 1458707"/>
              <a:gd name="connsiteY0-200" fmla="*/ 110024 h 1576710"/>
              <a:gd name="connsiteX1-201" fmla="*/ 1215929 w 1458707"/>
              <a:gd name="connsiteY1-202" fmla="*/ 115048 h 1576710"/>
              <a:gd name="connsiteX2-203" fmla="*/ 1458707 w 1458707"/>
              <a:gd name="connsiteY2-204" fmla="*/ 357826 h 1576710"/>
              <a:gd name="connsiteX3-205" fmla="*/ 1458707 w 1458707"/>
              <a:gd name="connsiteY3-206" fmla="*/ 1571686 h 1576710"/>
              <a:gd name="connsiteX4-207" fmla="*/ 1458707 w 1458707"/>
              <a:gd name="connsiteY4-208" fmla="*/ 1571686 h 1576710"/>
              <a:gd name="connsiteX5-209" fmla="*/ 378882 w 1458707"/>
              <a:gd name="connsiteY5-210" fmla="*/ 1576710 h 1576710"/>
              <a:gd name="connsiteX6-211" fmla="*/ 7093 w 1458707"/>
              <a:gd name="connsiteY6-212" fmla="*/ 1561638 h 1576710"/>
              <a:gd name="connsiteX7-213" fmla="*/ 3880 w 1458707"/>
              <a:gd name="connsiteY7-214" fmla="*/ 106663 h 1576710"/>
              <a:gd name="connsiteX8-215" fmla="*/ 702048 w 1458707"/>
              <a:gd name="connsiteY8-216" fmla="*/ 110024 h 1576710"/>
              <a:gd name="connsiteX0-217" fmla="*/ 702048 w 1458707"/>
              <a:gd name="connsiteY0-218" fmla="*/ 5285 h 1471971"/>
              <a:gd name="connsiteX1-219" fmla="*/ 1215929 w 1458707"/>
              <a:gd name="connsiteY1-220" fmla="*/ 10309 h 1471971"/>
              <a:gd name="connsiteX2-221" fmla="*/ 1458707 w 1458707"/>
              <a:gd name="connsiteY2-222" fmla="*/ 253087 h 1471971"/>
              <a:gd name="connsiteX3-223" fmla="*/ 1458707 w 1458707"/>
              <a:gd name="connsiteY3-224" fmla="*/ 1466947 h 1471971"/>
              <a:gd name="connsiteX4-225" fmla="*/ 1458707 w 1458707"/>
              <a:gd name="connsiteY4-226" fmla="*/ 1466947 h 1471971"/>
              <a:gd name="connsiteX5-227" fmla="*/ 378882 w 1458707"/>
              <a:gd name="connsiteY5-228" fmla="*/ 1471971 h 1471971"/>
              <a:gd name="connsiteX6-229" fmla="*/ 7093 w 1458707"/>
              <a:gd name="connsiteY6-230" fmla="*/ 1456899 h 1471971"/>
              <a:gd name="connsiteX7-231" fmla="*/ 3880 w 1458707"/>
              <a:gd name="connsiteY7-232" fmla="*/ 1924 h 1471971"/>
              <a:gd name="connsiteX8-233" fmla="*/ 702048 w 1458707"/>
              <a:gd name="connsiteY8-234" fmla="*/ 5285 h 1471971"/>
              <a:gd name="connsiteX0-235" fmla="*/ 702048 w 1458707"/>
              <a:gd name="connsiteY0-236" fmla="*/ 5285 h 1471971"/>
              <a:gd name="connsiteX1-237" fmla="*/ 1215929 w 1458707"/>
              <a:gd name="connsiteY1-238" fmla="*/ 10309 h 1471971"/>
              <a:gd name="connsiteX2-239" fmla="*/ 1458707 w 1458707"/>
              <a:gd name="connsiteY2-240" fmla="*/ 253087 h 1471971"/>
              <a:gd name="connsiteX3-241" fmla="*/ 1458707 w 1458707"/>
              <a:gd name="connsiteY3-242" fmla="*/ 1466947 h 1471971"/>
              <a:gd name="connsiteX4-243" fmla="*/ 1458707 w 1458707"/>
              <a:gd name="connsiteY4-244" fmla="*/ 1466947 h 1471971"/>
              <a:gd name="connsiteX5-245" fmla="*/ 378882 w 1458707"/>
              <a:gd name="connsiteY5-246" fmla="*/ 1471971 h 1471971"/>
              <a:gd name="connsiteX6-247" fmla="*/ 7093 w 1458707"/>
              <a:gd name="connsiteY6-248" fmla="*/ 1471971 h 1471971"/>
              <a:gd name="connsiteX7-249" fmla="*/ 3880 w 1458707"/>
              <a:gd name="connsiteY7-250" fmla="*/ 1924 h 1471971"/>
              <a:gd name="connsiteX8-251" fmla="*/ 702048 w 1458707"/>
              <a:gd name="connsiteY8-252" fmla="*/ 5285 h 1471971"/>
              <a:gd name="connsiteX0-253" fmla="*/ 703275 w 1459934"/>
              <a:gd name="connsiteY0-254" fmla="*/ 5285 h 1471971"/>
              <a:gd name="connsiteX1-255" fmla="*/ 1217156 w 1459934"/>
              <a:gd name="connsiteY1-256" fmla="*/ 10309 h 1471971"/>
              <a:gd name="connsiteX2-257" fmla="*/ 1459934 w 1459934"/>
              <a:gd name="connsiteY2-258" fmla="*/ 253087 h 1471971"/>
              <a:gd name="connsiteX3-259" fmla="*/ 1459934 w 1459934"/>
              <a:gd name="connsiteY3-260" fmla="*/ 1466947 h 1471971"/>
              <a:gd name="connsiteX4-261" fmla="*/ 1459934 w 1459934"/>
              <a:gd name="connsiteY4-262" fmla="*/ 1466947 h 1471971"/>
              <a:gd name="connsiteX5-263" fmla="*/ 380109 w 1459934"/>
              <a:gd name="connsiteY5-264" fmla="*/ 1471971 h 1471971"/>
              <a:gd name="connsiteX6-265" fmla="*/ 3295 w 1459934"/>
              <a:gd name="connsiteY6-266" fmla="*/ 1466947 h 1471971"/>
              <a:gd name="connsiteX7-267" fmla="*/ 5107 w 1459934"/>
              <a:gd name="connsiteY7-268" fmla="*/ 1924 h 1471971"/>
              <a:gd name="connsiteX8-269" fmla="*/ 703275 w 1459934"/>
              <a:gd name="connsiteY8-270" fmla="*/ 5285 h 1471971"/>
              <a:gd name="connsiteX0-271" fmla="*/ 703275 w 1459934"/>
              <a:gd name="connsiteY0-272" fmla="*/ 5285 h 1466947"/>
              <a:gd name="connsiteX1-273" fmla="*/ 1217156 w 1459934"/>
              <a:gd name="connsiteY1-274" fmla="*/ 10309 h 1466947"/>
              <a:gd name="connsiteX2-275" fmla="*/ 1459934 w 1459934"/>
              <a:gd name="connsiteY2-276" fmla="*/ 253087 h 1466947"/>
              <a:gd name="connsiteX3-277" fmla="*/ 1459934 w 1459934"/>
              <a:gd name="connsiteY3-278" fmla="*/ 1466947 h 1466947"/>
              <a:gd name="connsiteX4-279" fmla="*/ 1459934 w 1459934"/>
              <a:gd name="connsiteY4-280" fmla="*/ 1466947 h 1466947"/>
              <a:gd name="connsiteX5-281" fmla="*/ 390157 w 1459934"/>
              <a:gd name="connsiteY5-282" fmla="*/ 1466947 h 1466947"/>
              <a:gd name="connsiteX6-283" fmla="*/ 3295 w 1459934"/>
              <a:gd name="connsiteY6-284" fmla="*/ 1466947 h 1466947"/>
              <a:gd name="connsiteX7-285" fmla="*/ 5107 w 1459934"/>
              <a:gd name="connsiteY7-286" fmla="*/ 1924 h 1466947"/>
              <a:gd name="connsiteX8-287" fmla="*/ 703275 w 1459934"/>
              <a:gd name="connsiteY8-288" fmla="*/ 5285 h 1466947"/>
              <a:gd name="connsiteX0-289" fmla="*/ 705569 w 1462228"/>
              <a:gd name="connsiteY0-290" fmla="*/ 5285 h 1466947"/>
              <a:gd name="connsiteX1-291" fmla="*/ 1219450 w 1462228"/>
              <a:gd name="connsiteY1-292" fmla="*/ 10309 h 1466947"/>
              <a:gd name="connsiteX2-293" fmla="*/ 1462228 w 1462228"/>
              <a:gd name="connsiteY2-294" fmla="*/ 253087 h 1466947"/>
              <a:gd name="connsiteX3-295" fmla="*/ 1462228 w 1462228"/>
              <a:gd name="connsiteY3-296" fmla="*/ 1466947 h 1466947"/>
              <a:gd name="connsiteX4-297" fmla="*/ 1462228 w 1462228"/>
              <a:gd name="connsiteY4-298" fmla="*/ 1466947 h 1466947"/>
              <a:gd name="connsiteX5-299" fmla="*/ 392451 w 1462228"/>
              <a:gd name="connsiteY5-300" fmla="*/ 1466947 h 1466947"/>
              <a:gd name="connsiteX6-301" fmla="*/ 565 w 1462228"/>
              <a:gd name="connsiteY6-302" fmla="*/ 1240859 h 1466947"/>
              <a:gd name="connsiteX7-303" fmla="*/ 7401 w 1462228"/>
              <a:gd name="connsiteY7-304" fmla="*/ 1924 h 1466947"/>
              <a:gd name="connsiteX8-305" fmla="*/ 705569 w 1462228"/>
              <a:gd name="connsiteY8-306" fmla="*/ 5285 h 1466947"/>
              <a:gd name="connsiteX0-307" fmla="*/ 705075 w 1461734"/>
              <a:gd name="connsiteY0-308" fmla="*/ 5285 h 1466947"/>
              <a:gd name="connsiteX1-309" fmla="*/ 1218956 w 1461734"/>
              <a:gd name="connsiteY1-310" fmla="*/ 10309 h 1466947"/>
              <a:gd name="connsiteX2-311" fmla="*/ 1461734 w 1461734"/>
              <a:gd name="connsiteY2-312" fmla="*/ 253087 h 1466947"/>
              <a:gd name="connsiteX3-313" fmla="*/ 1461734 w 1461734"/>
              <a:gd name="connsiteY3-314" fmla="*/ 1466947 h 1466947"/>
              <a:gd name="connsiteX4-315" fmla="*/ 1461734 w 1461734"/>
              <a:gd name="connsiteY4-316" fmla="*/ 1466947 h 1466947"/>
              <a:gd name="connsiteX5-317" fmla="*/ 391957 w 1461734"/>
              <a:gd name="connsiteY5-318" fmla="*/ 1466947 h 1466947"/>
              <a:gd name="connsiteX6-319" fmla="*/ 71 w 1461734"/>
              <a:gd name="connsiteY6-320" fmla="*/ 1240859 h 1466947"/>
              <a:gd name="connsiteX7-321" fmla="*/ 6907 w 1461734"/>
              <a:gd name="connsiteY7-322" fmla="*/ 1924 h 1466947"/>
              <a:gd name="connsiteX8-323" fmla="*/ 705075 w 1461734"/>
              <a:gd name="connsiteY8-324" fmla="*/ 5285 h 1466947"/>
              <a:gd name="connsiteX0-325" fmla="*/ 705106 w 1461765"/>
              <a:gd name="connsiteY0-326" fmla="*/ 5285 h 1471343"/>
              <a:gd name="connsiteX1-327" fmla="*/ 1218987 w 1461765"/>
              <a:gd name="connsiteY1-328" fmla="*/ 10309 h 1471343"/>
              <a:gd name="connsiteX2-329" fmla="*/ 1461765 w 1461765"/>
              <a:gd name="connsiteY2-330" fmla="*/ 253087 h 1471343"/>
              <a:gd name="connsiteX3-331" fmla="*/ 1461765 w 1461765"/>
              <a:gd name="connsiteY3-332" fmla="*/ 1466947 h 1471343"/>
              <a:gd name="connsiteX4-333" fmla="*/ 1461765 w 1461765"/>
              <a:gd name="connsiteY4-334" fmla="*/ 1466947 h 1471343"/>
              <a:gd name="connsiteX5-335" fmla="*/ 391988 w 1461765"/>
              <a:gd name="connsiteY5-336" fmla="*/ 1466947 h 1471343"/>
              <a:gd name="connsiteX6-337" fmla="*/ 102 w 1461765"/>
              <a:gd name="connsiteY6-338" fmla="*/ 1240859 h 1471343"/>
              <a:gd name="connsiteX7-339" fmla="*/ 6938 w 1461765"/>
              <a:gd name="connsiteY7-340" fmla="*/ 1924 h 1471343"/>
              <a:gd name="connsiteX8-341" fmla="*/ 705106 w 1461765"/>
              <a:gd name="connsiteY8-342" fmla="*/ 5285 h 1471343"/>
              <a:gd name="connsiteX0-343" fmla="*/ 705123 w 1461782"/>
              <a:gd name="connsiteY0-344" fmla="*/ 5285 h 1489276"/>
              <a:gd name="connsiteX1-345" fmla="*/ 1219004 w 1461782"/>
              <a:gd name="connsiteY1-346" fmla="*/ 10309 h 1489276"/>
              <a:gd name="connsiteX2-347" fmla="*/ 1461782 w 1461782"/>
              <a:gd name="connsiteY2-348" fmla="*/ 253087 h 1489276"/>
              <a:gd name="connsiteX3-349" fmla="*/ 1461782 w 1461782"/>
              <a:gd name="connsiteY3-350" fmla="*/ 1466947 h 1489276"/>
              <a:gd name="connsiteX4-351" fmla="*/ 1461782 w 1461782"/>
              <a:gd name="connsiteY4-352" fmla="*/ 1466947 h 1489276"/>
              <a:gd name="connsiteX5-353" fmla="*/ 392005 w 1461782"/>
              <a:gd name="connsiteY5-354" fmla="*/ 1466947 h 1489276"/>
              <a:gd name="connsiteX6-355" fmla="*/ 119 w 1461782"/>
              <a:gd name="connsiteY6-356" fmla="*/ 1165497 h 1489276"/>
              <a:gd name="connsiteX7-357" fmla="*/ 6955 w 1461782"/>
              <a:gd name="connsiteY7-358" fmla="*/ 1924 h 1489276"/>
              <a:gd name="connsiteX8-359" fmla="*/ 705123 w 1461782"/>
              <a:gd name="connsiteY8-360" fmla="*/ 5285 h 1489276"/>
              <a:gd name="connsiteX0-361" fmla="*/ 705123 w 1461782"/>
              <a:gd name="connsiteY0-362" fmla="*/ 5285 h 1489276"/>
              <a:gd name="connsiteX1-363" fmla="*/ 1219004 w 1461782"/>
              <a:gd name="connsiteY1-364" fmla="*/ 10309 h 1489276"/>
              <a:gd name="connsiteX2-365" fmla="*/ 1461782 w 1461782"/>
              <a:gd name="connsiteY2-366" fmla="*/ 253087 h 1489276"/>
              <a:gd name="connsiteX3-367" fmla="*/ 1461782 w 1461782"/>
              <a:gd name="connsiteY3-368" fmla="*/ 1466947 h 1489276"/>
              <a:gd name="connsiteX4-369" fmla="*/ 1461782 w 1461782"/>
              <a:gd name="connsiteY4-370" fmla="*/ 1466947 h 1489276"/>
              <a:gd name="connsiteX5-371" fmla="*/ 392005 w 1461782"/>
              <a:gd name="connsiteY5-372" fmla="*/ 1466947 h 1489276"/>
              <a:gd name="connsiteX6-373" fmla="*/ 119 w 1461782"/>
              <a:gd name="connsiteY6-374" fmla="*/ 1165497 h 1489276"/>
              <a:gd name="connsiteX7-375" fmla="*/ 6955 w 1461782"/>
              <a:gd name="connsiteY7-376" fmla="*/ 1924 h 1489276"/>
              <a:gd name="connsiteX8-377" fmla="*/ 705123 w 1461782"/>
              <a:gd name="connsiteY8-378" fmla="*/ 5285 h 1489276"/>
              <a:gd name="connsiteX0-379" fmla="*/ 705123 w 1461782"/>
              <a:gd name="connsiteY0-380" fmla="*/ 5285 h 1467482"/>
              <a:gd name="connsiteX1-381" fmla="*/ 1219004 w 1461782"/>
              <a:gd name="connsiteY1-382" fmla="*/ 10309 h 1467482"/>
              <a:gd name="connsiteX2-383" fmla="*/ 1461782 w 1461782"/>
              <a:gd name="connsiteY2-384" fmla="*/ 253087 h 1467482"/>
              <a:gd name="connsiteX3-385" fmla="*/ 1461782 w 1461782"/>
              <a:gd name="connsiteY3-386" fmla="*/ 1466947 h 1467482"/>
              <a:gd name="connsiteX4-387" fmla="*/ 1461782 w 1461782"/>
              <a:gd name="connsiteY4-388" fmla="*/ 1466947 h 1467482"/>
              <a:gd name="connsiteX5-389" fmla="*/ 392005 w 1461782"/>
              <a:gd name="connsiteY5-390" fmla="*/ 1466947 h 1467482"/>
              <a:gd name="connsiteX6-391" fmla="*/ 119 w 1461782"/>
              <a:gd name="connsiteY6-392" fmla="*/ 1165497 h 1467482"/>
              <a:gd name="connsiteX7-393" fmla="*/ 6955 w 1461782"/>
              <a:gd name="connsiteY7-394" fmla="*/ 1924 h 1467482"/>
              <a:gd name="connsiteX8-395" fmla="*/ 705123 w 1461782"/>
              <a:gd name="connsiteY8-396" fmla="*/ 5285 h 14674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61782" h="1467482">
                <a:moveTo>
                  <a:pt x="705123" y="5285"/>
                </a:moveTo>
                <a:lnTo>
                  <a:pt x="1219004" y="10309"/>
                </a:lnTo>
                <a:cubicBezTo>
                  <a:pt x="1353087" y="10309"/>
                  <a:pt x="1461782" y="119004"/>
                  <a:pt x="1461782" y="253087"/>
                </a:cubicBezTo>
                <a:lnTo>
                  <a:pt x="1461782" y="1466947"/>
                </a:lnTo>
                <a:lnTo>
                  <a:pt x="1461782" y="1466947"/>
                </a:lnTo>
                <a:lnTo>
                  <a:pt x="392005" y="1466947"/>
                </a:lnTo>
                <a:cubicBezTo>
                  <a:pt x="148395" y="1471971"/>
                  <a:pt x="-4904" y="1446851"/>
                  <a:pt x="119" y="1165497"/>
                </a:cubicBezTo>
                <a:cubicBezTo>
                  <a:pt x="5142" y="884143"/>
                  <a:pt x="-3363" y="7724"/>
                  <a:pt x="6955" y="1924"/>
                </a:cubicBezTo>
                <a:cubicBezTo>
                  <a:pt x="67515" y="-3875"/>
                  <a:pt x="571040" y="5285"/>
                  <a:pt x="705123" y="5285"/>
                </a:cubicBezTo>
                <a:close/>
              </a:path>
            </a:pathLst>
          </a:custGeom>
        </p:spPr>
      </p:pic>
      <p:sp>
        <p:nvSpPr>
          <p:cNvPr id="16399" name="Rectangle 15"/>
          <p:cNvSpPr/>
          <p:nvPr/>
        </p:nvSpPr>
        <p:spPr bwMode="auto">
          <a:xfrm>
            <a:off x="8139824" y="3749246"/>
            <a:ext cx="2566276" cy="173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3950" y="3873363"/>
            <a:ext cx="4671999" cy="1093531"/>
            <a:chOff x="773864" y="2905019"/>
            <a:chExt cx="3503999" cy="820148"/>
          </a:xfrm>
        </p:grpSpPr>
        <p:sp>
          <p:nvSpPr>
            <p:cNvPr id="16395" name="Rectangle 11"/>
            <p:cNvSpPr/>
            <p:nvPr/>
          </p:nvSpPr>
          <p:spPr bwMode="auto">
            <a:xfrm>
              <a:off x="773864" y="3094094"/>
              <a:ext cx="2042217" cy="27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2600" spc="400" dirty="0">
                  <a:solidFill>
                    <a:schemeClr val="accent4"/>
                  </a:solidFill>
                  <a:latin typeface="+mj-ea"/>
                  <a:ea typeface="+mj-ea"/>
                  <a:cs typeface="Lato Light" charset="0"/>
                  <a:sym typeface="Arial" panose="020B0604020202020204" pitchFamily="34" charset="0"/>
                </a:rPr>
                <a:t>CREATIVITY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304060" y="3389720"/>
              <a:ext cx="720296" cy="256005"/>
            </a:xfrm>
            <a:prstGeom prst="roundRect">
              <a:avLst>
                <a:gd name="adj" fmla="val 17493"/>
              </a:avLst>
            </a:prstGeom>
            <a:gradFill flip="none" rotWithShape="1">
              <a:gsLst>
                <a:gs pos="23000">
                  <a:schemeClr val="accent4"/>
                </a:gs>
                <a:gs pos="92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7466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6" name="Rectangle 12"/>
            <p:cNvSpPr/>
            <p:nvPr/>
          </p:nvSpPr>
          <p:spPr bwMode="auto">
            <a:xfrm>
              <a:off x="1367479" y="3420709"/>
              <a:ext cx="62588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FFFFFF"/>
                  </a:solidFill>
                  <a:latin typeface="+mj-ea"/>
                  <a:ea typeface="+mj-ea"/>
                  <a:cs typeface="Lato" charset="0"/>
                  <a:sym typeface="Arial" panose="020B0604020202020204" pitchFamily="34" charset="0"/>
                </a:rPr>
                <a:t>TAKES</a:t>
              </a:r>
            </a:p>
          </p:txBody>
        </p:sp>
        <p:sp>
          <p:nvSpPr>
            <p:cNvPr id="40" name="Rectangle 9"/>
            <p:cNvSpPr/>
            <p:nvPr/>
          </p:nvSpPr>
          <p:spPr bwMode="auto">
            <a:xfrm>
              <a:off x="1987229" y="3206336"/>
              <a:ext cx="2290634" cy="51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84667" tIns="84667" rIns="84667" bIns="84667" anchor="ctr"/>
            <a:lstStyle/>
            <a:p>
              <a:pPr algn="l"/>
              <a:r>
                <a:rPr lang="en-US" sz="5333" spc="-200" dirty="0">
                  <a:solidFill>
                    <a:schemeClr val="accent1"/>
                  </a:solidFill>
                  <a:latin typeface="+mj-ea"/>
                  <a:ea typeface="+mj-ea"/>
                  <a:cs typeface="Lato Black" pitchFamily="34" charset="0"/>
                  <a:sym typeface="Arial" panose="020B0604020202020204" pitchFamily="34" charset="0"/>
                </a:rPr>
                <a:t>courage</a:t>
              </a:r>
            </a:p>
          </p:txBody>
        </p:sp>
        <p:sp>
          <p:nvSpPr>
            <p:cNvPr id="43" name="AutoShape 1"/>
            <p:cNvSpPr/>
            <p:nvPr/>
          </p:nvSpPr>
          <p:spPr bwMode="auto">
            <a:xfrm>
              <a:off x="2852992" y="2905019"/>
              <a:ext cx="351350" cy="3781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915"/>
                  </a:moveTo>
                  <a:lnTo>
                    <a:pt x="5429" y="8915"/>
                  </a:lnTo>
                  <a:lnTo>
                    <a:pt x="5668" y="10261"/>
                  </a:lnTo>
                  <a:cubicBezTo>
                    <a:pt x="5786" y="10912"/>
                    <a:pt x="5790" y="11889"/>
                    <a:pt x="5790" y="11889"/>
                  </a:cubicBezTo>
                  <a:cubicBezTo>
                    <a:pt x="5790" y="16188"/>
                    <a:pt x="3048" y="17736"/>
                    <a:pt x="0" y="18471"/>
                  </a:cubicBezTo>
                  <a:lnTo>
                    <a:pt x="0" y="21600"/>
                  </a:lnTo>
                  <a:cubicBezTo>
                    <a:pt x="5965" y="20979"/>
                    <a:pt x="9594" y="17098"/>
                    <a:pt x="9594" y="11162"/>
                  </a:cubicBezTo>
                  <a:lnTo>
                    <a:pt x="9594" y="0"/>
                  </a:lnTo>
                  <a:lnTo>
                    <a:pt x="0" y="0"/>
                  </a:lnTo>
                  <a:cubicBezTo>
                    <a:pt x="0" y="0"/>
                    <a:pt x="0" y="8915"/>
                    <a:pt x="0" y="8915"/>
                  </a:cubicBezTo>
                  <a:close/>
                  <a:moveTo>
                    <a:pt x="12004" y="0"/>
                  </a:moveTo>
                  <a:lnTo>
                    <a:pt x="12004" y="8915"/>
                  </a:lnTo>
                  <a:lnTo>
                    <a:pt x="17436" y="8915"/>
                  </a:lnTo>
                  <a:lnTo>
                    <a:pt x="17676" y="10261"/>
                  </a:lnTo>
                  <a:cubicBezTo>
                    <a:pt x="17791" y="10912"/>
                    <a:pt x="17799" y="11889"/>
                    <a:pt x="17799" y="11889"/>
                  </a:cubicBezTo>
                  <a:cubicBezTo>
                    <a:pt x="17799" y="16188"/>
                    <a:pt x="15055" y="17736"/>
                    <a:pt x="12004" y="18471"/>
                  </a:cubicBezTo>
                  <a:lnTo>
                    <a:pt x="12004" y="21600"/>
                  </a:lnTo>
                  <a:cubicBezTo>
                    <a:pt x="17972" y="20979"/>
                    <a:pt x="21600" y="17098"/>
                    <a:pt x="21600" y="11162"/>
                  </a:cubicBezTo>
                  <a:lnTo>
                    <a:pt x="21600" y="0"/>
                  </a:lnTo>
                  <a:cubicBezTo>
                    <a:pt x="21600" y="0"/>
                    <a:pt x="12004" y="0"/>
                    <a:pt x="12004" y="0"/>
                  </a:cubicBezTo>
                  <a:close/>
                  <a:moveTo>
                    <a:pt x="12004" y="0"/>
                  </a:move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2400" dirty="0"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8139824" y="3496616"/>
            <a:ext cx="57031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chemeClr val="tx1"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4"/>
          <p:cNvSpPr txBox="1"/>
          <p:nvPr/>
        </p:nvSpPr>
        <p:spPr>
          <a:xfrm>
            <a:off x="7716425" y="1798477"/>
            <a:ext cx="2356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Add title text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ctr"/>
            <a:endParaRPr lang="id-ID" sz="32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7981816" y="1302989"/>
            <a:ext cx="250677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PROJECT INTRO</a:t>
            </a:r>
            <a:endParaRPr lang="id-ID" sz="2133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2" name="图片占位符 5">
            <a:extLst>
              <a:ext uri="{FF2B5EF4-FFF2-40B4-BE49-F238E27FC236}">
                <a16:creationId xmlns:a16="http://schemas.microsoft.com/office/drawing/2014/main" id="{F694C243-1DB0-9ED9-9486-4593D2C574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707" y="1528694"/>
            <a:ext cx="1949043" cy="1956643"/>
          </a:xfrm>
          <a:custGeom>
            <a:avLst/>
            <a:gdLst>
              <a:gd name="connsiteX0" fmla="*/ 242778 w 1456638"/>
              <a:gd name="connsiteY0" fmla="*/ 0 h 1456638"/>
              <a:gd name="connsiteX1" fmla="*/ 1213860 w 1456638"/>
              <a:gd name="connsiteY1" fmla="*/ 0 h 1456638"/>
              <a:gd name="connsiteX2" fmla="*/ 1456638 w 1456638"/>
              <a:gd name="connsiteY2" fmla="*/ 242778 h 1456638"/>
              <a:gd name="connsiteX3" fmla="*/ 1456638 w 1456638"/>
              <a:gd name="connsiteY3" fmla="*/ 1456638 h 1456638"/>
              <a:gd name="connsiteX4" fmla="*/ 1456638 w 1456638"/>
              <a:gd name="connsiteY4" fmla="*/ 1456638 h 1456638"/>
              <a:gd name="connsiteX5" fmla="*/ 0 w 1456638"/>
              <a:gd name="connsiteY5" fmla="*/ 1456638 h 1456638"/>
              <a:gd name="connsiteX6" fmla="*/ 0 w 1456638"/>
              <a:gd name="connsiteY6" fmla="*/ 1456638 h 1456638"/>
              <a:gd name="connsiteX7" fmla="*/ 0 w 1456638"/>
              <a:gd name="connsiteY7" fmla="*/ 242778 h 1456638"/>
              <a:gd name="connsiteX8" fmla="*/ 242778 w 1456638"/>
              <a:gd name="connsiteY8" fmla="*/ 0 h 1456638"/>
              <a:gd name="connsiteX0-1" fmla="*/ 251015 w 1464875"/>
              <a:gd name="connsiteY0-2" fmla="*/ 34075 h 1490713"/>
              <a:gd name="connsiteX1-3" fmla="*/ 1222097 w 1464875"/>
              <a:gd name="connsiteY1-4" fmla="*/ 34075 h 1490713"/>
              <a:gd name="connsiteX2-5" fmla="*/ 1464875 w 1464875"/>
              <a:gd name="connsiteY2-6" fmla="*/ 276853 h 1490713"/>
              <a:gd name="connsiteX3-7" fmla="*/ 1464875 w 1464875"/>
              <a:gd name="connsiteY3-8" fmla="*/ 1490713 h 1490713"/>
              <a:gd name="connsiteX4-9" fmla="*/ 1464875 w 1464875"/>
              <a:gd name="connsiteY4-10" fmla="*/ 1490713 h 1490713"/>
              <a:gd name="connsiteX5-11" fmla="*/ 8237 w 1464875"/>
              <a:gd name="connsiteY5-12" fmla="*/ 1490713 h 1490713"/>
              <a:gd name="connsiteX6-13" fmla="*/ 8237 w 1464875"/>
              <a:gd name="connsiteY6-14" fmla="*/ 1490713 h 1490713"/>
              <a:gd name="connsiteX7-15" fmla="*/ 0 w 1464875"/>
              <a:gd name="connsiteY7-16" fmla="*/ 70907 h 1490713"/>
              <a:gd name="connsiteX8-17" fmla="*/ 251015 w 1464875"/>
              <a:gd name="connsiteY8-18" fmla="*/ 34075 h 1490713"/>
              <a:gd name="connsiteX0-19" fmla="*/ 251400 w 1465260"/>
              <a:gd name="connsiteY0-20" fmla="*/ 0 h 1456638"/>
              <a:gd name="connsiteX1-21" fmla="*/ 1222482 w 1465260"/>
              <a:gd name="connsiteY1-22" fmla="*/ 0 h 1456638"/>
              <a:gd name="connsiteX2-23" fmla="*/ 1465260 w 1465260"/>
              <a:gd name="connsiteY2-24" fmla="*/ 242778 h 1456638"/>
              <a:gd name="connsiteX3-25" fmla="*/ 1465260 w 1465260"/>
              <a:gd name="connsiteY3-26" fmla="*/ 1456638 h 1456638"/>
              <a:gd name="connsiteX4-27" fmla="*/ 1465260 w 1465260"/>
              <a:gd name="connsiteY4-28" fmla="*/ 1456638 h 1456638"/>
              <a:gd name="connsiteX5-29" fmla="*/ 8622 w 1465260"/>
              <a:gd name="connsiteY5-30" fmla="*/ 1456638 h 1456638"/>
              <a:gd name="connsiteX6-31" fmla="*/ 8622 w 1465260"/>
              <a:gd name="connsiteY6-32" fmla="*/ 1456638 h 1456638"/>
              <a:gd name="connsiteX7-33" fmla="*/ 385 w 1465260"/>
              <a:gd name="connsiteY7-34" fmla="*/ 36832 h 1456638"/>
              <a:gd name="connsiteX8-35" fmla="*/ 251400 w 1465260"/>
              <a:gd name="connsiteY8-36" fmla="*/ 0 h 1456638"/>
              <a:gd name="connsiteX0-37" fmla="*/ 63436 w 1513432"/>
              <a:gd name="connsiteY0-38" fmla="*/ 78443 h 1540105"/>
              <a:gd name="connsiteX1-39" fmla="*/ 1270654 w 1513432"/>
              <a:gd name="connsiteY1-40" fmla="*/ 83467 h 1540105"/>
              <a:gd name="connsiteX2-41" fmla="*/ 1513432 w 1513432"/>
              <a:gd name="connsiteY2-42" fmla="*/ 326245 h 1540105"/>
              <a:gd name="connsiteX3-43" fmla="*/ 1513432 w 1513432"/>
              <a:gd name="connsiteY3-44" fmla="*/ 1540105 h 1540105"/>
              <a:gd name="connsiteX4-45" fmla="*/ 1513432 w 1513432"/>
              <a:gd name="connsiteY4-46" fmla="*/ 1540105 h 1540105"/>
              <a:gd name="connsiteX5-47" fmla="*/ 56794 w 1513432"/>
              <a:gd name="connsiteY5-48" fmla="*/ 1540105 h 1540105"/>
              <a:gd name="connsiteX6-49" fmla="*/ 56794 w 1513432"/>
              <a:gd name="connsiteY6-50" fmla="*/ 1540105 h 1540105"/>
              <a:gd name="connsiteX7-51" fmla="*/ 48557 w 1513432"/>
              <a:gd name="connsiteY7-52" fmla="*/ 120299 h 1540105"/>
              <a:gd name="connsiteX8-53" fmla="*/ 63436 w 1513432"/>
              <a:gd name="connsiteY8-54" fmla="*/ 78443 h 1540105"/>
              <a:gd name="connsiteX0-55" fmla="*/ 60617 w 1510613"/>
              <a:gd name="connsiteY0-56" fmla="*/ 203111 h 1664773"/>
              <a:gd name="connsiteX1-57" fmla="*/ 1267835 w 1510613"/>
              <a:gd name="connsiteY1-58" fmla="*/ 208135 h 1664773"/>
              <a:gd name="connsiteX2-59" fmla="*/ 1510613 w 1510613"/>
              <a:gd name="connsiteY2-60" fmla="*/ 450913 h 1664773"/>
              <a:gd name="connsiteX3-61" fmla="*/ 1510613 w 1510613"/>
              <a:gd name="connsiteY3-62" fmla="*/ 1664773 h 1664773"/>
              <a:gd name="connsiteX4-63" fmla="*/ 1510613 w 1510613"/>
              <a:gd name="connsiteY4-64" fmla="*/ 1664773 h 1664773"/>
              <a:gd name="connsiteX5-65" fmla="*/ 53975 w 1510613"/>
              <a:gd name="connsiteY5-66" fmla="*/ 1664773 h 1664773"/>
              <a:gd name="connsiteX6-67" fmla="*/ 53975 w 1510613"/>
              <a:gd name="connsiteY6-68" fmla="*/ 1664773 h 1664773"/>
              <a:gd name="connsiteX7-69" fmla="*/ 55786 w 1510613"/>
              <a:gd name="connsiteY7-70" fmla="*/ 84194 h 1664773"/>
              <a:gd name="connsiteX8-71" fmla="*/ 60617 w 1510613"/>
              <a:gd name="connsiteY8-72" fmla="*/ 203111 h 1664773"/>
              <a:gd name="connsiteX0-73" fmla="*/ 60617 w 1510613"/>
              <a:gd name="connsiteY0-74" fmla="*/ 126085 h 1587747"/>
              <a:gd name="connsiteX1-75" fmla="*/ 1267835 w 1510613"/>
              <a:gd name="connsiteY1-76" fmla="*/ 131109 h 1587747"/>
              <a:gd name="connsiteX2-77" fmla="*/ 1510613 w 1510613"/>
              <a:gd name="connsiteY2-78" fmla="*/ 373887 h 1587747"/>
              <a:gd name="connsiteX3-79" fmla="*/ 1510613 w 1510613"/>
              <a:gd name="connsiteY3-80" fmla="*/ 1587747 h 1587747"/>
              <a:gd name="connsiteX4-81" fmla="*/ 1510613 w 1510613"/>
              <a:gd name="connsiteY4-82" fmla="*/ 1587747 h 1587747"/>
              <a:gd name="connsiteX5-83" fmla="*/ 53975 w 1510613"/>
              <a:gd name="connsiteY5-84" fmla="*/ 1587747 h 1587747"/>
              <a:gd name="connsiteX6-85" fmla="*/ 53975 w 1510613"/>
              <a:gd name="connsiteY6-86" fmla="*/ 1587747 h 1587747"/>
              <a:gd name="connsiteX7-87" fmla="*/ 55786 w 1510613"/>
              <a:gd name="connsiteY7-88" fmla="*/ 7168 h 1587747"/>
              <a:gd name="connsiteX8-89" fmla="*/ 60617 w 1510613"/>
              <a:gd name="connsiteY8-90" fmla="*/ 126085 h 1587747"/>
              <a:gd name="connsiteX0-91" fmla="*/ 60617 w 1510613"/>
              <a:gd name="connsiteY0-92" fmla="*/ 21480 h 1483142"/>
              <a:gd name="connsiteX1-93" fmla="*/ 1267835 w 1510613"/>
              <a:gd name="connsiteY1-94" fmla="*/ 26504 h 1483142"/>
              <a:gd name="connsiteX2-95" fmla="*/ 1510613 w 1510613"/>
              <a:gd name="connsiteY2-96" fmla="*/ 269282 h 1483142"/>
              <a:gd name="connsiteX3-97" fmla="*/ 1510613 w 1510613"/>
              <a:gd name="connsiteY3-98" fmla="*/ 1483142 h 1483142"/>
              <a:gd name="connsiteX4-99" fmla="*/ 1510613 w 1510613"/>
              <a:gd name="connsiteY4-100" fmla="*/ 1483142 h 1483142"/>
              <a:gd name="connsiteX5-101" fmla="*/ 53975 w 1510613"/>
              <a:gd name="connsiteY5-102" fmla="*/ 1483142 h 1483142"/>
              <a:gd name="connsiteX6-103" fmla="*/ 53975 w 1510613"/>
              <a:gd name="connsiteY6-104" fmla="*/ 1483142 h 1483142"/>
              <a:gd name="connsiteX7-105" fmla="*/ 55786 w 1510613"/>
              <a:gd name="connsiteY7-106" fmla="*/ 18119 h 1483142"/>
              <a:gd name="connsiteX8-107" fmla="*/ 60617 w 1510613"/>
              <a:gd name="connsiteY8-108" fmla="*/ 21480 h 1483142"/>
              <a:gd name="connsiteX0-109" fmla="*/ 750492 w 1507151"/>
              <a:gd name="connsiteY0-110" fmla="*/ 110767 h 1572429"/>
              <a:gd name="connsiteX1-111" fmla="*/ 1264373 w 1507151"/>
              <a:gd name="connsiteY1-112" fmla="*/ 115791 h 1572429"/>
              <a:gd name="connsiteX2-113" fmla="*/ 1507151 w 1507151"/>
              <a:gd name="connsiteY2-114" fmla="*/ 358569 h 1572429"/>
              <a:gd name="connsiteX3-115" fmla="*/ 1507151 w 1507151"/>
              <a:gd name="connsiteY3-116" fmla="*/ 1572429 h 1572429"/>
              <a:gd name="connsiteX4-117" fmla="*/ 1507151 w 1507151"/>
              <a:gd name="connsiteY4-118" fmla="*/ 1572429 h 1572429"/>
              <a:gd name="connsiteX5-119" fmla="*/ 50513 w 1507151"/>
              <a:gd name="connsiteY5-120" fmla="*/ 1572429 h 1572429"/>
              <a:gd name="connsiteX6-121" fmla="*/ 50513 w 1507151"/>
              <a:gd name="connsiteY6-122" fmla="*/ 1572429 h 1572429"/>
              <a:gd name="connsiteX7-123" fmla="*/ 52324 w 1507151"/>
              <a:gd name="connsiteY7-124" fmla="*/ 107406 h 1572429"/>
              <a:gd name="connsiteX8-125" fmla="*/ 750492 w 1507151"/>
              <a:gd name="connsiteY8-126" fmla="*/ 110767 h 1572429"/>
              <a:gd name="connsiteX0-127" fmla="*/ 699979 w 1456638"/>
              <a:gd name="connsiteY0-128" fmla="*/ 99604 h 1561266"/>
              <a:gd name="connsiteX1-129" fmla="*/ 1213860 w 1456638"/>
              <a:gd name="connsiteY1-130" fmla="*/ 104628 h 1561266"/>
              <a:gd name="connsiteX2-131" fmla="*/ 1456638 w 1456638"/>
              <a:gd name="connsiteY2-132" fmla="*/ 347406 h 1561266"/>
              <a:gd name="connsiteX3-133" fmla="*/ 1456638 w 1456638"/>
              <a:gd name="connsiteY3-134" fmla="*/ 1561266 h 1561266"/>
              <a:gd name="connsiteX4-135" fmla="*/ 1456638 w 1456638"/>
              <a:gd name="connsiteY4-136" fmla="*/ 1561266 h 1561266"/>
              <a:gd name="connsiteX5-137" fmla="*/ 0 w 1456638"/>
              <a:gd name="connsiteY5-138" fmla="*/ 1561266 h 1561266"/>
              <a:gd name="connsiteX6-139" fmla="*/ 0 w 1456638"/>
              <a:gd name="connsiteY6-140" fmla="*/ 1561266 h 1561266"/>
              <a:gd name="connsiteX7-141" fmla="*/ 1811 w 1456638"/>
              <a:gd name="connsiteY7-142" fmla="*/ 96243 h 1561266"/>
              <a:gd name="connsiteX8-143" fmla="*/ 699979 w 1456638"/>
              <a:gd name="connsiteY8-144" fmla="*/ 99604 h 1561266"/>
              <a:gd name="connsiteX0-145" fmla="*/ 713977 w 1470636"/>
              <a:gd name="connsiteY0-146" fmla="*/ 110767 h 1572429"/>
              <a:gd name="connsiteX1-147" fmla="*/ 1227858 w 1470636"/>
              <a:gd name="connsiteY1-148" fmla="*/ 115791 h 1572429"/>
              <a:gd name="connsiteX2-149" fmla="*/ 1470636 w 1470636"/>
              <a:gd name="connsiteY2-150" fmla="*/ 358569 h 1572429"/>
              <a:gd name="connsiteX3-151" fmla="*/ 1470636 w 1470636"/>
              <a:gd name="connsiteY3-152" fmla="*/ 1572429 h 1572429"/>
              <a:gd name="connsiteX4-153" fmla="*/ 1470636 w 1470636"/>
              <a:gd name="connsiteY4-154" fmla="*/ 1572429 h 1572429"/>
              <a:gd name="connsiteX5-155" fmla="*/ 13998 w 1470636"/>
              <a:gd name="connsiteY5-156" fmla="*/ 1572429 h 1572429"/>
              <a:gd name="connsiteX6-157" fmla="*/ 209940 w 1470636"/>
              <a:gd name="connsiteY6-158" fmla="*/ 1572429 h 1572429"/>
              <a:gd name="connsiteX7-159" fmla="*/ 15809 w 1470636"/>
              <a:gd name="connsiteY7-160" fmla="*/ 107406 h 1572429"/>
              <a:gd name="connsiteX8-161" fmla="*/ 713977 w 1470636"/>
              <a:gd name="connsiteY8-162" fmla="*/ 110767 h 1572429"/>
              <a:gd name="connsiteX0-163" fmla="*/ 713977 w 1470636"/>
              <a:gd name="connsiteY0-164" fmla="*/ 110767 h 1577453"/>
              <a:gd name="connsiteX1-165" fmla="*/ 1227858 w 1470636"/>
              <a:gd name="connsiteY1-166" fmla="*/ 115791 h 1577453"/>
              <a:gd name="connsiteX2-167" fmla="*/ 1470636 w 1470636"/>
              <a:gd name="connsiteY2-168" fmla="*/ 358569 h 1577453"/>
              <a:gd name="connsiteX3-169" fmla="*/ 1470636 w 1470636"/>
              <a:gd name="connsiteY3-170" fmla="*/ 1572429 h 1577453"/>
              <a:gd name="connsiteX4-171" fmla="*/ 1470636 w 1470636"/>
              <a:gd name="connsiteY4-172" fmla="*/ 1572429 h 1577453"/>
              <a:gd name="connsiteX5-173" fmla="*/ 390811 w 1470636"/>
              <a:gd name="connsiteY5-174" fmla="*/ 1577453 h 1577453"/>
              <a:gd name="connsiteX6-175" fmla="*/ 209940 w 1470636"/>
              <a:gd name="connsiteY6-176" fmla="*/ 1572429 h 1577453"/>
              <a:gd name="connsiteX7-177" fmla="*/ 15809 w 1470636"/>
              <a:gd name="connsiteY7-178" fmla="*/ 107406 h 1577453"/>
              <a:gd name="connsiteX8-179" fmla="*/ 713977 w 1470636"/>
              <a:gd name="connsiteY8-180" fmla="*/ 110767 h 1577453"/>
              <a:gd name="connsiteX0-181" fmla="*/ 748826 w 1505485"/>
              <a:gd name="connsiteY0-182" fmla="*/ 110024 h 1576710"/>
              <a:gd name="connsiteX1-183" fmla="*/ 1262707 w 1505485"/>
              <a:gd name="connsiteY1-184" fmla="*/ 115048 h 1576710"/>
              <a:gd name="connsiteX2-185" fmla="*/ 1505485 w 1505485"/>
              <a:gd name="connsiteY2-186" fmla="*/ 357826 h 1576710"/>
              <a:gd name="connsiteX3-187" fmla="*/ 1505485 w 1505485"/>
              <a:gd name="connsiteY3-188" fmla="*/ 1571686 h 1576710"/>
              <a:gd name="connsiteX4-189" fmla="*/ 1505485 w 1505485"/>
              <a:gd name="connsiteY4-190" fmla="*/ 1571686 h 1576710"/>
              <a:gd name="connsiteX5-191" fmla="*/ 425660 w 1505485"/>
              <a:gd name="connsiteY5-192" fmla="*/ 1576710 h 1576710"/>
              <a:gd name="connsiteX6-193" fmla="*/ 53871 w 1505485"/>
              <a:gd name="connsiteY6-194" fmla="*/ 1561638 h 1576710"/>
              <a:gd name="connsiteX7-195" fmla="*/ 50658 w 1505485"/>
              <a:gd name="connsiteY7-196" fmla="*/ 106663 h 1576710"/>
              <a:gd name="connsiteX8-197" fmla="*/ 748826 w 1505485"/>
              <a:gd name="connsiteY8-198" fmla="*/ 110024 h 1576710"/>
              <a:gd name="connsiteX0-199" fmla="*/ 702048 w 1458707"/>
              <a:gd name="connsiteY0-200" fmla="*/ 110024 h 1576710"/>
              <a:gd name="connsiteX1-201" fmla="*/ 1215929 w 1458707"/>
              <a:gd name="connsiteY1-202" fmla="*/ 115048 h 1576710"/>
              <a:gd name="connsiteX2-203" fmla="*/ 1458707 w 1458707"/>
              <a:gd name="connsiteY2-204" fmla="*/ 357826 h 1576710"/>
              <a:gd name="connsiteX3-205" fmla="*/ 1458707 w 1458707"/>
              <a:gd name="connsiteY3-206" fmla="*/ 1571686 h 1576710"/>
              <a:gd name="connsiteX4-207" fmla="*/ 1458707 w 1458707"/>
              <a:gd name="connsiteY4-208" fmla="*/ 1571686 h 1576710"/>
              <a:gd name="connsiteX5-209" fmla="*/ 378882 w 1458707"/>
              <a:gd name="connsiteY5-210" fmla="*/ 1576710 h 1576710"/>
              <a:gd name="connsiteX6-211" fmla="*/ 7093 w 1458707"/>
              <a:gd name="connsiteY6-212" fmla="*/ 1561638 h 1576710"/>
              <a:gd name="connsiteX7-213" fmla="*/ 3880 w 1458707"/>
              <a:gd name="connsiteY7-214" fmla="*/ 106663 h 1576710"/>
              <a:gd name="connsiteX8-215" fmla="*/ 702048 w 1458707"/>
              <a:gd name="connsiteY8-216" fmla="*/ 110024 h 1576710"/>
              <a:gd name="connsiteX0-217" fmla="*/ 702048 w 1458707"/>
              <a:gd name="connsiteY0-218" fmla="*/ 5285 h 1471971"/>
              <a:gd name="connsiteX1-219" fmla="*/ 1215929 w 1458707"/>
              <a:gd name="connsiteY1-220" fmla="*/ 10309 h 1471971"/>
              <a:gd name="connsiteX2-221" fmla="*/ 1458707 w 1458707"/>
              <a:gd name="connsiteY2-222" fmla="*/ 253087 h 1471971"/>
              <a:gd name="connsiteX3-223" fmla="*/ 1458707 w 1458707"/>
              <a:gd name="connsiteY3-224" fmla="*/ 1466947 h 1471971"/>
              <a:gd name="connsiteX4-225" fmla="*/ 1458707 w 1458707"/>
              <a:gd name="connsiteY4-226" fmla="*/ 1466947 h 1471971"/>
              <a:gd name="connsiteX5-227" fmla="*/ 378882 w 1458707"/>
              <a:gd name="connsiteY5-228" fmla="*/ 1471971 h 1471971"/>
              <a:gd name="connsiteX6-229" fmla="*/ 7093 w 1458707"/>
              <a:gd name="connsiteY6-230" fmla="*/ 1456899 h 1471971"/>
              <a:gd name="connsiteX7-231" fmla="*/ 3880 w 1458707"/>
              <a:gd name="connsiteY7-232" fmla="*/ 1924 h 1471971"/>
              <a:gd name="connsiteX8-233" fmla="*/ 702048 w 1458707"/>
              <a:gd name="connsiteY8-234" fmla="*/ 5285 h 1471971"/>
              <a:gd name="connsiteX0-235" fmla="*/ 702048 w 1458707"/>
              <a:gd name="connsiteY0-236" fmla="*/ 5285 h 1471971"/>
              <a:gd name="connsiteX1-237" fmla="*/ 1215929 w 1458707"/>
              <a:gd name="connsiteY1-238" fmla="*/ 10309 h 1471971"/>
              <a:gd name="connsiteX2-239" fmla="*/ 1458707 w 1458707"/>
              <a:gd name="connsiteY2-240" fmla="*/ 253087 h 1471971"/>
              <a:gd name="connsiteX3-241" fmla="*/ 1458707 w 1458707"/>
              <a:gd name="connsiteY3-242" fmla="*/ 1466947 h 1471971"/>
              <a:gd name="connsiteX4-243" fmla="*/ 1458707 w 1458707"/>
              <a:gd name="connsiteY4-244" fmla="*/ 1466947 h 1471971"/>
              <a:gd name="connsiteX5-245" fmla="*/ 378882 w 1458707"/>
              <a:gd name="connsiteY5-246" fmla="*/ 1471971 h 1471971"/>
              <a:gd name="connsiteX6-247" fmla="*/ 7093 w 1458707"/>
              <a:gd name="connsiteY6-248" fmla="*/ 1471971 h 1471971"/>
              <a:gd name="connsiteX7-249" fmla="*/ 3880 w 1458707"/>
              <a:gd name="connsiteY7-250" fmla="*/ 1924 h 1471971"/>
              <a:gd name="connsiteX8-251" fmla="*/ 702048 w 1458707"/>
              <a:gd name="connsiteY8-252" fmla="*/ 5285 h 1471971"/>
              <a:gd name="connsiteX0-253" fmla="*/ 703275 w 1459934"/>
              <a:gd name="connsiteY0-254" fmla="*/ 5285 h 1471971"/>
              <a:gd name="connsiteX1-255" fmla="*/ 1217156 w 1459934"/>
              <a:gd name="connsiteY1-256" fmla="*/ 10309 h 1471971"/>
              <a:gd name="connsiteX2-257" fmla="*/ 1459934 w 1459934"/>
              <a:gd name="connsiteY2-258" fmla="*/ 253087 h 1471971"/>
              <a:gd name="connsiteX3-259" fmla="*/ 1459934 w 1459934"/>
              <a:gd name="connsiteY3-260" fmla="*/ 1466947 h 1471971"/>
              <a:gd name="connsiteX4-261" fmla="*/ 1459934 w 1459934"/>
              <a:gd name="connsiteY4-262" fmla="*/ 1466947 h 1471971"/>
              <a:gd name="connsiteX5-263" fmla="*/ 380109 w 1459934"/>
              <a:gd name="connsiteY5-264" fmla="*/ 1471971 h 1471971"/>
              <a:gd name="connsiteX6-265" fmla="*/ 3295 w 1459934"/>
              <a:gd name="connsiteY6-266" fmla="*/ 1466947 h 1471971"/>
              <a:gd name="connsiteX7-267" fmla="*/ 5107 w 1459934"/>
              <a:gd name="connsiteY7-268" fmla="*/ 1924 h 1471971"/>
              <a:gd name="connsiteX8-269" fmla="*/ 703275 w 1459934"/>
              <a:gd name="connsiteY8-270" fmla="*/ 5285 h 1471971"/>
              <a:gd name="connsiteX0-271" fmla="*/ 703275 w 1459934"/>
              <a:gd name="connsiteY0-272" fmla="*/ 5285 h 1466947"/>
              <a:gd name="connsiteX1-273" fmla="*/ 1217156 w 1459934"/>
              <a:gd name="connsiteY1-274" fmla="*/ 10309 h 1466947"/>
              <a:gd name="connsiteX2-275" fmla="*/ 1459934 w 1459934"/>
              <a:gd name="connsiteY2-276" fmla="*/ 253087 h 1466947"/>
              <a:gd name="connsiteX3-277" fmla="*/ 1459934 w 1459934"/>
              <a:gd name="connsiteY3-278" fmla="*/ 1466947 h 1466947"/>
              <a:gd name="connsiteX4-279" fmla="*/ 1459934 w 1459934"/>
              <a:gd name="connsiteY4-280" fmla="*/ 1466947 h 1466947"/>
              <a:gd name="connsiteX5-281" fmla="*/ 390157 w 1459934"/>
              <a:gd name="connsiteY5-282" fmla="*/ 1466947 h 1466947"/>
              <a:gd name="connsiteX6-283" fmla="*/ 3295 w 1459934"/>
              <a:gd name="connsiteY6-284" fmla="*/ 1466947 h 1466947"/>
              <a:gd name="connsiteX7-285" fmla="*/ 5107 w 1459934"/>
              <a:gd name="connsiteY7-286" fmla="*/ 1924 h 1466947"/>
              <a:gd name="connsiteX8-287" fmla="*/ 703275 w 1459934"/>
              <a:gd name="connsiteY8-288" fmla="*/ 5285 h 1466947"/>
              <a:gd name="connsiteX0-289" fmla="*/ 705569 w 1462228"/>
              <a:gd name="connsiteY0-290" fmla="*/ 5285 h 1466947"/>
              <a:gd name="connsiteX1-291" fmla="*/ 1219450 w 1462228"/>
              <a:gd name="connsiteY1-292" fmla="*/ 10309 h 1466947"/>
              <a:gd name="connsiteX2-293" fmla="*/ 1462228 w 1462228"/>
              <a:gd name="connsiteY2-294" fmla="*/ 253087 h 1466947"/>
              <a:gd name="connsiteX3-295" fmla="*/ 1462228 w 1462228"/>
              <a:gd name="connsiteY3-296" fmla="*/ 1466947 h 1466947"/>
              <a:gd name="connsiteX4-297" fmla="*/ 1462228 w 1462228"/>
              <a:gd name="connsiteY4-298" fmla="*/ 1466947 h 1466947"/>
              <a:gd name="connsiteX5-299" fmla="*/ 392451 w 1462228"/>
              <a:gd name="connsiteY5-300" fmla="*/ 1466947 h 1466947"/>
              <a:gd name="connsiteX6-301" fmla="*/ 565 w 1462228"/>
              <a:gd name="connsiteY6-302" fmla="*/ 1240859 h 1466947"/>
              <a:gd name="connsiteX7-303" fmla="*/ 7401 w 1462228"/>
              <a:gd name="connsiteY7-304" fmla="*/ 1924 h 1466947"/>
              <a:gd name="connsiteX8-305" fmla="*/ 705569 w 1462228"/>
              <a:gd name="connsiteY8-306" fmla="*/ 5285 h 1466947"/>
              <a:gd name="connsiteX0-307" fmla="*/ 705075 w 1461734"/>
              <a:gd name="connsiteY0-308" fmla="*/ 5285 h 1466947"/>
              <a:gd name="connsiteX1-309" fmla="*/ 1218956 w 1461734"/>
              <a:gd name="connsiteY1-310" fmla="*/ 10309 h 1466947"/>
              <a:gd name="connsiteX2-311" fmla="*/ 1461734 w 1461734"/>
              <a:gd name="connsiteY2-312" fmla="*/ 253087 h 1466947"/>
              <a:gd name="connsiteX3-313" fmla="*/ 1461734 w 1461734"/>
              <a:gd name="connsiteY3-314" fmla="*/ 1466947 h 1466947"/>
              <a:gd name="connsiteX4-315" fmla="*/ 1461734 w 1461734"/>
              <a:gd name="connsiteY4-316" fmla="*/ 1466947 h 1466947"/>
              <a:gd name="connsiteX5-317" fmla="*/ 391957 w 1461734"/>
              <a:gd name="connsiteY5-318" fmla="*/ 1466947 h 1466947"/>
              <a:gd name="connsiteX6-319" fmla="*/ 71 w 1461734"/>
              <a:gd name="connsiteY6-320" fmla="*/ 1240859 h 1466947"/>
              <a:gd name="connsiteX7-321" fmla="*/ 6907 w 1461734"/>
              <a:gd name="connsiteY7-322" fmla="*/ 1924 h 1466947"/>
              <a:gd name="connsiteX8-323" fmla="*/ 705075 w 1461734"/>
              <a:gd name="connsiteY8-324" fmla="*/ 5285 h 1466947"/>
              <a:gd name="connsiteX0-325" fmla="*/ 705106 w 1461765"/>
              <a:gd name="connsiteY0-326" fmla="*/ 5285 h 1471343"/>
              <a:gd name="connsiteX1-327" fmla="*/ 1218987 w 1461765"/>
              <a:gd name="connsiteY1-328" fmla="*/ 10309 h 1471343"/>
              <a:gd name="connsiteX2-329" fmla="*/ 1461765 w 1461765"/>
              <a:gd name="connsiteY2-330" fmla="*/ 253087 h 1471343"/>
              <a:gd name="connsiteX3-331" fmla="*/ 1461765 w 1461765"/>
              <a:gd name="connsiteY3-332" fmla="*/ 1466947 h 1471343"/>
              <a:gd name="connsiteX4-333" fmla="*/ 1461765 w 1461765"/>
              <a:gd name="connsiteY4-334" fmla="*/ 1466947 h 1471343"/>
              <a:gd name="connsiteX5-335" fmla="*/ 391988 w 1461765"/>
              <a:gd name="connsiteY5-336" fmla="*/ 1466947 h 1471343"/>
              <a:gd name="connsiteX6-337" fmla="*/ 102 w 1461765"/>
              <a:gd name="connsiteY6-338" fmla="*/ 1240859 h 1471343"/>
              <a:gd name="connsiteX7-339" fmla="*/ 6938 w 1461765"/>
              <a:gd name="connsiteY7-340" fmla="*/ 1924 h 1471343"/>
              <a:gd name="connsiteX8-341" fmla="*/ 705106 w 1461765"/>
              <a:gd name="connsiteY8-342" fmla="*/ 5285 h 1471343"/>
              <a:gd name="connsiteX0-343" fmla="*/ 705123 w 1461782"/>
              <a:gd name="connsiteY0-344" fmla="*/ 5285 h 1489276"/>
              <a:gd name="connsiteX1-345" fmla="*/ 1219004 w 1461782"/>
              <a:gd name="connsiteY1-346" fmla="*/ 10309 h 1489276"/>
              <a:gd name="connsiteX2-347" fmla="*/ 1461782 w 1461782"/>
              <a:gd name="connsiteY2-348" fmla="*/ 253087 h 1489276"/>
              <a:gd name="connsiteX3-349" fmla="*/ 1461782 w 1461782"/>
              <a:gd name="connsiteY3-350" fmla="*/ 1466947 h 1489276"/>
              <a:gd name="connsiteX4-351" fmla="*/ 1461782 w 1461782"/>
              <a:gd name="connsiteY4-352" fmla="*/ 1466947 h 1489276"/>
              <a:gd name="connsiteX5-353" fmla="*/ 392005 w 1461782"/>
              <a:gd name="connsiteY5-354" fmla="*/ 1466947 h 1489276"/>
              <a:gd name="connsiteX6-355" fmla="*/ 119 w 1461782"/>
              <a:gd name="connsiteY6-356" fmla="*/ 1165497 h 1489276"/>
              <a:gd name="connsiteX7-357" fmla="*/ 6955 w 1461782"/>
              <a:gd name="connsiteY7-358" fmla="*/ 1924 h 1489276"/>
              <a:gd name="connsiteX8-359" fmla="*/ 705123 w 1461782"/>
              <a:gd name="connsiteY8-360" fmla="*/ 5285 h 1489276"/>
              <a:gd name="connsiteX0-361" fmla="*/ 705123 w 1461782"/>
              <a:gd name="connsiteY0-362" fmla="*/ 5285 h 1489276"/>
              <a:gd name="connsiteX1-363" fmla="*/ 1219004 w 1461782"/>
              <a:gd name="connsiteY1-364" fmla="*/ 10309 h 1489276"/>
              <a:gd name="connsiteX2-365" fmla="*/ 1461782 w 1461782"/>
              <a:gd name="connsiteY2-366" fmla="*/ 253087 h 1489276"/>
              <a:gd name="connsiteX3-367" fmla="*/ 1461782 w 1461782"/>
              <a:gd name="connsiteY3-368" fmla="*/ 1466947 h 1489276"/>
              <a:gd name="connsiteX4-369" fmla="*/ 1461782 w 1461782"/>
              <a:gd name="connsiteY4-370" fmla="*/ 1466947 h 1489276"/>
              <a:gd name="connsiteX5-371" fmla="*/ 392005 w 1461782"/>
              <a:gd name="connsiteY5-372" fmla="*/ 1466947 h 1489276"/>
              <a:gd name="connsiteX6-373" fmla="*/ 119 w 1461782"/>
              <a:gd name="connsiteY6-374" fmla="*/ 1165497 h 1489276"/>
              <a:gd name="connsiteX7-375" fmla="*/ 6955 w 1461782"/>
              <a:gd name="connsiteY7-376" fmla="*/ 1924 h 1489276"/>
              <a:gd name="connsiteX8-377" fmla="*/ 705123 w 1461782"/>
              <a:gd name="connsiteY8-378" fmla="*/ 5285 h 1489276"/>
              <a:gd name="connsiteX0-379" fmla="*/ 705123 w 1461782"/>
              <a:gd name="connsiteY0-380" fmla="*/ 5285 h 1467482"/>
              <a:gd name="connsiteX1-381" fmla="*/ 1219004 w 1461782"/>
              <a:gd name="connsiteY1-382" fmla="*/ 10309 h 1467482"/>
              <a:gd name="connsiteX2-383" fmla="*/ 1461782 w 1461782"/>
              <a:gd name="connsiteY2-384" fmla="*/ 253087 h 1467482"/>
              <a:gd name="connsiteX3-385" fmla="*/ 1461782 w 1461782"/>
              <a:gd name="connsiteY3-386" fmla="*/ 1466947 h 1467482"/>
              <a:gd name="connsiteX4-387" fmla="*/ 1461782 w 1461782"/>
              <a:gd name="connsiteY4-388" fmla="*/ 1466947 h 1467482"/>
              <a:gd name="connsiteX5-389" fmla="*/ 392005 w 1461782"/>
              <a:gd name="connsiteY5-390" fmla="*/ 1466947 h 1467482"/>
              <a:gd name="connsiteX6-391" fmla="*/ 119 w 1461782"/>
              <a:gd name="connsiteY6-392" fmla="*/ 1165497 h 1467482"/>
              <a:gd name="connsiteX7-393" fmla="*/ 6955 w 1461782"/>
              <a:gd name="connsiteY7-394" fmla="*/ 1924 h 1467482"/>
              <a:gd name="connsiteX8-395" fmla="*/ 705123 w 1461782"/>
              <a:gd name="connsiteY8-396" fmla="*/ 5285 h 14674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61782" h="1467482">
                <a:moveTo>
                  <a:pt x="705123" y="5285"/>
                </a:moveTo>
                <a:lnTo>
                  <a:pt x="1219004" y="10309"/>
                </a:lnTo>
                <a:cubicBezTo>
                  <a:pt x="1353087" y="10309"/>
                  <a:pt x="1461782" y="119004"/>
                  <a:pt x="1461782" y="253087"/>
                </a:cubicBezTo>
                <a:lnTo>
                  <a:pt x="1461782" y="1466947"/>
                </a:lnTo>
                <a:lnTo>
                  <a:pt x="1461782" y="1466947"/>
                </a:lnTo>
                <a:lnTo>
                  <a:pt x="392005" y="1466947"/>
                </a:lnTo>
                <a:cubicBezTo>
                  <a:pt x="148395" y="1471971"/>
                  <a:pt x="-4904" y="1446851"/>
                  <a:pt x="119" y="1165497"/>
                </a:cubicBezTo>
                <a:cubicBezTo>
                  <a:pt x="5142" y="884143"/>
                  <a:pt x="-3363" y="7724"/>
                  <a:pt x="6955" y="1924"/>
                </a:cubicBezTo>
                <a:cubicBezTo>
                  <a:pt x="67515" y="-3875"/>
                  <a:pt x="571040" y="5285"/>
                  <a:pt x="705123" y="5285"/>
                </a:cubicBezTo>
                <a:close/>
              </a:path>
            </a:pathLst>
          </a:custGeom>
        </p:spPr>
      </p:pic>
      <p:pic>
        <p:nvPicPr>
          <p:cNvPr id="3" name="图片占位符 4">
            <a:extLst>
              <a:ext uri="{FF2B5EF4-FFF2-40B4-BE49-F238E27FC236}">
                <a16:creationId xmlns:a16="http://schemas.microsoft.com/office/drawing/2014/main" id="{962E722F-8444-230E-7D29-6DBEFA547C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292" y="1528692"/>
            <a:ext cx="1942184" cy="1942184"/>
          </a:xfrm>
          <a:prstGeom prst="round2DiagRect">
            <a:avLst>
              <a:gd name="adj1" fmla="val 24785"/>
              <a:gd name="adj2" fmla="val 0"/>
            </a:avLst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0FC1A2-31AB-CC64-EE7C-ECDACEFCA9F1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47C1B4-C798-BF6F-5E96-17926C0BFCEE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>
            <a:extLst>
              <a:ext uri="{FF2B5EF4-FFF2-40B4-BE49-F238E27FC236}">
                <a16:creationId xmlns:a16="http://schemas.microsoft.com/office/drawing/2014/main" id="{032CD488-969A-9285-2A0A-3DA3E177C1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00" y="2590157"/>
            <a:ext cx="10332203" cy="354394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DA95AD12-A1FA-0318-F9ED-20C89390C493}"/>
              </a:ext>
            </a:extLst>
          </p:cNvPr>
          <p:cNvSpPr/>
          <p:nvPr/>
        </p:nvSpPr>
        <p:spPr bwMode="auto">
          <a:xfrm>
            <a:off x="4835473" y="1320802"/>
            <a:ext cx="6424705" cy="954699"/>
          </a:xfrm>
          <a:prstGeom prst="rect">
            <a:avLst/>
          </a:prstGeom>
          <a:solidFill>
            <a:schemeClr val="tx1">
              <a:alpha val="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B53709E-BA57-3D67-69BE-7C3D2D93759F}"/>
              </a:ext>
            </a:extLst>
          </p:cNvPr>
          <p:cNvSpPr/>
          <p:nvPr/>
        </p:nvSpPr>
        <p:spPr bwMode="auto">
          <a:xfrm>
            <a:off x="5225015" y="1552248"/>
            <a:ext cx="4755895" cy="4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9BE38C-0ED0-E0E3-5DD2-9858AEA08B0E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AC6BE1-319E-9C86-BF42-3A5711B894EA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3D06403-6D61-CD4C-5C2D-38254609BA68}"/>
              </a:ext>
            </a:extLst>
          </p:cNvPr>
          <p:cNvSpPr/>
          <p:nvPr/>
        </p:nvSpPr>
        <p:spPr>
          <a:xfrm>
            <a:off x="6696444" y="1381891"/>
            <a:ext cx="3485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sz="4400" dirty="0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374E5A-B787-EEAA-E1E5-A63A3485F39A}"/>
              </a:ext>
            </a:extLst>
          </p:cNvPr>
          <p:cNvSpPr/>
          <p:nvPr/>
        </p:nvSpPr>
        <p:spPr>
          <a:xfrm>
            <a:off x="6736256" y="2512046"/>
            <a:ext cx="2572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Creative Business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08EA907-33EC-98AE-CBB8-44741BAFE66F}"/>
              </a:ext>
            </a:extLst>
          </p:cNvPr>
          <p:cNvSpPr/>
          <p:nvPr/>
        </p:nvSpPr>
        <p:spPr>
          <a:xfrm>
            <a:off x="6696443" y="4524799"/>
            <a:ext cx="1820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14EEC8D-8B59-C9D0-6654-217C4E6A381C}"/>
              </a:ext>
            </a:extLst>
          </p:cNvPr>
          <p:cNvSpPr/>
          <p:nvPr/>
        </p:nvSpPr>
        <p:spPr>
          <a:xfrm>
            <a:off x="9002099" y="4524799"/>
            <a:ext cx="182067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548AA044-ED89-6911-7408-EA7D98FB7CAA}"/>
              </a:ext>
            </a:extLst>
          </p:cNvPr>
          <p:cNvGrpSpPr/>
          <p:nvPr/>
        </p:nvGrpSpPr>
        <p:grpSpPr>
          <a:xfrm>
            <a:off x="9079223" y="4118189"/>
            <a:ext cx="229288" cy="333406"/>
            <a:chOff x="10146488" y="3506000"/>
            <a:chExt cx="319880" cy="465139"/>
          </a:xfrm>
          <a:solidFill>
            <a:schemeClr val="accent1"/>
          </a:solidFill>
        </p:grpSpPr>
        <p:sp>
          <p:nvSpPr>
            <p:cNvPr id="15" name="AutoShape 30">
              <a:extLst>
                <a:ext uri="{FF2B5EF4-FFF2-40B4-BE49-F238E27FC236}">
                  <a16:creationId xmlns:a16="http://schemas.microsoft.com/office/drawing/2014/main" id="{7F7CB067-4E68-AF42-2664-411232E9740E}"/>
                </a:ext>
              </a:extLst>
            </p:cNvPr>
            <p:cNvSpPr/>
            <p:nvPr/>
          </p:nvSpPr>
          <p:spPr bwMode="auto">
            <a:xfrm>
              <a:off x="10146488" y="3506000"/>
              <a:ext cx="319880" cy="465139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31">
              <a:extLst>
                <a:ext uri="{FF2B5EF4-FFF2-40B4-BE49-F238E27FC236}">
                  <a16:creationId xmlns:a16="http://schemas.microsoft.com/office/drawing/2014/main" id="{559D0760-D22D-D3E6-BD55-1C0C86B4D509}"/>
                </a:ext>
              </a:extLst>
            </p:cNvPr>
            <p:cNvSpPr/>
            <p:nvPr/>
          </p:nvSpPr>
          <p:spPr bwMode="auto">
            <a:xfrm>
              <a:off x="10205244" y="3709195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6643E872-8653-42EC-304F-2B5A3A27C7C9}"/>
              </a:ext>
            </a:extLst>
          </p:cNvPr>
          <p:cNvGrpSpPr/>
          <p:nvPr/>
        </p:nvGrpSpPr>
        <p:grpSpPr>
          <a:xfrm>
            <a:off x="6845926" y="4144646"/>
            <a:ext cx="333407" cy="280494"/>
            <a:chOff x="5356342" y="3093565"/>
            <a:chExt cx="465138" cy="391319"/>
          </a:xfrm>
          <a:solidFill>
            <a:schemeClr val="accent1"/>
          </a:solidFill>
        </p:grpSpPr>
        <p:sp>
          <p:nvSpPr>
            <p:cNvPr id="34" name="AutoShape 120">
              <a:extLst>
                <a:ext uri="{FF2B5EF4-FFF2-40B4-BE49-F238E27FC236}">
                  <a16:creationId xmlns:a16="http://schemas.microsoft.com/office/drawing/2014/main" id="{B2712E18-F846-7AE4-C286-D7614BBEE3B9}"/>
                </a:ext>
              </a:extLst>
            </p:cNvPr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21">
              <a:extLst>
                <a:ext uri="{FF2B5EF4-FFF2-40B4-BE49-F238E27FC236}">
                  <a16:creationId xmlns:a16="http://schemas.microsoft.com/office/drawing/2014/main" id="{7AAFC696-7374-2CE4-DF3D-7C386EED21AC}"/>
                </a:ext>
              </a:extLst>
            </p:cNvPr>
            <p:cNvSpPr/>
            <p:nvPr/>
          </p:nvSpPr>
          <p:spPr bwMode="auto">
            <a:xfrm>
              <a:off x="5530967" y="3253109"/>
              <a:ext cx="65087" cy="650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22">
              <a:extLst>
                <a:ext uri="{FF2B5EF4-FFF2-40B4-BE49-F238E27FC236}">
                  <a16:creationId xmlns:a16="http://schemas.microsoft.com/office/drawing/2014/main" id="{69B7EDDE-17D8-6138-0279-347E1B49899A}"/>
                </a:ext>
              </a:extLst>
            </p:cNvPr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7" name="图片占位符 5">
            <a:extLst>
              <a:ext uri="{FF2B5EF4-FFF2-40B4-BE49-F238E27FC236}">
                <a16:creationId xmlns:a16="http://schemas.microsoft.com/office/drawing/2014/main" id="{5E1438DD-B781-4661-49AA-C5CBDC1788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170" y="1047750"/>
            <a:ext cx="4616665" cy="5127816"/>
          </a:xfrm>
          <a:custGeom>
            <a:avLst/>
            <a:gdLst>
              <a:gd name="connsiteX0" fmla="*/ 0 w 2641600"/>
              <a:gd name="connsiteY0" fmla="*/ 0 h 1881188"/>
              <a:gd name="connsiteX1" fmla="*/ 2641600 w 2641600"/>
              <a:gd name="connsiteY1" fmla="*/ 0 h 1881188"/>
              <a:gd name="connsiteX2" fmla="*/ 2641600 w 2641600"/>
              <a:gd name="connsiteY2" fmla="*/ 1881188 h 1881188"/>
              <a:gd name="connsiteX3" fmla="*/ 0 w 2641600"/>
              <a:gd name="connsiteY3" fmla="*/ 1881188 h 18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1881188">
                <a:moveTo>
                  <a:pt x="0" y="0"/>
                </a:moveTo>
                <a:lnTo>
                  <a:pt x="2641600" y="0"/>
                </a:lnTo>
                <a:lnTo>
                  <a:pt x="2641600" y="1881188"/>
                </a:lnTo>
                <a:lnTo>
                  <a:pt x="0" y="1881188"/>
                </a:lnTo>
                <a:close/>
              </a:path>
            </a:pathLst>
          </a:custGeom>
          <a:effectLst>
            <a:outerShdw blurRad="1270000" dist="825500" dir="8100000" sx="90000" sy="9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4">
            <a:extLst>
              <a:ext uri="{FF2B5EF4-FFF2-40B4-BE49-F238E27FC236}">
                <a16:creationId xmlns:a16="http://schemas.microsoft.com/office/drawing/2014/main" id="{DDE3B8F9-7BCB-5AFC-E362-68D0CD403406}"/>
              </a:ext>
            </a:extLst>
          </p:cNvPr>
          <p:cNvGrpSpPr/>
          <p:nvPr/>
        </p:nvGrpSpPr>
        <p:grpSpPr>
          <a:xfrm>
            <a:off x="3461891" y="4024042"/>
            <a:ext cx="2322944" cy="2188378"/>
            <a:chOff x="3816002" y="3817594"/>
            <a:chExt cx="2593100" cy="2442884"/>
          </a:xfrm>
        </p:grpSpPr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EC71EF53-74CC-C475-83F7-ABCC829F43D9}"/>
                </a:ext>
              </a:extLst>
            </p:cNvPr>
            <p:cNvSpPr/>
            <p:nvPr/>
          </p:nvSpPr>
          <p:spPr>
            <a:xfrm>
              <a:off x="3891249" y="3817594"/>
              <a:ext cx="2517852" cy="2442884"/>
            </a:xfrm>
            <a:prstGeom prst="rect">
              <a:avLst/>
            </a:prstGeom>
            <a:gradFill>
              <a:gsLst>
                <a:gs pos="100000">
                  <a:schemeClr val="accent5">
                    <a:alpha val="84000"/>
                  </a:schemeClr>
                </a:gs>
                <a:gs pos="0">
                  <a:schemeClr val="accent1">
                    <a:alpha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800" b="1" dirty="0">
                <a:solidFill>
                  <a:schemeClr val="lt1">
                    <a:alpha val="4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A00F2D55-A5D9-9C7C-E138-7402C9F44613}"/>
                </a:ext>
              </a:extLst>
            </p:cNvPr>
            <p:cNvGrpSpPr/>
            <p:nvPr/>
          </p:nvGrpSpPr>
          <p:grpSpPr>
            <a:xfrm>
              <a:off x="3816002" y="4819506"/>
              <a:ext cx="2593100" cy="1061137"/>
              <a:chOff x="4166063" y="2272449"/>
              <a:chExt cx="2593100" cy="1061137"/>
            </a:xfrm>
          </p:grpSpPr>
          <p:sp>
            <p:nvSpPr>
              <p:cNvPr id="42" name="TextBox 29">
                <a:extLst>
                  <a:ext uri="{FF2B5EF4-FFF2-40B4-BE49-F238E27FC236}">
                    <a16:creationId xmlns:a16="http://schemas.microsoft.com/office/drawing/2014/main" id="{4A329EB2-B5AB-9138-4B14-927100973D37}"/>
                  </a:ext>
                </a:extLst>
              </p:cNvPr>
              <p:cNvSpPr txBox="1"/>
              <p:nvPr/>
            </p:nvSpPr>
            <p:spPr>
              <a:xfrm>
                <a:off x="5855143" y="2272449"/>
                <a:ext cx="904020" cy="790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4000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21</a:t>
                </a:r>
                <a:endParaRPr lang="id-ID" sz="4000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3BBCAAF9-6298-7BCF-8540-60876CD8B421}"/>
                  </a:ext>
                </a:extLst>
              </p:cNvPr>
              <p:cNvSpPr txBox="1"/>
              <p:nvPr/>
            </p:nvSpPr>
            <p:spPr>
              <a:xfrm>
                <a:off x="4166063" y="2921301"/>
                <a:ext cx="2593100" cy="412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Monday, Apr 2017</a:t>
                </a:r>
                <a:endParaRPr lang="id-ID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Right Triangle 31">
              <a:extLst>
                <a:ext uri="{FF2B5EF4-FFF2-40B4-BE49-F238E27FC236}">
                  <a16:creationId xmlns:a16="http://schemas.microsoft.com/office/drawing/2014/main" id="{373DC096-55B1-24DD-65B5-A2E79051BD43}"/>
                </a:ext>
              </a:extLst>
            </p:cNvPr>
            <p:cNvSpPr/>
            <p:nvPr/>
          </p:nvSpPr>
          <p:spPr>
            <a:xfrm rot="5400000">
              <a:off x="3891249" y="3817594"/>
              <a:ext cx="397741" cy="3977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EA076B1B-9BBE-CCF9-9399-976A90AB1F5E}"/>
              </a:ext>
            </a:extLst>
          </p:cNvPr>
          <p:cNvSpPr/>
          <p:nvPr/>
        </p:nvSpPr>
        <p:spPr>
          <a:xfrm>
            <a:off x="6696443" y="2942853"/>
            <a:ext cx="3744096" cy="54906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90D5AC09-C010-E143-C575-F1BC2EEE0114}"/>
              </a:ext>
            </a:extLst>
          </p:cNvPr>
          <p:cNvSpPr/>
          <p:nvPr/>
        </p:nvSpPr>
        <p:spPr>
          <a:xfrm>
            <a:off x="6696442" y="4885219"/>
            <a:ext cx="1815623" cy="22295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6EF53F62-9126-82F8-4317-E711C6F8542C}"/>
              </a:ext>
            </a:extLst>
          </p:cNvPr>
          <p:cNvSpPr/>
          <p:nvPr/>
        </p:nvSpPr>
        <p:spPr>
          <a:xfrm>
            <a:off x="8902367" y="4885219"/>
            <a:ext cx="1815623" cy="22295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A1F2AD-18C0-653E-4289-9BF1F454EF3D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1BB6FA-4021-3F3A-4AF0-597296C91006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4" grpId="0"/>
      <p:bldP spid="45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EBA1743-E460-4DC3-A39A-9FB4A9F209D0}"/>
              </a:ext>
            </a:extLst>
          </p:cNvPr>
          <p:cNvSpPr/>
          <p:nvPr/>
        </p:nvSpPr>
        <p:spPr>
          <a:xfrm>
            <a:off x="2699481" y="1693888"/>
            <a:ext cx="3685488" cy="37268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333CE7C4-9F3B-23E6-7084-C6F038E9E401}"/>
              </a:ext>
            </a:extLst>
          </p:cNvPr>
          <p:cNvCxnSpPr/>
          <p:nvPr/>
        </p:nvCxnSpPr>
        <p:spPr>
          <a:xfrm flipV="1">
            <a:off x="6876419" y="5440891"/>
            <a:ext cx="0" cy="759809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77FD4F1-EBB1-4348-2593-B9D4AA66D9FA}"/>
              </a:ext>
            </a:extLst>
          </p:cNvPr>
          <p:cNvCxnSpPr/>
          <p:nvPr/>
        </p:nvCxnSpPr>
        <p:spPr>
          <a:xfrm flipV="1">
            <a:off x="10312737" y="565148"/>
            <a:ext cx="0" cy="759809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4">
            <a:extLst>
              <a:ext uri="{FF2B5EF4-FFF2-40B4-BE49-F238E27FC236}">
                <a16:creationId xmlns:a16="http://schemas.microsoft.com/office/drawing/2014/main" id="{3768BF65-4DEA-00E0-5CD4-B368B31AF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481" y="2007451"/>
            <a:ext cx="3685488" cy="3726899"/>
          </a:xfrm>
          <a:prstGeom prst="rect">
            <a:avLst/>
          </a:prstGeom>
          <a:solidFill>
            <a:schemeClr val="bg1"/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占位符 1">
            <a:extLst>
              <a:ext uri="{FF2B5EF4-FFF2-40B4-BE49-F238E27FC236}">
                <a16:creationId xmlns:a16="http://schemas.microsoft.com/office/drawing/2014/main" id="{7F991FE1-25C2-7207-2ABF-1DEA4D81D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28" y="4292047"/>
            <a:ext cx="2026744" cy="2049517"/>
          </a:xfrm>
          <a:prstGeom prst="rect">
            <a:avLst/>
          </a:prstGeom>
          <a:solidFill>
            <a:schemeClr val="bg1"/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占位符 11">
            <a:extLst>
              <a:ext uri="{FF2B5EF4-FFF2-40B4-BE49-F238E27FC236}">
                <a16:creationId xmlns:a16="http://schemas.microsoft.com/office/drawing/2014/main" id="{D4BDCD8B-818A-31B3-13DF-5D1FD8539E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37" r="17037"/>
          <a:stretch/>
        </p:blipFill>
        <p:spPr>
          <a:xfrm>
            <a:off x="5396407" y="1028702"/>
            <a:ext cx="3685488" cy="3726899"/>
          </a:xfrm>
          <a:prstGeom prst="rect">
            <a:avLst/>
          </a:prstGeom>
          <a:solidFill>
            <a:schemeClr val="bg1"/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占位符 13">
            <a:extLst>
              <a:ext uri="{FF2B5EF4-FFF2-40B4-BE49-F238E27FC236}">
                <a16:creationId xmlns:a16="http://schemas.microsoft.com/office/drawing/2014/main" id="{9E49EC04-40E6-1E12-9869-081C627CB1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544" y="2264286"/>
            <a:ext cx="3472849" cy="3511871"/>
          </a:xfrm>
          <a:prstGeom prst="rect">
            <a:avLst/>
          </a:prstGeom>
          <a:solidFill>
            <a:schemeClr val="bg1"/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5E008D7-1EF9-C99C-22F8-A3169BEBC955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B4FC2D-A4DF-AB43-7891-B0BC0D0270C8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/>
          <p:nvPr/>
        </p:nvSpPr>
        <p:spPr>
          <a:xfrm>
            <a:off x="660402" y="2267728"/>
            <a:ext cx="365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sz="4800" dirty="0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40" name="Rectangle 7"/>
          <p:cNvSpPr/>
          <p:nvPr/>
        </p:nvSpPr>
        <p:spPr>
          <a:xfrm>
            <a:off x="660400" y="3290044"/>
            <a:ext cx="3395461" cy="15093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F14ABAEC-A8C3-5F21-5A5B-73AF5BD3BFF1}"/>
              </a:ext>
            </a:extLst>
          </p:cNvPr>
          <p:cNvGrpSpPr/>
          <p:nvPr/>
        </p:nvGrpSpPr>
        <p:grpSpPr>
          <a:xfrm>
            <a:off x="4953216" y="377370"/>
            <a:ext cx="2184697" cy="3029092"/>
            <a:chOff x="5113283" y="377370"/>
            <a:chExt cx="2184697" cy="3029092"/>
          </a:xfrm>
        </p:grpSpPr>
        <p:sp>
          <p:nvSpPr>
            <p:cNvPr id="12" name="Rectangle: Rounded Corners 2">
              <a:extLst>
                <a:ext uri="{FF2B5EF4-FFF2-40B4-BE49-F238E27FC236}">
                  <a16:creationId xmlns:a16="http://schemas.microsoft.com/office/drawing/2014/main" id="{9990EECB-6F88-BFA6-9141-81DA8AFB4408}"/>
                </a:ext>
              </a:extLst>
            </p:cNvPr>
            <p:cNvSpPr/>
            <p:nvPr/>
          </p:nvSpPr>
          <p:spPr>
            <a:xfrm>
              <a:off x="5113283" y="377370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2057">
              <a:extLst>
                <a:ext uri="{FF2B5EF4-FFF2-40B4-BE49-F238E27FC236}">
                  <a16:creationId xmlns:a16="http://schemas.microsoft.com/office/drawing/2014/main" id="{016D49FB-6B38-EE3C-5D6A-46D3ABBF6FEA}"/>
                </a:ext>
              </a:extLst>
            </p:cNvPr>
            <p:cNvGrpSpPr/>
            <p:nvPr/>
          </p:nvGrpSpPr>
          <p:grpSpPr>
            <a:xfrm>
              <a:off x="5257986" y="2256923"/>
              <a:ext cx="1895290" cy="1143919"/>
              <a:chOff x="5204049" y="2256923"/>
              <a:chExt cx="1895290" cy="1143919"/>
            </a:xfrm>
          </p:grpSpPr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45428EA9-F6B8-1DFF-FE75-0B6088FFB1FF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42">
                <a:extLst>
                  <a:ext uri="{FF2B5EF4-FFF2-40B4-BE49-F238E27FC236}">
                    <a16:creationId xmlns:a16="http://schemas.microsoft.com/office/drawing/2014/main" id="{7AE4568A-2022-8910-CC26-2C31B2266E0D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  <a:endParaRPr lang="en-US" dirty="0">
                  <a:solidFill>
                    <a:schemeClr val="bg1"/>
                  </a:solidFill>
                  <a:latin typeface="+mj-ea"/>
                  <a:ea typeface="+mj-ea"/>
                  <a:cs typeface="Segoe UI" panose="020B0502040204020203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3">
            <a:extLst>
              <a:ext uri="{FF2B5EF4-FFF2-40B4-BE49-F238E27FC236}">
                <a16:creationId xmlns:a16="http://schemas.microsoft.com/office/drawing/2014/main" id="{77256B68-F073-3C1E-F0EB-6E633A8E9B75}"/>
              </a:ext>
            </a:extLst>
          </p:cNvPr>
          <p:cNvGrpSpPr/>
          <p:nvPr/>
        </p:nvGrpSpPr>
        <p:grpSpPr>
          <a:xfrm>
            <a:off x="7190677" y="377370"/>
            <a:ext cx="2184697" cy="3029092"/>
            <a:chOff x="7350744" y="377370"/>
            <a:chExt cx="2184697" cy="3029092"/>
          </a:xfrm>
        </p:grpSpPr>
        <p:sp>
          <p:nvSpPr>
            <p:cNvPr id="26" name="Rectangle: Rounded Corners 12">
              <a:extLst>
                <a:ext uri="{FF2B5EF4-FFF2-40B4-BE49-F238E27FC236}">
                  <a16:creationId xmlns:a16="http://schemas.microsoft.com/office/drawing/2014/main" id="{A24EE018-54B5-EE70-5E2B-D3AADDE6974C}"/>
                </a:ext>
              </a:extLst>
            </p:cNvPr>
            <p:cNvSpPr/>
            <p:nvPr/>
          </p:nvSpPr>
          <p:spPr>
            <a:xfrm>
              <a:off x="7350744" y="377370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46">
              <a:extLst>
                <a:ext uri="{FF2B5EF4-FFF2-40B4-BE49-F238E27FC236}">
                  <a16:creationId xmlns:a16="http://schemas.microsoft.com/office/drawing/2014/main" id="{4C3184AA-E13A-78F9-2999-D64A433FDA91}"/>
                </a:ext>
              </a:extLst>
            </p:cNvPr>
            <p:cNvGrpSpPr/>
            <p:nvPr/>
          </p:nvGrpSpPr>
          <p:grpSpPr>
            <a:xfrm>
              <a:off x="7495447" y="2256923"/>
              <a:ext cx="1895290" cy="1143919"/>
              <a:chOff x="5204049" y="2256923"/>
              <a:chExt cx="1895290" cy="1143919"/>
            </a:xfrm>
          </p:grpSpPr>
          <p:sp>
            <p:nvSpPr>
              <p:cNvPr id="28" name="Rectangle 47">
                <a:extLst>
                  <a:ext uri="{FF2B5EF4-FFF2-40B4-BE49-F238E27FC236}">
                    <a16:creationId xmlns:a16="http://schemas.microsoft.com/office/drawing/2014/main" id="{72C3060A-2F77-4B71-C6CE-E28FB198E289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48">
                <a:extLst>
                  <a:ext uri="{FF2B5EF4-FFF2-40B4-BE49-F238E27FC236}">
                    <a16:creationId xmlns:a16="http://schemas.microsoft.com/office/drawing/2014/main" id="{87A2A3FC-96FF-FC7A-4178-E0172C0044C0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</a:p>
            </p:txBody>
          </p:sp>
        </p:grp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C0E07679-F908-A446-0657-06920766AF67}"/>
              </a:ext>
            </a:extLst>
          </p:cNvPr>
          <p:cNvGrpSpPr/>
          <p:nvPr/>
        </p:nvGrpSpPr>
        <p:grpSpPr>
          <a:xfrm>
            <a:off x="9428137" y="377370"/>
            <a:ext cx="2184697" cy="3029092"/>
            <a:chOff x="9588204" y="377370"/>
            <a:chExt cx="2184697" cy="3029092"/>
          </a:xfrm>
        </p:grpSpPr>
        <p:sp>
          <p:nvSpPr>
            <p:cNvPr id="31" name="Rectangle: Rounded Corners 15">
              <a:extLst>
                <a:ext uri="{FF2B5EF4-FFF2-40B4-BE49-F238E27FC236}">
                  <a16:creationId xmlns:a16="http://schemas.microsoft.com/office/drawing/2014/main" id="{A9E00707-BED3-5BD9-14EA-452BBA1ACF6E}"/>
                </a:ext>
              </a:extLst>
            </p:cNvPr>
            <p:cNvSpPr/>
            <p:nvPr/>
          </p:nvSpPr>
          <p:spPr>
            <a:xfrm>
              <a:off x="9588204" y="377370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Group 49">
              <a:extLst>
                <a:ext uri="{FF2B5EF4-FFF2-40B4-BE49-F238E27FC236}">
                  <a16:creationId xmlns:a16="http://schemas.microsoft.com/office/drawing/2014/main" id="{B52C4E3A-8ECD-90AE-B5FA-CD2E1D0B6CC9}"/>
                </a:ext>
              </a:extLst>
            </p:cNvPr>
            <p:cNvGrpSpPr/>
            <p:nvPr/>
          </p:nvGrpSpPr>
          <p:grpSpPr>
            <a:xfrm>
              <a:off x="9732907" y="2256923"/>
              <a:ext cx="1895290" cy="1143919"/>
              <a:chOff x="5204049" y="2256923"/>
              <a:chExt cx="1895290" cy="1143919"/>
            </a:xfrm>
          </p:grpSpPr>
          <p:sp>
            <p:nvSpPr>
              <p:cNvPr id="33" name="Rectangle 50">
                <a:extLst>
                  <a:ext uri="{FF2B5EF4-FFF2-40B4-BE49-F238E27FC236}">
                    <a16:creationId xmlns:a16="http://schemas.microsoft.com/office/drawing/2014/main" id="{944C40B7-E885-9B1C-C239-521CD1C38003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51">
                <a:extLst>
                  <a:ext uri="{FF2B5EF4-FFF2-40B4-BE49-F238E27FC236}">
                    <a16:creationId xmlns:a16="http://schemas.microsoft.com/office/drawing/2014/main" id="{6E831D35-1425-3BB5-A1E7-157C66E460DA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</a:p>
            </p:txBody>
          </p:sp>
        </p:grpSp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id="{BA2881F7-73D4-35F3-8719-EB83B8F09396}"/>
              </a:ext>
            </a:extLst>
          </p:cNvPr>
          <p:cNvGrpSpPr/>
          <p:nvPr/>
        </p:nvGrpSpPr>
        <p:grpSpPr>
          <a:xfrm>
            <a:off x="4953216" y="3456213"/>
            <a:ext cx="2184697" cy="3029092"/>
            <a:chOff x="5113283" y="3456213"/>
            <a:chExt cx="2184697" cy="3029092"/>
          </a:xfrm>
        </p:grpSpPr>
        <p:sp>
          <p:nvSpPr>
            <p:cNvPr id="36" name="Rectangle: Rounded Corners 18">
              <a:extLst>
                <a:ext uri="{FF2B5EF4-FFF2-40B4-BE49-F238E27FC236}">
                  <a16:creationId xmlns:a16="http://schemas.microsoft.com/office/drawing/2014/main" id="{EEB289E6-62E4-901F-12D6-A7939C45FD0D}"/>
                </a:ext>
              </a:extLst>
            </p:cNvPr>
            <p:cNvSpPr/>
            <p:nvPr/>
          </p:nvSpPr>
          <p:spPr>
            <a:xfrm>
              <a:off x="5113283" y="3456213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ABFBAE96-A59F-D178-1AAB-6C48C4522193}"/>
                </a:ext>
              </a:extLst>
            </p:cNvPr>
            <p:cNvGrpSpPr/>
            <p:nvPr/>
          </p:nvGrpSpPr>
          <p:grpSpPr>
            <a:xfrm>
              <a:off x="5257986" y="5309681"/>
              <a:ext cx="1895290" cy="1143919"/>
              <a:chOff x="5204049" y="2256923"/>
              <a:chExt cx="1895290" cy="1143919"/>
            </a:xfrm>
          </p:grpSpPr>
          <p:sp>
            <p:nvSpPr>
              <p:cNvPr id="38" name="Rectangle 53">
                <a:extLst>
                  <a:ext uri="{FF2B5EF4-FFF2-40B4-BE49-F238E27FC236}">
                    <a16:creationId xmlns:a16="http://schemas.microsoft.com/office/drawing/2014/main" id="{1D474AA0-03CD-8BE5-A6DE-014DBB31758F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54">
                <a:extLst>
                  <a:ext uri="{FF2B5EF4-FFF2-40B4-BE49-F238E27FC236}">
                    <a16:creationId xmlns:a16="http://schemas.microsoft.com/office/drawing/2014/main" id="{7CE4D47D-9131-F142-1E30-6C52FA14CCA3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</a:p>
            </p:txBody>
          </p:sp>
        </p:grpSp>
      </p:grpSp>
      <p:grpSp>
        <p:nvGrpSpPr>
          <p:cNvPr id="44" name="Group 6">
            <a:extLst>
              <a:ext uri="{FF2B5EF4-FFF2-40B4-BE49-F238E27FC236}">
                <a16:creationId xmlns:a16="http://schemas.microsoft.com/office/drawing/2014/main" id="{7E6D604C-FF5D-0388-F1CF-57D4E1D87F66}"/>
              </a:ext>
            </a:extLst>
          </p:cNvPr>
          <p:cNvGrpSpPr/>
          <p:nvPr/>
        </p:nvGrpSpPr>
        <p:grpSpPr>
          <a:xfrm>
            <a:off x="7190677" y="3456213"/>
            <a:ext cx="2184697" cy="3029092"/>
            <a:chOff x="7350744" y="3456213"/>
            <a:chExt cx="2184697" cy="3029092"/>
          </a:xfrm>
        </p:grpSpPr>
        <p:sp>
          <p:nvSpPr>
            <p:cNvPr id="45" name="Rectangle: Rounded Corners 21">
              <a:extLst>
                <a:ext uri="{FF2B5EF4-FFF2-40B4-BE49-F238E27FC236}">
                  <a16:creationId xmlns:a16="http://schemas.microsoft.com/office/drawing/2014/main" id="{5F468C3E-3041-FE21-9C71-0CBD206C6E4B}"/>
                </a:ext>
              </a:extLst>
            </p:cNvPr>
            <p:cNvSpPr/>
            <p:nvPr/>
          </p:nvSpPr>
          <p:spPr>
            <a:xfrm>
              <a:off x="7350744" y="3456213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46" name="Group 55">
              <a:extLst>
                <a:ext uri="{FF2B5EF4-FFF2-40B4-BE49-F238E27FC236}">
                  <a16:creationId xmlns:a16="http://schemas.microsoft.com/office/drawing/2014/main" id="{B95D5E49-151F-FB09-2786-425145785ACB}"/>
                </a:ext>
              </a:extLst>
            </p:cNvPr>
            <p:cNvGrpSpPr/>
            <p:nvPr/>
          </p:nvGrpSpPr>
          <p:grpSpPr>
            <a:xfrm>
              <a:off x="7495447" y="5309681"/>
              <a:ext cx="1895290" cy="1143919"/>
              <a:chOff x="5204049" y="2256923"/>
              <a:chExt cx="1895290" cy="1143919"/>
            </a:xfrm>
          </p:grpSpPr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D536BE07-4E8E-9704-31DE-D7CC582B5B63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AF427AFD-923A-B901-57E9-BFD6D4C50C7F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</a:p>
            </p:txBody>
          </p:sp>
        </p:grpSp>
      </p:grpSp>
      <p:grpSp>
        <p:nvGrpSpPr>
          <p:cNvPr id="2048" name="Group 7">
            <a:extLst>
              <a:ext uri="{FF2B5EF4-FFF2-40B4-BE49-F238E27FC236}">
                <a16:creationId xmlns:a16="http://schemas.microsoft.com/office/drawing/2014/main" id="{36301B2A-F11D-6FE0-4DA5-C75B8C54745E}"/>
              </a:ext>
            </a:extLst>
          </p:cNvPr>
          <p:cNvGrpSpPr/>
          <p:nvPr/>
        </p:nvGrpSpPr>
        <p:grpSpPr>
          <a:xfrm>
            <a:off x="9428137" y="3456213"/>
            <a:ext cx="2184697" cy="3029092"/>
            <a:chOff x="9588204" y="3456213"/>
            <a:chExt cx="2184697" cy="3029092"/>
          </a:xfrm>
        </p:grpSpPr>
        <p:sp>
          <p:nvSpPr>
            <p:cNvPr id="2049" name="Rectangle: Rounded Corners 24">
              <a:extLst>
                <a:ext uri="{FF2B5EF4-FFF2-40B4-BE49-F238E27FC236}">
                  <a16:creationId xmlns:a16="http://schemas.microsoft.com/office/drawing/2014/main" id="{C8E66FFF-BE8B-1513-4C3B-DE33E2C5B55E}"/>
                </a:ext>
              </a:extLst>
            </p:cNvPr>
            <p:cNvSpPr/>
            <p:nvPr/>
          </p:nvSpPr>
          <p:spPr>
            <a:xfrm>
              <a:off x="9588204" y="3456213"/>
              <a:ext cx="2184697" cy="3029092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  <a:sym typeface="Arial" panose="020B0604020202020204" pitchFamily="34" charset="0"/>
              </a:endParaRPr>
            </a:p>
          </p:txBody>
        </p:sp>
        <p:grpSp>
          <p:nvGrpSpPr>
            <p:cNvPr id="2050" name="Group 58">
              <a:extLst>
                <a:ext uri="{FF2B5EF4-FFF2-40B4-BE49-F238E27FC236}">
                  <a16:creationId xmlns:a16="http://schemas.microsoft.com/office/drawing/2014/main" id="{CE3F797B-FDDC-5200-2BAF-8A2EF127BFF3}"/>
                </a:ext>
              </a:extLst>
            </p:cNvPr>
            <p:cNvGrpSpPr/>
            <p:nvPr/>
          </p:nvGrpSpPr>
          <p:grpSpPr>
            <a:xfrm>
              <a:off x="9732907" y="5309681"/>
              <a:ext cx="1895290" cy="1143919"/>
              <a:chOff x="5204049" y="2256923"/>
              <a:chExt cx="1895290" cy="1143919"/>
            </a:xfrm>
          </p:grpSpPr>
          <p:sp>
            <p:nvSpPr>
              <p:cNvPr id="2051" name="Rectangle 59">
                <a:extLst>
                  <a:ext uri="{FF2B5EF4-FFF2-40B4-BE49-F238E27FC236}">
                    <a16:creationId xmlns:a16="http://schemas.microsoft.com/office/drawing/2014/main" id="{AF618966-6BAF-2FCB-FF74-1F3BA7CE890B}"/>
                  </a:ext>
                </a:extLst>
              </p:cNvPr>
              <p:cNvSpPr/>
              <p:nvPr/>
            </p:nvSpPr>
            <p:spPr>
              <a:xfrm>
                <a:off x="5204049" y="2588312"/>
                <a:ext cx="1895290" cy="81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  <a:cs typeface="Segoe UI Light" panose="020B0502040204020203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" name="Rectangle 60">
                <a:extLst>
                  <a:ext uri="{FF2B5EF4-FFF2-40B4-BE49-F238E27FC236}">
                    <a16:creationId xmlns:a16="http://schemas.microsoft.com/office/drawing/2014/main" id="{1EF1EB24-D710-5A41-839F-BE6111CAAECE}"/>
                  </a:ext>
                </a:extLst>
              </p:cNvPr>
              <p:cNvSpPr/>
              <p:nvPr/>
            </p:nvSpPr>
            <p:spPr>
              <a:xfrm>
                <a:off x="5241357" y="2256923"/>
                <a:ext cx="1820671" cy="4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latin typeface="+mj-ea"/>
                    <a:ea typeface="+mj-ea"/>
                    <a:cs typeface="Segoe UI" panose="020B0502040204020203" pitchFamily="34" charset="0"/>
                    <a:sym typeface="Arial" panose="020B0604020202020204" pitchFamily="34" charset="0"/>
                  </a:rPr>
                  <a:t>Add title text</a:t>
                </a:r>
              </a:p>
            </p:txBody>
          </p:sp>
        </p:grpSp>
      </p:grpSp>
      <p:pic>
        <p:nvPicPr>
          <p:cNvPr id="2053" name="图片占位符 8">
            <a:extLst>
              <a:ext uri="{FF2B5EF4-FFF2-40B4-BE49-F238E27FC236}">
                <a16:creationId xmlns:a16="http://schemas.microsoft.com/office/drawing/2014/main" id="{740DC9E1-84F8-BD72-48BA-E6D4598DA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50" y="445407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图片占位符 16">
            <a:extLst>
              <a:ext uri="{FF2B5EF4-FFF2-40B4-BE49-F238E27FC236}">
                <a16:creationId xmlns:a16="http://schemas.microsoft.com/office/drawing/2014/main" id="{0CAE36E9-A763-D85D-2935-E94C828FE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450" y="3524250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图片占位符 19">
            <a:extLst>
              <a:ext uri="{FF2B5EF4-FFF2-40B4-BE49-F238E27FC236}">
                <a16:creationId xmlns:a16="http://schemas.microsoft.com/office/drawing/2014/main" id="{122E2077-898E-EBA7-626B-FC3E5D8B9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910" y="3524250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6" name="图片占位符 10">
            <a:extLst>
              <a:ext uri="{FF2B5EF4-FFF2-40B4-BE49-F238E27FC236}">
                <a16:creationId xmlns:a16="http://schemas.microsoft.com/office/drawing/2014/main" id="{0A72FAC2-F198-2849-4019-3B34C361A2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910" y="445407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7" name="图片占位符 13">
            <a:extLst>
              <a:ext uri="{FF2B5EF4-FFF2-40B4-BE49-F238E27FC236}">
                <a16:creationId xmlns:a16="http://schemas.microsoft.com/office/drawing/2014/main" id="{99728672-19D2-3A9B-52FE-DA9AB447D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370" y="445407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9" name="图片占位符 22">
            <a:extLst>
              <a:ext uri="{FF2B5EF4-FFF2-40B4-BE49-F238E27FC236}">
                <a16:creationId xmlns:a16="http://schemas.microsoft.com/office/drawing/2014/main" id="{04249A0F-E651-19A1-030D-36C363E705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370" y="3524250"/>
            <a:ext cx="2022231" cy="1693728"/>
          </a:xfrm>
          <a:custGeom>
            <a:avLst/>
            <a:gdLst>
              <a:gd name="connsiteX0" fmla="*/ 28582 w 2184697"/>
              <a:gd name="connsiteY0" fmla="*/ 0 h 1829802"/>
              <a:gd name="connsiteX1" fmla="*/ 2156115 w 2184697"/>
              <a:gd name="connsiteY1" fmla="*/ 0 h 1829802"/>
              <a:gd name="connsiteX2" fmla="*/ 2184697 w 2184697"/>
              <a:gd name="connsiteY2" fmla="*/ 28582 h 1829802"/>
              <a:gd name="connsiteX3" fmla="*/ 2184697 w 2184697"/>
              <a:gd name="connsiteY3" fmla="*/ 1829802 h 1829802"/>
              <a:gd name="connsiteX4" fmla="*/ 0 w 2184697"/>
              <a:gd name="connsiteY4" fmla="*/ 1829802 h 1829802"/>
              <a:gd name="connsiteX5" fmla="*/ 0 w 2184697"/>
              <a:gd name="connsiteY5" fmla="*/ 28582 h 1829802"/>
              <a:gd name="connsiteX6" fmla="*/ 28582 w 2184697"/>
              <a:gd name="connsiteY6" fmla="*/ 0 h 18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697" h="1829802">
                <a:moveTo>
                  <a:pt x="28582" y="0"/>
                </a:moveTo>
                <a:lnTo>
                  <a:pt x="2156115" y="0"/>
                </a:lnTo>
                <a:cubicBezTo>
                  <a:pt x="2171900" y="0"/>
                  <a:pt x="2184697" y="12797"/>
                  <a:pt x="2184697" y="28582"/>
                </a:cubicBezTo>
                <a:lnTo>
                  <a:pt x="2184697" y="1829802"/>
                </a:lnTo>
                <a:lnTo>
                  <a:pt x="0" y="1829802"/>
                </a:lnTo>
                <a:lnTo>
                  <a:pt x="0" y="28582"/>
                </a:lnTo>
                <a:cubicBezTo>
                  <a:pt x="0" y="12797"/>
                  <a:pt x="12797" y="0"/>
                  <a:pt x="28582" y="0"/>
                </a:cubicBezTo>
                <a:close/>
              </a:path>
            </a:pathLst>
          </a:custGeom>
          <a:effectLst>
            <a:outerShdw blurRad="508000" sx="90000" sy="90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ABE12E6-8B37-39CC-2D9F-B0084DD027A7}"/>
              </a:ext>
            </a:extLst>
          </p:cNvPr>
          <p:cNvSpPr txBox="1"/>
          <p:nvPr/>
        </p:nvSpPr>
        <p:spPr>
          <a:xfrm>
            <a:off x="5857664" y="5457237"/>
            <a:ext cx="1682408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B8A2E1F-37F9-FF30-C0EC-57419981BBFB}"/>
              </a:ext>
            </a:extLst>
          </p:cNvPr>
          <p:cNvSpPr txBox="1"/>
          <p:nvPr/>
        </p:nvSpPr>
        <p:spPr>
          <a:xfrm>
            <a:off x="5920227" y="5020158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A51FF81-0AC5-92AF-2365-C481429E47DB}"/>
              </a:ext>
            </a:extLst>
          </p:cNvPr>
          <p:cNvSpPr txBox="1"/>
          <p:nvPr/>
        </p:nvSpPr>
        <p:spPr>
          <a:xfrm>
            <a:off x="1147440" y="5457237"/>
            <a:ext cx="1682408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F78F861F-4BC1-6337-08A6-D2559F94ED34}"/>
              </a:ext>
            </a:extLst>
          </p:cNvPr>
          <p:cNvSpPr txBox="1"/>
          <p:nvPr/>
        </p:nvSpPr>
        <p:spPr>
          <a:xfrm>
            <a:off x="1210001" y="5020158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75B477-BB2A-BFAC-FF3B-FAF21070AF2E}"/>
              </a:ext>
            </a:extLst>
          </p:cNvPr>
          <p:cNvSpPr txBox="1"/>
          <p:nvPr/>
        </p:nvSpPr>
        <p:spPr>
          <a:xfrm>
            <a:off x="9238817" y="1512558"/>
            <a:ext cx="1682408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content, content to match the title. 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3942084B-AB19-DDFC-FE21-1AD94DB41294}"/>
              </a:ext>
            </a:extLst>
          </p:cNvPr>
          <p:cNvSpPr txBox="1"/>
          <p:nvPr/>
        </p:nvSpPr>
        <p:spPr>
          <a:xfrm>
            <a:off x="9301379" y="1075479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F001B2-8BA7-1AA7-0A07-338784C27F14}"/>
              </a:ext>
            </a:extLst>
          </p:cNvPr>
          <p:cNvSpPr txBox="1"/>
          <p:nvPr/>
        </p:nvSpPr>
        <p:spPr>
          <a:xfrm>
            <a:off x="4528593" y="1512558"/>
            <a:ext cx="1682408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26D6BF64-FE80-3AE8-D311-CD14173F9982}"/>
              </a:ext>
            </a:extLst>
          </p:cNvPr>
          <p:cNvSpPr txBox="1"/>
          <p:nvPr/>
        </p:nvSpPr>
        <p:spPr>
          <a:xfrm>
            <a:off x="4591155" y="1075479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</a:rPr>
              <a:t>Add title text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</a:endParaRPr>
          </a:p>
        </p:txBody>
      </p:sp>
      <p:pic>
        <p:nvPicPr>
          <p:cNvPr id="11" name="图片占位符 6">
            <a:extLst>
              <a:ext uri="{FF2B5EF4-FFF2-40B4-BE49-F238E27FC236}">
                <a16:creationId xmlns:a16="http://schemas.microsoft.com/office/drawing/2014/main" id="{ADC08781-B95E-4B83-ABDF-DF21E4A533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90" y="1889394"/>
            <a:ext cx="3720991" cy="1629728"/>
          </a:xfrm>
          <a:prstGeom prst="parallelogram">
            <a:avLst>
              <a:gd name="adj" fmla="val 41516"/>
            </a:avLst>
          </a:prstGeom>
          <a:noFill/>
        </p:spPr>
      </p:pic>
      <p:pic>
        <p:nvPicPr>
          <p:cNvPr id="12" name="图片占位符 18">
            <a:extLst>
              <a:ext uri="{FF2B5EF4-FFF2-40B4-BE49-F238E27FC236}">
                <a16:creationId xmlns:a16="http://schemas.microsoft.com/office/drawing/2014/main" id="{E5ACB727-902D-CB9D-7912-FF76EF40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171" y="3353239"/>
            <a:ext cx="3720991" cy="2092008"/>
          </a:xfrm>
          <a:prstGeom prst="parallelogram">
            <a:avLst>
              <a:gd name="adj" fmla="val 41516"/>
            </a:avLst>
          </a:prstGeom>
          <a:noFill/>
        </p:spPr>
      </p:pic>
      <p:pic>
        <p:nvPicPr>
          <p:cNvPr id="13" name="图片占位符 30">
            <a:extLst>
              <a:ext uri="{FF2B5EF4-FFF2-40B4-BE49-F238E27FC236}">
                <a16:creationId xmlns:a16="http://schemas.microsoft.com/office/drawing/2014/main" id="{C1B2E84D-A0BA-3B86-E901-191AD8E0C0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53" y="1866218"/>
            <a:ext cx="3720991" cy="1676083"/>
          </a:xfrm>
          <a:prstGeom prst="parallelogram">
            <a:avLst>
              <a:gd name="adj" fmla="val 41516"/>
            </a:avLst>
          </a:prstGeom>
          <a:noFill/>
        </p:spPr>
      </p:pic>
      <p:pic>
        <p:nvPicPr>
          <p:cNvPr id="14" name="图片占位符 34">
            <a:extLst>
              <a:ext uri="{FF2B5EF4-FFF2-40B4-BE49-F238E27FC236}">
                <a16:creationId xmlns:a16="http://schemas.microsoft.com/office/drawing/2014/main" id="{A8FE013E-7B98-CB4A-F3C5-FA1345DA63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643" y="3349114"/>
            <a:ext cx="3720991" cy="2100263"/>
          </a:xfrm>
          <a:prstGeom prst="parallelogram">
            <a:avLst>
              <a:gd name="adj" fmla="val 41516"/>
            </a:avLst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9BCFFA-4705-0E5E-D114-76D7E2C169C6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EA9471-E9E7-2990-5BD7-9048350097CA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56436" y="1997075"/>
            <a:ext cx="2354921" cy="16410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56436" y="3905547"/>
            <a:ext cx="2354921" cy="456504"/>
          </a:xfrm>
          <a:prstGeom prst="rect">
            <a:avLst/>
          </a:prstGeom>
          <a:solidFill>
            <a:schemeClr val="accent1"/>
          </a:solid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TextBox 36"/>
          <p:cNvSpPr>
            <a:spLocks noChangeArrowheads="1"/>
          </p:cNvSpPr>
          <p:nvPr/>
        </p:nvSpPr>
        <p:spPr bwMode="auto">
          <a:xfrm>
            <a:off x="1377233" y="3953743"/>
            <a:ext cx="154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38" name="TextBox 37"/>
          <p:cNvSpPr>
            <a:spLocks noChangeArrowheads="1"/>
          </p:cNvSpPr>
          <p:nvPr/>
        </p:nvSpPr>
        <p:spPr bwMode="auto">
          <a:xfrm>
            <a:off x="847839" y="4535002"/>
            <a:ext cx="2554012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617033" y="1997075"/>
            <a:ext cx="2356931" cy="164100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617033" y="3895493"/>
            <a:ext cx="2356931" cy="456505"/>
          </a:xfrm>
          <a:prstGeom prst="rect">
            <a:avLst/>
          </a:prstGeom>
          <a:solidFill>
            <a:schemeClr val="accent2"/>
          </a:solid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8" name="TextBox 40"/>
          <p:cNvSpPr>
            <a:spLocks noChangeArrowheads="1"/>
          </p:cNvSpPr>
          <p:nvPr/>
        </p:nvSpPr>
        <p:spPr bwMode="auto">
          <a:xfrm>
            <a:off x="4084085" y="3927601"/>
            <a:ext cx="154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42" name="矩形 42"/>
          <p:cNvSpPr>
            <a:spLocks noChangeArrowheads="1"/>
          </p:cNvSpPr>
          <p:nvPr/>
        </p:nvSpPr>
        <p:spPr bwMode="auto">
          <a:xfrm>
            <a:off x="6247463" y="1997075"/>
            <a:ext cx="2354920" cy="16410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矩形 43"/>
          <p:cNvSpPr>
            <a:spLocks noChangeArrowheads="1"/>
          </p:cNvSpPr>
          <p:nvPr/>
        </p:nvSpPr>
        <p:spPr bwMode="auto">
          <a:xfrm>
            <a:off x="6247463" y="3889459"/>
            <a:ext cx="2354920" cy="456504"/>
          </a:xfrm>
          <a:prstGeom prst="rect">
            <a:avLst/>
          </a:prstGeom>
          <a:solidFill>
            <a:schemeClr val="accent1"/>
          </a:solid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TextBox 44"/>
          <p:cNvSpPr>
            <a:spLocks noChangeArrowheads="1"/>
          </p:cNvSpPr>
          <p:nvPr/>
        </p:nvSpPr>
        <p:spPr bwMode="auto">
          <a:xfrm>
            <a:off x="6638097" y="3929611"/>
            <a:ext cx="154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45" name="矩形 46"/>
          <p:cNvSpPr>
            <a:spLocks noChangeArrowheads="1"/>
          </p:cNvSpPr>
          <p:nvPr/>
        </p:nvSpPr>
        <p:spPr bwMode="auto">
          <a:xfrm>
            <a:off x="8891973" y="2005121"/>
            <a:ext cx="2356931" cy="164301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891973" y="3919626"/>
            <a:ext cx="2356931" cy="456505"/>
          </a:xfrm>
          <a:prstGeom prst="rect">
            <a:avLst/>
          </a:prstGeom>
          <a:solidFill>
            <a:schemeClr val="accent2"/>
          </a:solidFill>
          <a:ln w="25400">
            <a:noFill/>
            <a:bevel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4" name="TextBox 48"/>
          <p:cNvSpPr>
            <a:spLocks noChangeArrowheads="1"/>
          </p:cNvSpPr>
          <p:nvPr/>
        </p:nvSpPr>
        <p:spPr bwMode="auto">
          <a:xfrm>
            <a:off x="9359027" y="3961788"/>
            <a:ext cx="154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49" name="TextBox 49"/>
          <p:cNvSpPr>
            <a:spLocks noChangeArrowheads="1"/>
          </p:cNvSpPr>
          <p:nvPr/>
        </p:nvSpPr>
        <p:spPr bwMode="auto">
          <a:xfrm>
            <a:off x="3494358" y="4543045"/>
            <a:ext cx="2554012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50" name="TextBox 50"/>
          <p:cNvSpPr>
            <a:spLocks noChangeArrowheads="1"/>
          </p:cNvSpPr>
          <p:nvPr/>
        </p:nvSpPr>
        <p:spPr bwMode="auto">
          <a:xfrm>
            <a:off x="6128813" y="4512880"/>
            <a:ext cx="2554012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51" name="TextBox 51"/>
          <p:cNvSpPr>
            <a:spLocks noChangeArrowheads="1"/>
          </p:cNvSpPr>
          <p:nvPr/>
        </p:nvSpPr>
        <p:spPr bwMode="auto">
          <a:xfrm>
            <a:off x="8785389" y="4535001"/>
            <a:ext cx="2554012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8468BE5-BC89-5A6E-B9E4-6DDE6EAD3562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040A0E-CE69-71E2-DA2E-F7EB844730BB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45731" y="4860547"/>
            <a:ext cx="3323772" cy="199745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25465" y="2640102"/>
            <a:ext cx="3800475" cy="11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etc.Click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4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465" y="4131828"/>
            <a:ext cx="3800475" cy="11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etc.Click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4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525464" y="1444745"/>
            <a:ext cx="3888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0"/>
                </a:gra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sz="4800" dirty="0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D9477CA7-8663-4981-A3AF-CA012B43EEFF}"/>
              </a:ext>
            </a:extLst>
          </p:cNvPr>
          <p:cNvSpPr/>
          <p:nvPr/>
        </p:nvSpPr>
        <p:spPr>
          <a:xfrm>
            <a:off x="4804117" y="2470341"/>
            <a:ext cx="3425483" cy="3425825"/>
          </a:xfrm>
          <a:prstGeom prst="rect">
            <a:avLst/>
          </a:prstGeom>
          <a:gradFill>
            <a:gsLst>
              <a:gs pos="100000">
                <a:schemeClr val="accent5">
                  <a:alpha val="72000"/>
                </a:schemeClr>
              </a:gs>
              <a:gs pos="0">
                <a:schemeClr val="accent1">
                  <a:alpha val="8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占位符 5">
            <a:extLst>
              <a:ext uri="{FF2B5EF4-FFF2-40B4-BE49-F238E27FC236}">
                <a16:creationId xmlns:a16="http://schemas.microsoft.com/office/drawing/2014/main" id="{169403E0-BB97-748B-18E0-3F6AE99B2F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257" y="4182777"/>
            <a:ext cx="1961179" cy="1962134"/>
          </a:xfrm>
          <a:prstGeom prst="rect">
            <a:avLst/>
          </a:prstGeom>
        </p:spPr>
      </p:pic>
      <p:pic>
        <p:nvPicPr>
          <p:cNvPr id="10" name="图片占位符 3">
            <a:extLst>
              <a:ext uri="{FF2B5EF4-FFF2-40B4-BE49-F238E27FC236}">
                <a16:creationId xmlns:a16="http://schemas.microsoft.com/office/drawing/2014/main" id="{84EED678-0E00-4F6E-4F54-3D0969693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258" y="1150496"/>
            <a:ext cx="3033236" cy="3033236"/>
          </a:xfrm>
          <a:prstGeom prst="rect">
            <a:avLst/>
          </a:prstGeom>
        </p:spPr>
      </p:pic>
      <p:pic>
        <p:nvPicPr>
          <p:cNvPr id="11" name="图片占位符 1">
            <a:extLst>
              <a:ext uri="{FF2B5EF4-FFF2-40B4-BE49-F238E27FC236}">
                <a16:creationId xmlns:a16="http://schemas.microsoft.com/office/drawing/2014/main" id="{16C5FA4C-7A80-2855-E001-03E8F6BC0F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777" y="2470342"/>
            <a:ext cx="3425825" cy="34258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0" sx="90000" sy="90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C588CA1-AA5F-85B0-164C-37549BC06F33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30E88D-9C5F-7E33-F79A-64159F9C9ACA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18" grpId="0"/>
      <p:bldP spid="19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图片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849" y="2283678"/>
            <a:ext cx="5866131" cy="27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圆角矩形 16"/>
          <p:cNvSpPr>
            <a:spLocks noChangeArrowheads="1"/>
          </p:cNvSpPr>
          <p:nvPr/>
        </p:nvSpPr>
        <p:spPr bwMode="auto">
          <a:xfrm>
            <a:off x="6670675" y="1944690"/>
            <a:ext cx="674688" cy="581025"/>
          </a:xfrm>
          <a:prstGeom prst="roundRect">
            <a:avLst>
              <a:gd name="adj" fmla="val 26667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8" name="圆角矩形 17"/>
          <p:cNvSpPr>
            <a:spLocks noChangeArrowheads="1"/>
          </p:cNvSpPr>
          <p:nvPr/>
        </p:nvSpPr>
        <p:spPr bwMode="auto">
          <a:xfrm>
            <a:off x="6670675" y="3940175"/>
            <a:ext cx="674688" cy="579438"/>
          </a:xfrm>
          <a:prstGeom prst="roundRect">
            <a:avLst>
              <a:gd name="adj" fmla="val 26667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3809" name="Group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275" y="2011363"/>
            <a:ext cx="463551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Group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924" y="3968752"/>
            <a:ext cx="43973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文本框 31"/>
          <p:cNvSpPr txBox="1">
            <a:spLocks noChangeArrowheads="1"/>
          </p:cNvSpPr>
          <p:nvPr/>
        </p:nvSpPr>
        <p:spPr bwMode="auto">
          <a:xfrm>
            <a:off x="6604000" y="2609851"/>
            <a:ext cx="2325688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813" name="文本框 33"/>
          <p:cNvSpPr txBox="1">
            <a:spLocks noChangeArrowheads="1"/>
          </p:cNvSpPr>
          <p:nvPr/>
        </p:nvSpPr>
        <p:spPr bwMode="auto">
          <a:xfrm>
            <a:off x="7345364" y="2055813"/>
            <a:ext cx="23574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2495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3814" name="文本框 34"/>
          <p:cNvSpPr txBox="1">
            <a:spLocks noChangeArrowheads="1"/>
          </p:cNvSpPr>
          <p:nvPr/>
        </p:nvSpPr>
        <p:spPr bwMode="auto">
          <a:xfrm>
            <a:off x="7405689" y="4041775"/>
            <a:ext cx="17256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2495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3815" name="文本框 35"/>
          <p:cNvSpPr txBox="1">
            <a:spLocks noChangeArrowheads="1"/>
          </p:cNvSpPr>
          <p:nvPr/>
        </p:nvSpPr>
        <p:spPr bwMode="auto">
          <a:xfrm>
            <a:off x="6670675" y="4719639"/>
            <a:ext cx="2325688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817" name="圆角矩形 42"/>
          <p:cNvSpPr>
            <a:spLocks noChangeArrowheads="1"/>
          </p:cNvSpPr>
          <p:nvPr/>
        </p:nvSpPr>
        <p:spPr bwMode="auto">
          <a:xfrm>
            <a:off x="9415465" y="1951038"/>
            <a:ext cx="674687" cy="581025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 w="9525">
            <a:noFill/>
            <a:round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18" name="圆角矩形 43"/>
          <p:cNvSpPr>
            <a:spLocks noChangeArrowheads="1"/>
          </p:cNvSpPr>
          <p:nvPr/>
        </p:nvSpPr>
        <p:spPr bwMode="auto">
          <a:xfrm>
            <a:off x="9475790" y="3919540"/>
            <a:ext cx="674687" cy="581025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 w="9525">
            <a:noFill/>
            <a:round/>
          </a:ln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19" name="文本框 50"/>
          <p:cNvSpPr txBox="1">
            <a:spLocks noChangeArrowheads="1"/>
          </p:cNvSpPr>
          <p:nvPr/>
        </p:nvSpPr>
        <p:spPr bwMode="auto">
          <a:xfrm>
            <a:off x="9348790" y="2609851"/>
            <a:ext cx="2325687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821" name="文本框 52"/>
          <p:cNvSpPr txBox="1">
            <a:spLocks noChangeArrowheads="1"/>
          </p:cNvSpPr>
          <p:nvPr/>
        </p:nvSpPr>
        <p:spPr bwMode="auto">
          <a:xfrm>
            <a:off x="10090149" y="2055813"/>
            <a:ext cx="167005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2495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3822" name="文本框 53"/>
          <p:cNvSpPr txBox="1">
            <a:spLocks noChangeArrowheads="1"/>
          </p:cNvSpPr>
          <p:nvPr/>
        </p:nvSpPr>
        <p:spPr bwMode="auto">
          <a:xfrm>
            <a:off x="10150476" y="4041775"/>
            <a:ext cx="20415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2495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Add title text</a:t>
            </a:r>
          </a:p>
        </p:txBody>
      </p:sp>
      <p:sp>
        <p:nvSpPr>
          <p:cNvPr id="33823" name="文本框 54"/>
          <p:cNvSpPr txBox="1">
            <a:spLocks noChangeArrowheads="1"/>
          </p:cNvSpPr>
          <p:nvPr/>
        </p:nvSpPr>
        <p:spPr bwMode="auto">
          <a:xfrm>
            <a:off x="9415465" y="4719639"/>
            <a:ext cx="2325687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3825" name="Group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849" y="1957388"/>
            <a:ext cx="5667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Group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176" y="3949702"/>
            <a:ext cx="506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D62D1FF-AF6B-D04A-7BF3-9BF46D5EA3DB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FBC867-F314-F31E-0CFD-C18CE96B399D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1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 autoUpdateAnimBg="0"/>
      <p:bldP spid="33808" grpId="0" animBg="1" autoUpdateAnimBg="0"/>
      <p:bldP spid="33811" grpId="0" autoUpdateAnimBg="0"/>
      <p:bldP spid="33813" grpId="0" autoUpdateAnimBg="0"/>
      <p:bldP spid="33814" grpId="0" autoUpdateAnimBg="0"/>
      <p:bldP spid="33815" grpId="0" autoUpdateAnimBg="0"/>
      <p:bldP spid="33817" grpId="0" animBg="1" autoUpdateAnimBg="0"/>
      <p:bldP spid="33818" grpId="0" animBg="1" autoUpdateAnimBg="0"/>
      <p:bldP spid="33819" grpId="0" autoUpdateAnimBg="0"/>
      <p:bldP spid="33821" grpId="0" autoUpdateAnimBg="0"/>
      <p:bldP spid="33822" grpId="0" autoUpdateAnimBg="0"/>
      <p:bldP spid="3382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cxnSp>
        <p:nvCxnSpPr>
          <p:cNvPr id="19" name="Straight Connector 18"/>
          <p:cNvCxnSpPr/>
          <p:nvPr/>
        </p:nvCxnSpPr>
        <p:spPr>
          <a:xfrm flipV="1">
            <a:off x="11925780" y="1"/>
            <a:ext cx="0" cy="276224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855302" y="389691"/>
            <a:ext cx="140959" cy="660373"/>
            <a:chOff x="11782731" y="389689"/>
            <a:chExt cx="140959" cy="660373"/>
          </a:xfrm>
          <a:solidFill>
            <a:schemeClr val="bg1">
              <a:alpha val="40000"/>
            </a:schemeClr>
          </a:solidFill>
        </p:grpSpPr>
        <p:sp>
          <p:nvSpPr>
            <p:cNvPr id="21" name="Freeform 74"/>
            <p:cNvSpPr>
              <a:spLocks noChangeArrowheads="1"/>
            </p:cNvSpPr>
            <p:nvPr userDrawn="1"/>
          </p:nvSpPr>
          <p:spPr bwMode="auto">
            <a:xfrm>
              <a:off x="11785407" y="916241"/>
              <a:ext cx="135607" cy="133821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 userDrawn="1"/>
          </p:nvSpPr>
          <p:spPr bwMode="auto">
            <a:xfrm>
              <a:off x="11815740" y="389689"/>
              <a:ext cx="74940" cy="13917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5"/>
            <p:cNvSpPr>
              <a:spLocks noChangeArrowheads="1"/>
            </p:cNvSpPr>
            <p:nvPr userDrawn="1"/>
          </p:nvSpPr>
          <p:spPr bwMode="auto">
            <a:xfrm>
              <a:off x="11782731" y="665901"/>
              <a:ext cx="140959" cy="11330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: Shape 27"/>
          <p:cNvSpPr/>
          <p:nvPr/>
        </p:nvSpPr>
        <p:spPr>
          <a:xfrm>
            <a:off x="1" y="-1"/>
            <a:ext cx="5589081" cy="5745707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2400000" scaled="0"/>
          </a:gradFill>
          <a:ln>
            <a:noFill/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1" y="312556"/>
            <a:ext cx="212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+mj-ea"/>
                <a:ea typeface="+mj-ea"/>
                <a:cs typeface="Adobe Devanagari" panose="02040503050201020203" pitchFamily="18" charset="0"/>
                <a:sym typeface="Arial" panose="020B0604020202020204" pitchFamily="34" charset="0"/>
              </a:rPr>
              <a:t>PRE</a:t>
            </a:r>
            <a:r>
              <a:rPr lang="en-US" sz="2000" b="0" i="0" dirty="0">
                <a:solidFill>
                  <a:schemeClr val="bg1"/>
                </a:solidFill>
                <a:latin typeface="+mj-ea"/>
                <a:ea typeface="+mj-ea"/>
                <a:cs typeface="Adobe Devanagari" panose="02040503050201020203" pitchFamily="18" charset="0"/>
                <a:sym typeface="Arial" panose="020B0604020202020204" pitchFamily="34" charset="0"/>
              </a:rPr>
              <a:t>STIGIOUS.</a:t>
            </a:r>
            <a:endParaRPr lang="id-ID" sz="2000" b="0" i="0" dirty="0">
              <a:solidFill>
                <a:schemeClr val="bg1"/>
              </a:solidFill>
              <a:latin typeface="+mj-ea"/>
              <a:ea typeface="+mj-ea"/>
              <a:cs typeface="Adobe Devanagari" panose="02040503050201020203" pitchFamily="18" charset="0"/>
              <a:sym typeface="Arial" panose="020B0604020202020204" pitchFamily="34" charset="0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348181" y="1076542"/>
            <a:ext cx="415507" cy="361644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63688" y="1679774"/>
            <a:ext cx="3513455" cy="19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Add title text</a:t>
            </a:r>
            <a:endParaRPr lang="zh-CN" altLang="zh-CN" sz="2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d-ID" altLang="zh-CN" dirty="0">
              <a:solidFill>
                <a:schemeClr val="bg1"/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2"/>
          <p:cNvGrpSpPr/>
          <p:nvPr/>
        </p:nvGrpSpPr>
        <p:grpSpPr bwMode="auto">
          <a:xfrm>
            <a:off x="8150226" y="2211390"/>
            <a:ext cx="2771775" cy="1544637"/>
            <a:chOff x="217577" y="1123024"/>
            <a:chExt cx="2079432" cy="1158222"/>
          </a:xfrm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217577" y="1123024"/>
              <a:ext cx="2079432" cy="115822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3081" y="1192065"/>
              <a:ext cx="1948425" cy="1020140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2"/>
          <p:cNvGrpSpPr/>
          <p:nvPr/>
        </p:nvGrpSpPr>
        <p:grpSpPr bwMode="auto">
          <a:xfrm>
            <a:off x="1311277" y="2211390"/>
            <a:ext cx="2771775" cy="1544637"/>
            <a:chOff x="217577" y="1123024"/>
            <a:chExt cx="2079432" cy="1158222"/>
          </a:xfrm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217577" y="1123024"/>
              <a:ext cx="2079432" cy="115822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83081" y="1192065"/>
              <a:ext cx="1948425" cy="1020140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"/>
          <p:cNvGrpSpPr/>
          <p:nvPr/>
        </p:nvGrpSpPr>
        <p:grpSpPr bwMode="auto">
          <a:xfrm>
            <a:off x="1513683" y="4081462"/>
            <a:ext cx="2366964" cy="1452454"/>
            <a:chOff x="1287927" y="3159859"/>
            <a:chExt cx="1774774" cy="1089991"/>
          </a:xfrm>
        </p:grpSpPr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1382857" y="3159859"/>
              <a:ext cx="1508734" cy="381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00" dirty="0">
                  <a:solidFill>
                    <a:schemeClr val="accent1"/>
                  </a:solidFill>
                  <a:latin typeface="+mj-ea"/>
                  <a:ea typeface="+mj-ea"/>
                  <a:cs typeface="方正大黑简体" panose="03000509000000000000"/>
                </a:rPr>
                <a:t>Add title text</a:t>
              </a:r>
              <a:endParaRPr lang="zh-CN" altLang="en-US" sz="2700" dirty="0">
                <a:solidFill>
                  <a:schemeClr val="accent1"/>
                </a:solidFill>
                <a:latin typeface="+mj-ea"/>
                <a:ea typeface="+mj-ea"/>
                <a:cs typeface="方正大黑简体" panose="03000509000000000000"/>
              </a:endParaRPr>
            </a:p>
          </p:txBody>
        </p:sp>
        <p:sp>
          <p:nvSpPr>
            <p:cNvPr id="32783" name="文本框 39"/>
            <p:cNvSpPr txBox="1">
              <a:spLocks noChangeArrowheads="1"/>
            </p:cNvSpPr>
            <p:nvPr/>
          </p:nvSpPr>
          <p:spPr bwMode="auto">
            <a:xfrm>
              <a:off x="1287927" y="3837808"/>
              <a:ext cx="1774774" cy="41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ea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784" name="TextBox 9"/>
            <p:cNvSpPr txBox="1">
              <a:spLocks noChangeArrowheads="1"/>
            </p:cNvSpPr>
            <p:nvPr/>
          </p:nvSpPr>
          <p:spPr bwMode="auto">
            <a:xfrm>
              <a:off x="1648307" y="3562532"/>
              <a:ext cx="1054013" cy="2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1"/>
          <p:cNvGrpSpPr/>
          <p:nvPr/>
        </p:nvGrpSpPr>
        <p:grpSpPr bwMode="auto">
          <a:xfrm>
            <a:off x="4912519" y="4081463"/>
            <a:ext cx="2366963" cy="1452454"/>
            <a:chOff x="1348634" y="3159859"/>
            <a:chExt cx="1774774" cy="1089991"/>
          </a:xfrm>
        </p:grpSpPr>
        <p:sp>
          <p:nvSpPr>
            <p:cNvPr id="32779" name="TextBox 6"/>
            <p:cNvSpPr txBox="1">
              <a:spLocks noChangeArrowheads="1"/>
            </p:cNvSpPr>
            <p:nvPr/>
          </p:nvSpPr>
          <p:spPr bwMode="auto">
            <a:xfrm>
              <a:off x="1382858" y="3159859"/>
              <a:ext cx="1508734" cy="381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00" dirty="0">
                  <a:solidFill>
                    <a:schemeClr val="accent2"/>
                  </a:solidFill>
                  <a:latin typeface="+mj-ea"/>
                  <a:ea typeface="+mj-ea"/>
                  <a:cs typeface="方正大黑简体" panose="03000509000000000000"/>
                </a:rPr>
                <a:t>Add title text</a:t>
              </a:r>
              <a:endParaRPr lang="zh-CN" altLang="en-US" sz="2700" dirty="0">
                <a:solidFill>
                  <a:schemeClr val="accent2"/>
                </a:solidFill>
                <a:latin typeface="+mj-ea"/>
                <a:ea typeface="+mj-ea"/>
                <a:cs typeface="方正大黑简体" panose="03000509000000000000"/>
              </a:endParaRPr>
            </a:p>
          </p:txBody>
        </p:sp>
        <p:sp>
          <p:nvSpPr>
            <p:cNvPr id="32780" name="文本框 53"/>
            <p:cNvSpPr txBox="1">
              <a:spLocks noChangeArrowheads="1"/>
            </p:cNvSpPr>
            <p:nvPr/>
          </p:nvSpPr>
          <p:spPr bwMode="auto">
            <a:xfrm>
              <a:off x="1348634" y="3837808"/>
              <a:ext cx="1774774" cy="41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ea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781" name="TextBox 9"/>
            <p:cNvSpPr txBox="1">
              <a:spLocks noChangeArrowheads="1"/>
            </p:cNvSpPr>
            <p:nvPr/>
          </p:nvSpPr>
          <p:spPr bwMode="auto">
            <a:xfrm>
              <a:off x="1709013" y="3562531"/>
              <a:ext cx="1054013" cy="2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55"/>
          <p:cNvGrpSpPr/>
          <p:nvPr/>
        </p:nvGrpSpPr>
        <p:grpSpPr bwMode="auto">
          <a:xfrm>
            <a:off x="8352632" y="4081463"/>
            <a:ext cx="2366964" cy="1452454"/>
            <a:chOff x="1343872" y="3159859"/>
            <a:chExt cx="1774774" cy="1089991"/>
          </a:xfrm>
        </p:grpSpPr>
        <p:sp>
          <p:nvSpPr>
            <p:cNvPr id="32776" name="TextBox 6"/>
            <p:cNvSpPr txBox="1">
              <a:spLocks noChangeArrowheads="1"/>
            </p:cNvSpPr>
            <p:nvPr/>
          </p:nvSpPr>
          <p:spPr bwMode="auto">
            <a:xfrm>
              <a:off x="1410831" y="3159859"/>
              <a:ext cx="1508734" cy="3811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00" dirty="0">
                  <a:solidFill>
                    <a:schemeClr val="accent1"/>
                  </a:solidFill>
                  <a:latin typeface="+mj-ea"/>
                  <a:ea typeface="+mj-ea"/>
                  <a:cs typeface="方正大黑简体" panose="03000509000000000000"/>
                </a:rPr>
                <a:t>Add title text</a:t>
              </a:r>
              <a:endParaRPr lang="zh-CN" altLang="en-US" sz="2700" dirty="0">
                <a:solidFill>
                  <a:schemeClr val="accent1"/>
                </a:solidFill>
                <a:latin typeface="+mj-ea"/>
                <a:ea typeface="+mj-ea"/>
                <a:cs typeface="方正大黑简体" panose="03000509000000000000"/>
              </a:endParaRPr>
            </a:p>
          </p:txBody>
        </p:sp>
        <p:sp>
          <p:nvSpPr>
            <p:cNvPr id="32777" name="文本框 57"/>
            <p:cNvSpPr txBox="1">
              <a:spLocks noChangeArrowheads="1"/>
            </p:cNvSpPr>
            <p:nvPr/>
          </p:nvSpPr>
          <p:spPr bwMode="auto">
            <a:xfrm>
              <a:off x="1343872" y="3837808"/>
              <a:ext cx="1774774" cy="41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2">
                      <a:lumMod val="75000"/>
                    </a:schemeClr>
                  </a:solidFill>
                  <a:latin typeface="+mn-ea"/>
                  <a:ea typeface="+mn-ea"/>
                  <a:sym typeface="Arial" panose="020B0604020202020204" pitchFamily="34" charset="0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778" name="TextBox 9"/>
            <p:cNvSpPr txBox="1">
              <a:spLocks noChangeArrowheads="1"/>
            </p:cNvSpPr>
            <p:nvPr/>
          </p:nvSpPr>
          <p:spPr bwMode="auto">
            <a:xfrm>
              <a:off x="1704252" y="3562531"/>
              <a:ext cx="1054013" cy="2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Add title text</a:t>
              </a:r>
              <a:endParaRPr lang="zh-CN" altLang="en-US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22"/>
          <p:cNvGrpSpPr/>
          <p:nvPr/>
        </p:nvGrpSpPr>
        <p:grpSpPr bwMode="auto">
          <a:xfrm>
            <a:off x="4730751" y="2211390"/>
            <a:ext cx="2771775" cy="1544637"/>
            <a:chOff x="217577" y="1123024"/>
            <a:chExt cx="2079432" cy="1158222"/>
          </a:xfrm>
          <a:effectLst>
            <a:outerShdw blurRad="317500" dist="190500" dir="90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217577" y="1123024"/>
              <a:ext cx="2079432" cy="1158222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3081" y="1192065"/>
              <a:ext cx="1948425" cy="1020140"/>
            </a:xfrm>
            <a:prstGeom prst="rect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7E6A724-2753-F135-E7DF-F9320C7246C1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12000E-69B3-2369-C9DB-214F472080E9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04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63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2">
            <a:extLst>
              <a:ext uri="{FF2B5EF4-FFF2-40B4-BE49-F238E27FC236}">
                <a16:creationId xmlns:a16="http://schemas.microsoft.com/office/drawing/2014/main" id="{8D1DB13E-063A-A4E9-D926-08384274E3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67250"/>
            <a:ext cx="12192000" cy="2190750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5B0DFDB6-9742-1F7E-4197-404AEF364A90}"/>
              </a:ext>
            </a:extLst>
          </p:cNvPr>
          <p:cNvSpPr/>
          <p:nvPr/>
        </p:nvSpPr>
        <p:spPr>
          <a:xfrm>
            <a:off x="0" y="4667250"/>
            <a:ext cx="12192000" cy="2190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CAAE1847-7CAF-E239-D913-133B8D6ECE72}"/>
              </a:ext>
            </a:extLst>
          </p:cNvPr>
          <p:cNvSpPr/>
          <p:nvPr/>
        </p:nvSpPr>
        <p:spPr>
          <a:xfrm>
            <a:off x="817750" y="5056545"/>
            <a:ext cx="486583" cy="423507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749" y="1172976"/>
            <a:ext cx="4558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gradFill>
                  <a:gsLst>
                    <a:gs pos="100000">
                      <a:schemeClr val="accent1"/>
                    </a:gs>
                    <a:gs pos="0">
                      <a:schemeClr val="accent5"/>
                    </a:gs>
                  </a:gsLst>
                  <a:lin ang="5400000" scaled="0"/>
                </a:gradFill>
                <a:latin typeface="+mj-ea"/>
                <a:ea typeface="+mj-ea"/>
                <a:sym typeface="Arial" panose="020B0604020202020204" pitchFamily="34" charset="0"/>
              </a:rPr>
              <a:t>Add title text</a:t>
            </a:r>
            <a:endParaRPr lang="en-US" sz="6000" dirty="0">
              <a:gradFill>
                <a:gsLst>
                  <a:gs pos="100000">
                    <a:schemeClr val="accent1"/>
                  </a:gs>
                  <a:gs pos="0">
                    <a:schemeClr val="accent5"/>
                  </a:gs>
                </a:gsLst>
                <a:lin ang="5400000" scaled="0"/>
              </a:gra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38048" y="2630748"/>
            <a:ext cx="1676400" cy="4049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Read More</a:t>
            </a:r>
            <a:endParaRPr lang="id-ID" dirty="0"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68775" y="3942036"/>
            <a:ext cx="1630927" cy="1450428"/>
            <a:chOff x="9111575" y="3942036"/>
            <a:chExt cx="1630926" cy="1450428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193942" y="3942036"/>
              <a:ext cx="1466193" cy="1450428"/>
            </a:xfrm>
            <a:prstGeom prst="roundRect">
              <a:avLst>
                <a:gd name="adj" fmla="val 222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3000000" scaled="0"/>
            </a:gradFill>
            <a:ln>
              <a:noFill/>
            </a:ln>
            <a:effectLst>
              <a:outerShdw blurRad="762000" dist="317500" dir="81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11575" y="4159386"/>
              <a:ext cx="1630926" cy="1015728"/>
              <a:chOff x="9111575" y="4231481"/>
              <a:chExt cx="1630926" cy="101572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694469" y="4231481"/>
                <a:ext cx="465138" cy="435770"/>
                <a:chOff x="5368132" y="3540125"/>
                <a:chExt cx="465138" cy="435769"/>
              </a:xfrm>
              <a:solidFill>
                <a:schemeClr val="bg1"/>
              </a:solidFill>
            </p:grpSpPr>
            <p:sp>
              <p:nvSpPr>
                <p:cNvPr id="13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Text Placeholder 4"/>
              <p:cNvSpPr txBox="1"/>
              <p:nvPr/>
            </p:nvSpPr>
            <p:spPr>
              <a:xfrm>
                <a:off x="9111575" y="4785630"/>
                <a:ext cx="1630926" cy="46157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200" i="1" dirty="0">
                    <a:solidFill>
                      <a:schemeClr val="bg1"/>
                    </a:solidFill>
                    <a:latin typeface="+mn-ea"/>
                    <a:cs typeface="Segoe UI Light" panose="020B0502040204020203" pitchFamily="34" charset="0"/>
                    <a:sym typeface="Arial" panose="020B0604020202020204" pitchFamily="34" charset="0"/>
                  </a:rPr>
                  <a:t>“</a:t>
                </a:r>
                <a:r>
                  <a:rPr lang="id-ID" sz="1200" i="1" dirty="0">
                    <a:solidFill>
                      <a:schemeClr val="bg1"/>
                    </a:solidFill>
                    <a:latin typeface="+mn-ea"/>
                    <a:cs typeface="Segoe UI Light" panose="020B0502040204020203" pitchFamily="34" charset="0"/>
                    <a:sym typeface="Arial" panose="020B0604020202020204" pitchFamily="34" charset="0"/>
                  </a:rPr>
                  <a:t>Ut wisi enim ad minim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386699" y="5070130"/>
            <a:ext cx="6179961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2400" dirty="0">
              <a:solidFill>
                <a:schemeClr val="bg1"/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676573" y="1395183"/>
            <a:ext cx="4577379" cy="7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76573" y="2501461"/>
            <a:ext cx="4523128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" grpId="0"/>
      <p:bldP spid="9" grpId="0" animBg="1"/>
      <p:bldP spid="18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49F7-35E9-83A9-1FC5-7B7311E1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6E7779-2F9D-5E7C-8FE0-44B0DC4165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C17B17-2D19-12A1-DCF8-9013AD15EA0E}"/>
              </a:ext>
            </a:extLst>
          </p:cNvPr>
          <p:cNvSpPr/>
          <p:nvPr/>
        </p:nvSpPr>
        <p:spPr>
          <a:xfrm>
            <a:off x="-12366" y="0"/>
            <a:ext cx="8229599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6000">
                <a:schemeClr val="accent1">
                  <a:alpha val="30000"/>
                </a:schemeClr>
              </a:gs>
              <a:gs pos="100000">
                <a:srgbClr val="034D91">
                  <a:alpha val="8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E0D2B2D-7C01-F248-0187-4C1047F49794}"/>
              </a:ext>
            </a:extLst>
          </p:cNvPr>
          <p:cNvSpPr/>
          <p:nvPr/>
        </p:nvSpPr>
        <p:spPr>
          <a:xfrm>
            <a:off x="735549" y="2045947"/>
            <a:ext cx="5463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THANK  YOU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CC6BD490-D58B-4991-881A-CAF8997F8C4A}"/>
              </a:ext>
            </a:extLst>
          </p:cNvPr>
          <p:cNvSpPr/>
          <p:nvPr/>
        </p:nvSpPr>
        <p:spPr>
          <a:xfrm>
            <a:off x="859143" y="5127945"/>
            <a:ext cx="237165" cy="237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student-graduation-cap-shape_52041">
            <a:extLst>
              <a:ext uri="{FF2B5EF4-FFF2-40B4-BE49-F238E27FC236}">
                <a16:creationId xmlns:a16="http://schemas.microsoft.com/office/drawing/2014/main" id="{E57822C7-9402-501E-25F0-D5A96CB1AFE3}"/>
              </a:ext>
            </a:extLst>
          </p:cNvPr>
          <p:cNvSpPr>
            <a:spLocks noChangeAspect="1"/>
          </p:cNvSpPr>
          <p:nvPr/>
        </p:nvSpPr>
        <p:spPr bwMode="auto">
          <a:xfrm>
            <a:off x="918402" y="5185179"/>
            <a:ext cx="118647" cy="122697"/>
          </a:xfrm>
          <a:custGeom>
            <a:avLst/>
            <a:gdLst>
              <a:gd name="connsiteX0" fmla="*/ 233363 w 325438"/>
              <a:gd name="connsiteY0" fmla="*/ 249238 h 336550"/>
              <a:gd name="connsiteX1" fmla="*/ 279401 w 325438"/>
              <a:gd name="connsiteY1" fmla="*/ 249238 h 336550"/>
              <a:gd name="connsiteX2" fmla="*/ 279401 w 325438"/>
              <a:gd name="connsiteY2" fmla="*/ 290513 h 336550"/>
              <a:gd name="connsiteX3" fmla="*/ 233363 w 325438"/>
              <a:gd name="connsiteY3" fmla="*/ 290513 h 336550"/>
              <a:gd name="connsiteX4" fmla="*/ 171450 w 325438"/>
              <a:gd name="connsiteY4" fmla="*/ 249238 h 336550"/>
              <a:gd name="connsiteX5" fmla="*/ 217488 w 325438"/>
              <a:gd name="connsiteY5" fmla="*/ 249238 h 336550"/>
              <a:gd name="connsiteX6" fmla="*/ 217488 w 325438"/>
              <a:gd name="connsiteY6" fmla="*/ 290513 h 336550"/>
              <a:gd name="connsiteX7" fmla="*/ 171450 w 325438"/>
              <a:gd name="connsiteY7" fmla="*/ 290513 h 336550"/>
              <a:gd name="connsiteX8" fmla="*/ 107950 w 325438"/>
              <a:gd name="connsiteY8" fmla="*/ 249238 h 336550"/>
              <a:gd name="connsiteX9" fmla="*/ 155575 w 325438"/>
              <a:gd name="connsiteY9" fmla="*/ 249238 h 336550"/>
              <a:gd name="connsiteX10" fmla="*/ 155575 w 325438"/>
              <a:gd name="connsiteY10" fmla="*/ 290513 h 336550"/>
              <a:gd name="connsiteX11" fmla="*/ 107950 w 325438"/>
              <a:gd name="connsiteY11" fmla="*/ 290513 h 336550"/>
              <a:gd name="connsiteX12" fmla="*/ 46038 w 325438"/>
              <a:gd name="connsiteY12" fmla="*/ 249238 h 336550"/>
              <a:gd name="connsiteX13" fmla="*/ 93663 w 325438"/>
              <a:gd name="connsiteY13" fmla="*/ 249238 h 336550"/>
              <a:gd name="connsiteX14" fmla="*/ 93663 w 325438"/>
              <a:gd name="connsiteY14" fmla="*/ 290513 h 336550"/>
              <a:gd name="connsiteX15" fmla="*/ 46038 w 325438"/>
              <a:gd name="connsiteY15" fmla="*/ 290513 h 336550"/>
              <a:gd name="connsiteX16" fmla="*/ 233363 w 325438"/>
              <a:gd name="connsiteY16" fmla="*/ 195263 h 336550"/>
              <a:gd name="connsiteX17" fmla="*/ 279401 w 325438"/>
              <a:gd name="connsiteY17" fmla="*/ 195263 h 336550"/>
              <a:gd name="connsiteX18" fmla="*/ 279401 w 325438"/>
              <a:gd name="connsiteY18" fmla="*/ 234951 h 336550"/>
              <a:gd name="connsiteX19" fmla="*/ 233363 w 325438"/>
              <a:gd name="connsiteY19" fmla="*/ 234951 h 336550"/>
              <a:gd name="connsiteX20" fmla="*/ 171450 w 325438"/>
              <a:gd name="connsiteY20" fmla="*/ 195263 h 336550"/>
              <a:gd name="connsiteX21" fmla="*/ 217488 w 325438"/>
              <a:gd name="connsiteY21" fmla="*/ 195263 h 336550"/>
              <a:gd name="connsiteX22" fmla="*/ 217488 w 325438"/>
              <a:gd name="connsiteY22" fmla="*/ 234951 h 336550"/>
              <a:gd name="connsiteX23" fmla="*/ 171450 w 325438"/>
              <a:gd name="connsiteY23" fmla="*/ 234951 h 336550"/>
              <a:gd name="connsiteX24" fmla="*/ 107950 w 325438"/>
              <a:gd name="connsiteY24" fmla="*/ 195263 h 336550"/>
              <a:gd name="connsiteX25" fmla="*/ 155575 w 325438"/>
              <a:gd name="connsiteY25" fmla="*/ 195263 h 336550"/>
              <a:gd name="connsiteX26" fmla="*/ 155575 w 325438"/>
              <a:gd name="connsiteY26" fmla="*/ 234951 h 336550"/>
              <a:gd name="connsiteX27" fmla="*/ 107950 w 325438"/>
              <a:gd name="connsiteY27" fmla="*/ 234951 h 336550"/>
              <a:gd name="connsiteX28" fmla="*/ 46038 w 325438"/>
              <a:gd name="connsiteY28" fmla="*/ 195263 h 336550"/>
              <a:gd name="connsiteX29" fmla="*/ 93663 w 325438"/>
              <a:gd name="connsiteY29" fmla="*/ 195263 h 336550"/>
              <a:gd name="connsiteX30" fmla="*/ 93663 w 325438"/>
              <a:gd name="connsiteY30" fmla="*/ 234951 h 336550"/>
              <a:gd name="connsiteX31" fmla="*/ 46038 w 325438"/>
              <a:gd name="connsiteY31" fmla="*/ 234951 h 336550"/>
              <a:gd name="connsiteX32" fmla="*/ 233363 w 325438"/>
              <a:gd name="connsiteY32" fmla="*/ 139700 h 336550"/>
              <a:gd name="connsiteX33" fmla="*/ 279401 w 325438"/>
              <a:gd name="connsiteY33" fmla="*/ 139700 h 336550"/>
              <a:gd name="connsiteX34" fmla="*/ 279401 w 325438"/>
              <a:gd name="connsiteY34" fmla="*/ 180975 h 336550"/>
              <a:gd name="connsiteX35" fmla="*/ 233363 w 325438"/>
              <a:gd name="connsiteY35" fmla="*/ 180975 h 336550"/>
              <a:gd name="connsiteX36" fmla="*/ 171450 w 325438"/>
              <a:gd name="connsiteY36" fmla="*/ 139700 h 336550"/>
              <a:gd name="connsiteX37" fmla="*/ 217488 w 325438"/>
              <a:gd name="connsiteY37" fmla="*/ 139700 h 336550"/>
              <a:gd name="connsiteX38" fmla="*/ 217488 w 325438"/>
              <a:gd name="connsiteY38" fmla="*/ 180975 h 336550"/>
              <a:gd name="connsiteX39" fmla="*/ 171450 w 325438"/>
              <a:gd name="connsiteY39" fmla="*/ 180975 h 336550"/>
              <a:gd name="connsiteX40" fmla="*/ 107950 w 325438"/>
              <a:gd name="connsiteY40" fmla="*/ 139700 h 336550"/>
              <a:gd name="connsiteX41" fmla="*/ 155575 w 325438"/>
              <a:gd name="connsiteY41" fmla="*/ 139700 h 336550"/>
              <a:gd name="connsiteX42" fmla="*/ 155575 w 325438"/>
              <a:gd name="connsiteY42" fmla="*/ 180975 h 336550"/>
              <a:gd name="connsiteX43" fmla="*/ 107950 w 325438"/>
              <a:gd name="connsiteY43" fmla="*/ 180975 h 336550"/>
              <a:gd name="connsiteX44" fmla="*/ 49167 w 325438"/>
              <a:gd name="connsiteY44" fmla="*/ 38100 h 336550"/>
              <a:gd name="connsiteX45" fmla="*/ 25400 w 325438"/>
              <a:gd name="connsiteY45" fmla="*/ 61753 h 336550"/>
              <a:gd name="connsiteX46" fmla="*/ 25400 w 325438"/>
              <a:gd name="connsiteY46" fmla="*/ 289085 h 336550"/>
              <a:gd name="connsiteX47" fmla="*/ 49167 w 325438"/>
              <a:gd name="connsiteY47" fmla="*/ 312738 h 336550"/>
              <a:gd name="connsiteX48" fmla="*/ 276271 w 325438"/>
              <a:gd name="connsiteY48" fmla="*/ 312738 h 336550"/>
              <a:gd name="connsiteX49" fmla="*/ 300038 w 325438"/>
              <a:gd name="connsiteY49" fmla="*/ 289085 h 336550"/>
              <a:gd name="connsiteX50" fmla="*/ 300038 w 325438"/>
              <a:gd name="connsiteY50" fmla="*/ 61753 h 336550"/>
              <a:gd name="connsiteX51" fmla="*/ 276271 w 325438"/>
              <a:gd name="connsiteY51" fmla="*/ 38100 h 336550"/>
              <a:gd name="connsiteX52" fmla="*/ 269669 w 325438"/>
              <a:gd name="connsiteY52" fmla="*/ 38100 h 336550"/>
              <a:gd name="connsiteX53" fmla="*/ 269669 w 325438"/>
              <a:gd name="connsiteY53" fmla="*/ 63067 h 336550"/>
              <a:gd name="connsiteX54" fmla="*/ 276271 w 325438"/>
              <a:gd name="connsiteY54" fmla="*/ 74894 h 336550"/>
              <a:gd name="connsiteX55" fmla="*/ 260427 w 325438"/>
              <a:gd name="connsiteY55" fmla="*/ 90662 h 336550"/>
              <a:gd name="connsiteX56" fmla="*/ 244582 w 325438"/>
              <a:gd name="connsiteY56" fmla="*/ 74894 h 336550"/>
              <a:gd name="connsiteX57" fmla="*/ 249864 w 325438"/>
              <a:gd name="connsiteY57" fmla="*/ 63067 h 336550"/>
              <a:gd name="connsiteX58" fmla="*/ 249864 w 325438"/>
              <a:gd name="connsiteY58" fmla="*/ 38100 h 336550"/>
              <a:gd name="connsiteX59" fmla="*/ 231379 w 325438"/>
              <a:gd name="connsiteY59" fmla="*/ 38100 h 336550"/>
              <a:gd name="connsiteX60" fmla="*/ 231379 w 325438"/>
              <a:gd name="connsiteY60" fmla="*/ 63067 h 336550"/>
              <a:gd name="connsiteX61" fmla="*/ 236660 w 325438"/>
              <a:gd name="connsiteY61" fmla="*/ 74894 h 336550"/>
              <a:gd name="connsiteX62" fmla="*/ 220816 w 325438"/>
              <a:gd name="connsiteY62" fmla="*/ 90662 h 336550"/>
              <a:gd name="connsiteX63" fmla="*/ 204971 w 325438"/>
              <a:gd name="connsiteY63" fmla="*/ 74894 h 336550"/>
              <a:gd name="connsiteX64" fmla="*/ 210253 w 325438"/>
              <a:gd name="connsiteY64" fmla="*/ 63067 h 336550"/>
              <a:gd name="connsiteX65" fmla="*/ 210253 w 325438"/>
              <a:gd name="connsiteY65" fmla="*/ 38100 h 336550"/>
              <a:gd name="connsiteX66" fmla="*/ 191767 w 325438"/>
              <a:gd name="connsiteY66" fmla="*/ 38100 h 336550"/>
              <a:gd name="connsiteX67" fmla="*/ 191767 w 325438"/>
              <a:gd name="connsiteY67" fmla="*/ 63067 h 336550"/>
              <a:gd name="connsiteX68" fmla="*/ 198369 w 325438"/>
              <a:gd name="connsiteY68" fmla="*/ 74894 h 336550"/>
              <a:gd name="connsiteX69" fmla="*/ 182525 w 325438"/>
              <a:gd name="connsiteY69" fmla="*/ 90662 h 336550"/>
              <a:gd name="connsiteX70" fmla="*/ 166680 w 325438"/>
              <a:gd name="connsiteY70" fmla="*/ 74894 h 336550"/>
              <a:gd name="connsiteX71" fmla="*/ 171962 w 325438"/>
              <a:gd name="connsiteY71" fmla="*/ 63067 h 336550"/>
              <a:gd name="connsiteX72" fmla="*/ 171962 w 325438"/>
              <a:gd name="connsiteY72" fmla="*/ 38100 h 336550"/>
              <a:gd name="connsiteX73" fmla="*/ 153476 w 325438"/>
              <a:gd name="connsiteY73" fmla="*/ 38100 h 336550"/>
              <a:gd name="connsiteX74" fmla="*/ 153476 w 325438"/>
              <a:gd name="connsiteY74" fmla="*/ 63067 h 336550"/>
              <a:gd name="connsiteX75" fmla="*/ 158758 w 325438"/>
              <a:gd name="connsiteY75" fmla="*/ 74894 h 336550"/>
              <a:gd name="connsiteX76" fmla="*/ 142913 w 325438"/>
              <a:gd name="connsiteY76" fmla="*/ 90662 h 336550"/>
              <a:gd name="connsiteX77" fmla="*/ 127069 w 325438"/>
              <a:gd name="connsiteY77" fmla="*/ 74894 h 336550"/>
              <a:gd name="connsiteX78" fmla="*/ 133671 w 325438"/>
              <a:gd name="connsiteY78" fmla="*/ 63067 h 336550"/>
              <a:gd name="connsiteX79" fmla="*/ 133671 w 325438"/>
              <a:gd name="connsiteY79" fmla="*/ 38100 h 336550"/>
              <a:gd name="connsiteX80" fmla="*/ 115186 w 325438"/>
              <a:gd name="connsiteY80" fmla="*/ 38100 h 336550"/>
              <a:gd name="connsiteX81" fmla="*/ 115186 w 325438"/>
              <a:gd name="connsiteY81" fmla="*/ 63067 h 336550"/>
              <a:gd name="connsiteX82" fmla="*/ 120467 w 325438"/>
              <a:gd name="connsiteY82" fmla="*/ 74894 h 336550"/>
              <a:gd name="connsiteX83" fmla="*/ 104623 w 325438"/>
              <a:gd name="connsiteY83" fmla="*/ 90662 h 336550"/>
              <a:gd name="connsiteX84" fmla="*/ 88778 w 325438"/>
              <a:gd name="connsiteY84" fmla="*/ 74894 h 336550"/>
              <a:gd name="connsiteX85" fmla="*/ 94060 w 325438"/>
              <a:gd name="connsiteY85" fmla="*/ 63067 h 336550"/>
              <a:gd name="connsiteX86" fmla="*/ 94060 w 325438"/>
              <a:gd name="connsiteY86" fmla="*/ 38100 h 336550"/>
              <a:gd name="connsiteX87" fmla="*/ 75574 w 325438"/>
              <a:gd name="connsiteY87" fmla="*/ 38100 h 336550"/>
              <a:gd name="connsiteX88" fmla="*/ 75574 w 325438"/>
              <a:gd name="connsiteY88" fmla="*/ 63067 h 336550"/>
              <a:gd name="connsiteX89" fmla="*/ 80856 w 325438"/>
              <a:gd name="connsiteY89" fmla="*/ 74894 h 336550"/>
              <a:gd name="connsiteX90" fmla="*/ 65011 w 325438"/>
              <a:gd name="connsiteY90" fmla="*/ 90662 h 336550"/>
              <a:gd name="connsiteX91" fmla="*/ 49167 w 325438"/>
              <a:gd name="connsiteY91" fmla="*/ 74894 h 336550"/>
              <a:gd name="connsiteX92" fmla="*/ 55769 w 325438"/>
              <a:gd name="connsiteY92" fmla="*/ 63067 h 336550"/>
              <a:gd name="connsiteX93" fmla="*/ 55769 w 325438"/>
              <a:gd name="connsiteY93" fmla="*/ 38100 h 336550"/>
              <a:gd name="connsiteX94" fmla="*/ 49167 w 325438"/>
              <a:gd name="connsiteY94" fmla="*/ 38100 h 336550"/>
              <a:gd name="connsiteX95" fmla="*/ 65315 w 325438"/>
              <a:gd name="connsiteY95" fmla="*/ 4763 h 336550"/>
              <a:gd name="connsiteX96" fmla="*/ 61913 w 325438"/>
              <a:gd name="connsiteY96" fmla="*/ 10110 h 336550"/>
              <a:gd name="connsiteX97" fmla="*/ 61913 w 325438"/>
              <a:gd name="connsiteY97" fmla="*/ 75616 h 336550"/>
              <a:gd name="connsiteX98" fmla="*/ 65315 w 325438"/>
              <a:gd name="connsiteY98" fmla="*/ 80963 h 336550"/>
              <a:gd name="connsiteX99" fmla="*/ 69851 w 325438"/>
              <a:gd name="connsiteY99" fmla="*/ 75616 h 336550"/>
              <a:gd name="connsiteX100" fmla="*/ 69851 w 325438"/>
              <a:gd name="connsiteY100" fmla="*/ 10110 h 336550"/>
              <a:gd name="connsiteX101" fmla="*/ 65315 w 325438"/>
              <a:gd name="connsiteY101" fmla="*/ 4763 h 336550"/>
              <a:gd name="connsiteX102" fmla="*/ 104776 w 325438"/>
              <a:gd name="connsiteY102" fmla="*/ 4763 h 336550"/>
              <a:gd name="connsiteX103" fmla="*/ 100013 w 325438"/>
              <a:gd name="connsiteY103" fmla="*/ 10110 h 336550"/>
              <a:gd name="connsiteX104" fmla="*/ 100013 w 325438"/>
              <a:gd name="connsiteY104" fmla="*/ 75616 h 336550"/>
              <a:gd name="connsiteX105" fmla="*/ 104776 w 325438"/>
              <a:gd name="connsiteY105" fmla="*/ 80963 h 336550"/>
              <a:gd name="connsiteX106" fmla="*/ 109538 w 325438"/>
              <a:gd name="connsiteY106" fmla="*/ 75616 h 336550"/>
              <a:gd name="connsiteX107" fmla="*/ 109538 w 325438"/>
              <a:gd name="connsiteY107" fmla="*/ 10110 h 336550"/>
              <a:gd name="connsiteX108" fmla="*/ 104776 w 325438"/>
              <a:gd name="connsiteY108" fmla="*/ 4763 h 336550"/>
              <a:gd name="connsiteX109" fmla="*/ 142876 w 325438"/>
              <a:gd name="connsiteY109" fmla="*/ 4763 h 336550"/>
              <a:gd name="connsiteX110" fmla="*/ 138113 w 325438"/>
              <a:gd name="connsiteY110" fmla="*/ 10110 h 336550"/>
              <a:gd name="connsiteX111" fmla="*/ 138113 w 325438"/>
              <a:gd name="connsiteY111" fmla="*/ 75616 h 336550"/>
              <a:gd name="connsiteX112" fmla="*/ 142876 w 325438"/>
              <a:gd name="connsiteY112" fmla="*/ 80963 h 336550"/>
              <a:gd name="connsiteX113" fmla="*/ 147638 w 325438"/>
              <a:gd name="connsiteY113" fmla="*/ 75616 h 336550"/>
              <a:gd name="connsiteX114" fmla="*/ 147638 w 325438"/>
              <a:gd name="connsiteY114" fmla="*/ 10110 h 336550"/>
              <a:gd name="connsiteX115" fmla="*/ 142876 w 325438"/>
              <a:gd name="connsiteY115" fmla="*/ 4763 h 336550"/>
              <a:gd name="connsiteX116" fmla="*/ 182563 w 325438"/>
              <a:gd name="connsiteY116" fmla="*/ 4763 h 336550"/>
              <a:gd name="connsiteX117" fmla="*/ 177800 w 325438"/>
              <a:gd name="connsiteY117" fmla="*/ 10110 h 336550"/>
              <a:gd name="connsiteX118" fmla="*/ 177800 w 325438"/>
              <a:gd name="connsiteY118" fmla="*/ 75616 h 336550"/>
              <a:gd name="connsiteX119" fmla="*/ 182563 w 325438"/>
              <a:gd name="connsiteY119" fmla="*/ 80963 h 336550"/>
              <a:gd name="connsiteX120" fmla="*/ 187325 w 325438"/>
              <a:gd name="connsiteY120" fmla="*/ 75616 h 336550"/>
              <a:gd name="connsiteX121" fmla="*/ 187325 w 325438"/>
              <a:gd name="connsiteY121" fmla="*/ 10110 h 336550"/>
              <a:gd name="connsiteX122" fmla="*/ 182563 w 325438"/>
              <a:gd name="connsiteY122" fmla="*/ 4763 h 336550"/>
              <a:gd name="connsiteX123" fmla="*/ 220663 w 325438"/>
              <a:gd name="connsiteY123" fmla="*/ 4763 h 336550"/>
              <a:gd name="connsiteX124" fmla="*/ 215900 w 325438"/>
              <a:gd name="connsiteY124" fmla="*/ 10110 h 336550"/>
              <a:gd name="connsiteX125" fmla="*/ 215900 w 325438"/>
              <a:gd name="connsiteY125" fmla="*/ 75616 h 336550"/>
              <a:gd name="connsiteX126" fmla="*/ 220663 w 325438"/>
              <a:gd name="connsiteY126" fmla="*/ 80963 h 336550"/>
              <a:gd name="connsiteX127" fmla="*/ 225425 w 325438"/>
              <a:gd name="connsiteY127" fmla="*/ 75616 h 336550"/>
              <a:gd name="connsiteX128" fmla="*/ 225425 w 325438"/>
              <a:gd name="connsiteY128" fmla="*/ 10110 h 336550"/>
              <a:gd name="connsiteX129" fmla="*/ 220663 w 325438"/>
              <a:gd name="connsiteY129" fmla="*/ 4763 h 336550"/>
              <a:gd name="connsiteX130" fmla="*/ 260124 w 325438"/>
              <a:gd name="connsiteY130" fmla="*/ 4763 h 336550"/>
              <a:gd name="connsiteX131" fmla="*/ 255588 w 325438"/>
              <a:gd name="connsiteY131" fmla="*/ 10110 h 336550"/>
              <a:gd name="connsiteX132" fmla="*/ 255588 w 325438"/>
              <a:gd name="connsiteY132" fmla="*/ 75616 h 336550"/>
              <a:gd name="connsiteX133" fmla="*/ 260124 w 325438"/>
              <a:gd name="connsiteY133" fmla="*/ 80963 h 336550"/>
              <a:gd name="connsiteX134" fmla="*/ 263526 w 325438"/>
              <a:gd name="connsiteY134" fmla="*/ 75616 h 336550"/>
              <a:gd name="connsiteX135" fmla="*/ 263526 w 325438"/>
              <a:gd name="connsiteY135" fmla="*/ 10110 h 336550"/>
              <a:gd name="connsiteX136" fmla="*/ 260124 w 325438"/>
              <a:gd name="connsiteY136" fmla="*/ 4763 h 336550"/>
              <a:gd name="connsiteX137" fmla="*/ 64823 w 325438"/>
              <a:gd name="connsiteY137" fmla="*/ 0 h 336550"/>
              <a:gd name="connsiteX138" fmla="*/ 75406 w 325438"/>
              <a:gd name="connsiteY138" fmla="*/ 10517 h 336550"/>
              <a:gd name="connsiteX139" fmla="*/ 75406 w 325438"/>
              <a:gd name="connsiteY139" fmla="*/ 14461 h 336550"/>
              <a:gd name="connsiteX140" fmla="*/ 93927 w 325438"/>
              <a:gd name="connsiteY140" fmla="*/ 14461 h 336550"/>
              <a:gd name="connsiteX141" fmla="*/ 93927 w 325438"/>
              <a:gd name="connsiteY141" fmla="*/ 10517 h 336550"/>
              <a:gd name="connsiteX142" fmla="*/ 104511 w 325438"/>
              <a:gd name="connsiteY142" fmla="*/ 0 h 336550"/>
              <a:gd name="connsiteX143" fmla="*/ 115094 w 325438"/>
              <a:gd name="connsiteY143" fmla="*/ 10517 h 336550"/>
              <a:gd name="connsiteX144" fmla="*/ 115094 w 325438"/>
              <a:gd name="connsiteY144" fmla="*/ 14461 h 336550"/>
              <a:gd name="connsiteX145" fmla="*/ 133615 w 325438"/>
              <a:gd name="connsiteY145" fmla="*/ 14461 h 336550"/>
              <a:gd name="connsiteX146" fmla="*/ 133615 w 325438"/>
              <a:gd name="connsiteY146" fmla="*/ 10517 h 336550"/>
              <a:gd name="connsiteX147" fmla="*/ 142875 w 325438"/>
              <a:gd name="connsiteY147" fmla="*/ 0 h 336550"/>
              <a:gd name="connsiteX148" fmla="*/ 153459 w 325438"/>
              <a:gd name="connsiteY148" fmla="*/ 10517 h 336550"/>
              <a:gd name="connsiteX149" fmla="*/ 153459 w 325438"/>
              <a:gd name="connsiteY149" fmla="*/ 14461 h 336550"/>
              <a:gd name="connsiteX150" fmla="*/ 171980 w 325438"/>
              <a:gd name="connsiteY150" fmla="*/ 14461 h 336550"/>
              <a:gd name="connsiteX151" fmla="*/ 171980 w 325438"/>
              <a:gd name="connsiteY151" fmla="*/ 10517 h 336550"/>
              <a:gd name="connsiteX152" fmla="*/ 182563 w 325438"/>
              <a:gd name="connsiteY152" fmla="*/ 0 h 336550"/>
              <a:gd name="connsiteX153" fmla="*/ 191823 w 325438"/>
              <a:gd name="connsiteY153" fmla="*/ 10517 h 336550"/>
              <a:gd name="connsiteX154" fmla="*/ 191823 w 325438"/>
              <a:gd name="connsiteY154" fmla="*/ 14461 h 336550"/>
              <a:gd name="connsiteX155" fmla="*/ 210344 w 325438"/>
              <a:gd name="connsiteY155" fmla="*/ 14461 h 336550"/>
              <a:gd name="connsiteX156" fmla="*/ 210344 w 325438"/>
              <a:gd name="connsiteY156" fmla="*/ 10517 h 336550"/>
              <a:gd name="connsiteX157" fmla="*/ 220927 w 325438"/>
              <a:gd name="connsiteY157" fmla="*/ 0 h 336550"/>
              <a:gd name="connsiteX158" fmla="*/ 231511 w 325438"/>
              <a:gd name="connsiteY158" fmla="*/ 10517 h 336550"/>
              <a:gd name="connsiteX159" fmla="*/ 231511 w 325438"/>
              <a:gd name="connsiteY159" fmla="*/ 14461 h 336550"/>
              <a:gd name="connsiteX160" fmla="*/ 250032 w 325438"/>
              <a:gd name="connsiteY160" fmla="*/ 14461 h 336550"/>
              <a:gd name="connsiteX161" fmla="*/ 250032 w 325438"/>
              <a:gd name="connsiteY161" fmla="*/ 10517 h 336550"/>
              <a:gd name="connsiteX162" fmla="*/ 260615 w 325438"/>
              <a:gd name="connsiteY162" fmla="*/ 0 h 336550"/>
              <a:gd name="connsiteX163" fmla="*/ 269875 w 325438"/>
              <a:gd name="connsiteY163" fmla="*/ 10517 h 336550"/>
              <a:gd name="connsiteX164" fmla="*/ 269875 w 325438"/>
              <a:gd name="connsiteY164" fmla="*/ 14461 h 336550"/>
              <a:gd name="connsiteX165" fmla="*/ 276490 w 325438"/>
              <a:gd name="connsiteY165" fmla="*/ 14461 h 336550"/>
              <a:gd name="connsiteX166" fmla="*/ 325438 w 325438"/>
              <a:gd name="connsiteY166" fmla="*/ 61789 h 336550"/>
              <a:gd name="connsiteX167" fmla="*/ 325438 w 325438"/>
              <a:gd name="connsiteY167" fmla="*/ 289223 h 336550"/>
              <a:gd name="connsiteX168" fmla="*/ 276490 w 325438"/>
              <a:gd name="connsiteY168" fmla="*/ 336550 h 336550"/>
              <a:gd name="connsiteX169" fmla="*/ 48948 w 325438"/>
              <a:gd name="connsiteY169" fmla="*/ 336550 h 336550"/>
              <a:gd name="connsiteX170" fmla="*/ 0 w 325438"/>
              <a:gd name="connsiteY170" fmla="*/ 289223 h 336550"/>
              <a:gd name="connsiteX171" fmla="*/ 0 w 325438"/>
              <a:gd name="connsiteY171" fmla="*/ 61789 h 336550"/>
              <a:gd name="connsiteX172" fmla="*/ 48948 w 325438"/>
              <a:gd name="connsiteY172" fmla="*/ 14461 h 336550"/>
              <a:gd name="connsiteX173" fmla="*/ 55563 w 325438"/>
              <a:gd name="connsiteY173" fmla="*/ 14461 h 336550"/>
              <a:gd name="connsiteX174" fmla="*/ 55563 w 325438"/>
              <a:gd name="connsiteY174" fmla="*/ 10517 h 336550"/>
              <a:gd name="connsiteX175" fmla="*/ 64823 w 325438"/>
              <a:gd name="connsiteY1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25438" h="336550">
                <a:moveTo>
                  <a:pt x="233363" y="249238"/>
                </a:moveTo>
                <a:lnTo>
                  <a:pt x="279401" y="249238"/>
                </a:lnTo>
                <a:lnTo>
                  <a:pt x="279401" y="290513"/>
                </a:lnTo>
                <a:lnTo>
                  <a:pt x="233363" y="290513"/>
                </a:lnTo>
                <a:close/>
                <a:moveTo>
                  <a:pt x="171450" y="249238"/>
                </a:moveTo>
                <a:lnTo>
                  <a:pt x="217488" y="249238"/>
                </a:lnTo>
                <a:lnTo>
                  <a:pt x="217488" y="290513"/>
                </a:lnTo>
                <a:lnTo>
                  <a:pt x="171450" y="290513"/>
                </a:lnTo>
                <a:close/>
                <a:moveTo>
                  <a:pt x="107950" y="249238"/>
                </a:moveTo>
                <a:lnTo>
                  <a:pt x="155575" y="249238"/>
                </a:lnTo>
                <a:lnTo>
                  <a:pt x="155575" y="290513"/>
                </a:lnTo>
                <a:lnTo>
                  <a:pt x="107950" y="290513"/>
                </a:lnTo>
                <a:close/>
                <a:moveTo>
                  <a:pt x="46038" y="249238"/>
                </a:moveTo>
                <a:lnTo>
                  <a:pt x="93663" y="249238"/>
                </a:lnTo>
                <a:lnTo>
                  <a:pt x="93663" y="290513"/>
                </a:lnTo>
                <a:lnTo>
                  <a:pt x="46038" y="290513"/>
                </a:lnTo>
                <a:close/>
                <a:moveTo>
                  <a:pt x="233363" y="195263"/>
                </a:moveTo>
                <a:lnTo>
                  <a:pt x="279401" y="195263"/>
                </a:lnTo>
                <a:lnTo>
                  <a:pt x="279401" y="234951"/>
                </a:lnTo>
                <a:lnTo>
                  <a:pt x="233363" y="234951"/>
                </a:lnTo>
                <a:close/>
                <a:moveTo>
                  <a:pt x="171450" y="195263"/>
                </a:moveTo>
                <a:lnTo>
                  <a:pt x="217488" y="195263"/>
                </a:lnTo>
                <a:lnTo>
                  <a:pt x="217488" y="234951"/>
                </a:lnTo>
                <a:lnTo>
                  <a:pt x="171450" y="234951"/>
                </a:lnTo>
                <a:close/>
                <a:moveTo>
                  <a:pt x="107950" y="195263"/>
                </a:moveTo>
                <a:lnTo>
                  <a:pt x="155575" y="195263"/>
                </a:lnTo>
                <a:lnTo>
                  <a:pt x="155575" y="234951"/>
                </a:lnTo>
                <a:lnTo>
                  <a:pt x="107950" y="234951"/>
                </a:lnTo>
                <a:close/>
                <a:moveTo>
                  <a:pt x="46038" y="195263"/>
                </a:moveTo>
                <a:lnTo>
                  <a:pt x="93663" y="195263"/>
                </a:lnTo>
                <a:lnTo>
                  <a:pt x="93663" y="234951"/>
                </a:lnTo>
                <a:lnTo>
                  <a:pt x="46038" y="234951"/>
                </a:lnTo>
                <a:close/>
                <a:moveTo>
                  <a:pt x="233363" y="139700"/>
                </a:moveTo>
                <a:lnTo>
                  <a:pt x="279401" y="139700"/>
                </a:lnTo>
                <a:lnTo>
                  <a:pt x="279401" y="180975"/>
                </a:lnTo>
                <a:lnTo>
                  <a:pt x="233363" y="180975"/>
                </a:lnTo>
                <a:close/>
                <a:moveTo>
                  <a:pt x="171450" y="139700"/>
                </a:moveTo>
                <a:lnTo>
                  <a:pt x="217488" y="139700"/>
                </a:lnTo>
                <a:lnTo>
                  <a:pt x="217488" y="180975"/>
                </a:lnTo>
                <a:lnTo>
                  <a:pt x="171450" y="180975"/>
                </a:lnTo>
                <a:close/>
                <a:moveTo>
                  <a:pt x="107950" y="139700"/>
                </a:moveTo>
                <a:lnTo>
                  <a:pt x="155575" y="139700"/>
                </a:lnTo>
                <a:lnTo>
                  <a:pt x="155575" y="180975"/>
                </a:lnTo>
                <a:lnTo>
                  <a:pt x="107950" y="180975"/>
                </a:lnTo>
                <a:close/>
                <a:moveTo>
                  <a:pt x="49167" y="38100"/>
                </a:moveTo>
                <a:cubicBezTo>
                  <a:pt x="35963" y="38100"/>
                  <a:pt x="25400" y="48613"/>
                  <a:pt x="25400" y="61753"/>
                </a:cubicBezTo>
                <a:cubicBezTo>
                  <a:pt x="25400" y="61753"/>
                  <a:pt x="25400" y="61753"/>
                  <a:pt x="25400" y="289085"/>
                </a:cubicBezTo>
                <a:cubicBezTo>
                  <a:pt x="25400" y="302226"/>
                  <a:pt x="35963" y="312738"/>
                  <a:pt x="49167" y="312738"/>
                </a:cubicBezTo>
                <a:cubicBezTo>
                  <a:pt x="49167" y="312738"/>
                  <a:pt x="49167" y="312738"/>
                  <a:pt x="276271" y="312738"/>
                </a:cubicBezTo>
                <a:cubicBezTo>
                  <a:pt x="289475" y="312738"/>
                  <a:pt x="300038" y="302226"/>
                  <a:pt x="300038" y="289085"/>
                </a:cubicBezTo>
                <a:cubicBezTo>
                  <a:pt x="300038" y="289085"/>
                  <a:pt x="300038" y="289085"/>
                  <a:pt x="300038" y="61753"/>
                </a:cubicBezTo>
                <a:cubicBezTo>
                  <a:pt x="300038" y="48613"/>
                  <a:pt x="289475" y="38100"/>
                  <a:pt x="276271" y="38100"/>
                </a:cubicBezTo>
                <a:cubicBezTo>
                  <a:pt x="276271" y="38100"/>
                  <a:pt x="276271" y="38100"/>
                  <a:pt x="269669" y="38100"/>
                </a:cubicBezTo>
                <a:cubicBezTo>
                  <a:pt x="269669" y="38100"/>
                  <a:pt x="269669" y="38100"/>
                  <a:pt x="269669" y="63067"/>
                </a:cubicBezTo>
                <a:cubicBezTo>
                  <a:pt x="273631" y="65695"/>
                  <a:pt x="276271" y="70951"/>
                  <a:pt x="276271" y="74894"/>
                </a:cubicBezTo>
                <a:cubicBezTo>
                  <a:pt x="276271" y="84092"/>
                  <a:pt x="268349" y="90662"/>
                  <a:pt x="260427" y="90662"/>
                </a:cubicBezTo>
                <a:cubicBezTo>
                  <a:pt x="251184" y="90662"/>
                  <a:pt x="244582" y="84092"/>
                  <a:pt x="244582" y="74894"/>
                </a:cubicBezTo>
                <a:cubicBezTo>
                  <a:pt x="244582" y="70951"/>
                  <a:pt x="245903" y="65695"/>
                  <a:pt x="249864" y="63067"/>
                </a:cubicBezTo>
                <a:cubicBezTo>
                  <a:pt x="249864" y="63067"/>
                  <a:pt x="249864" y="63067"/>
                  <a:pt x="249864" y="38100"/>
                </a:cubicBezTo>
                <a:cubicBezTo>
                  <a:pt x="249864" y="38100"/>
                  <a:pt x="249864" y="38100"/>
                  <a:pt x="231379" y="38100"/>
                </a:cubicBezTo>
                <a:cubicBezTo>
                  <a:pt x="231379" y="38100"/>
                  <a:pt x="231379" y="38100"/>
                  <a:pt x="231379" y="63067"/>
                </a:cubicBezTo>
                <a:cubicBezTo>
                  <a:pt x="234019" y="65695"/>
                  <a:pt x="236660" y="70951"/>
                  <a:pt x="236660" y="74894"/>
                </a:cubicBezTo>
                <a:cubicBezTo>
                  <a:pt x="236660" y="84092"/>
                  <a:pt x="230058" y="90662"/>
                  <a:pt x="220816" y="90662"/>
                </a:cubicBezTo>
                <a:cubicBezTo>
                  <a:pt x="212893" y="90662"/>
                  <a:pt x="204971" y="84092"/>
                  <a:pt x="204971" y="74894"/>
                </a:cubicBezTo>
                <a:cubicBezTo>
                  <a:pt x="204971" y="70951"/>
                  <a:pt x="207612" y="65695"/>
                  <a:pt x="210253" y="63067"/>
                </a:cubicBezTo>
                <a:cubicBezTo>
                  <a:pt x="210253" y="63067"/>
                  <a:pt x="210253" y="63067"/>
                  <a:pt x="210253" y="38100"/>
                </a:cubicBezTo>
                <a:cubicBezTo>
                  <a:pt x="210253" y="38100"/>
                  <a:pt x="210253" y="38100"/>
                  <a:pt x="191767" y="38100"/>
                </a:cubicBezTo>
                <a:cubicBezTo>
                  <a:pt x="191767" y="38100"/>
                  <a:pt x="191767" y="38100"/>
                  <a:pt x="191767" y="63067"/>
                </a:cubicBezTo>
                <a:cubicBezTo>
                  <a:pt x="195728" y="65695"/>
                  <a:pt x="198369" y="70951"/>
                  <a:pt x="198369" y="74894"/>
                </a:cubicBezTo>
                <a:cubicBezTo>
                  <a:pt x="198369" y="84092"/>
                  <a:pt x="190447" y="90662"/>
                  <a:pt x="182525" y="90662"/>
                </a:cubicBezTo>
                <a:cubicBezTo>
                  <a:pt x="173282" y="90662"/>
                  <a:pt x="166680" y="84092"/>
                  <a:pt x="166680" y="74894"/>
                </a:cubicBezTo>
                <a:cubicBezTo>
                  <a:pt x="166680" y="70951"/>
                  <a:pt x="168001" y="65695"/>
                  <a:pt x="171962" y="63067"/>
                </a:cubicBezTo>
                <a:cubicBezTo>
                  <a:pt x="171962" y="63067"/>
                  <a:pt x="171962" y="63067"/>
                  <a:pt x="171962" y="38100"/>
                </a:cubicBezTo>
                <a:cubicBezTo>
                  <a:pt x="171962" y="38100"/>
                  <a:pt x="171962" y="38100"/>
                  <a:pt x="153476" y="38100"/>
                </a:cubicBezTo>
                <a:cubicBezTo>
                  <a:pt x="153476" y="38100"/>
                  <a:pt x="153476" y="38100"/>
                  <a:pt x="153476" y="63067"/>
                </a:cubicBezTo>
                <a:cubicBezTo>
                  <a:pt x="157438" y="65695"/>
                  <a:pt x="158758" y="70951"/>
                  <a:pt x="158758" y="74894"/>
                </a:cubicBezTo>
                <a:cubicBezTo>
                  <a:pt x="158758" y="84092"/>
                  <a:pt x="152156" y="90662"/>
                  <a:pt x="142913" y="90662"/>
                </a:cubicBezTo>
                <a:cubicBezTo>
                  <a:pt x="134991" y="90662"/>
                  <a:pt x="127069" y="84092"/>
                  <a:pt x="127069" y="74894"/>
                </a:cubicBezTo>
                <a:cubicBezTo>
                  <a:pt x="127069" y="70951"/>
                  <a:pt x="129710" y="65695"/>
                  <a:pt x="133671" y="63067"/>
                </a:cubicBezTo>
                <a:cubicBezTo>
                  <a:pt x="133671" y="63067"/>
                  <a:pt x="133671" y="63067"/>
                  <a:pt x="133671" y="38100"/>
                </a:cubicBezTo>
                <a:cubicBezTo>
                  <a:pt x="133671" y="38100"/>
                  <a:pt x="133671" y="38100"/>
                  <a:pt x="115186" y="38100"/>
                </a:cubicBezTo>
                <a:cubicBezTo>
                  <a:pt x="115186" y="38100"/>
                  <a:pt x="115186" y="38100"/>
                  <a:pt x="115186" y="63067"/>
                </a:cubicBezTo>
                <a:cubicBezTo>
                  <a:pt x="117826" y="65695"/>
                  <a:pt x="120467" y="70951"/>
                  <a:pt x="120467" y="74894"/>
                </a:cubicBezTo>
                <a:cubicBezTo>
                  <a:pt x="120467" y="84092"/>
                  <a:pt x="112545" y="90662"/>
                  <a:pt x="104623" y="90662"/>
                </a:cubicBezTo>
                <a:cubicBezTo>
                  <a:pt x="95380" y="90662"/>
                  <a:pt x="88778" y="84092"/>
                  <a:pt x="88778" y="74894"/>
                </a:cubicBezTo>
                <a:cubicBezTo>
                  <a:pt x="88778" y="70951"/>
                  <a:pt x="91419" y="65695"/>
                  <a:pt x="94060" y="63067"/>
                </a:cubicBezTo>
                <a:cubicBezTo>
                  <a:pt x="94060" y="63067"/>
                  <a:pt x="94060" y="63067"/>
                  <a:pt x="94060" y="38100"/>
                </a:cubicBezTo>
                <a:cubicBezTo>
                  <a:pt x="94060" y="38100"/>
                  <a:pt x="94060" y="38100"/>
                  <a:pt x="75574" y="38100"/>
                </a:cubicBezTo>
                <a:cubicBezTo>
                  <a:pt x="75574" y="38100"/>
                  <a:pt x="75574" y="38100"/>
                  <a:pt x="75574" y="63067"/>
                </a:cubicBezTo>
                <a:cubicBezTo>
                  <a:pt x="79535" y="65695"/>
                  <a:pt x="80856" y="70951"/>
                  <a:pt x="80856" y="74894"/>
                </a:cubicBezTo>
                <a:cubicBezTo>
                  <a:pt x="80856" y="84092"/>
                  <a:pt x="74254" y="90662"/>
                  <a:pt x="65011" y="90662"/>
                </a:cubicBezTo>
                <a:cubicBezTo>
                  <a:pt x="57089" y="90662"/>
                  <a:pt x="49167" y="84092"/>
                  <a:pt x="49167" y="74894"/>
                </a:cubicBezTo>
                <a:cubicBezTo>
                  <a:pt x="49167" y="70951"/>
                  <a:pt x="51808" y="65695"/>
                  <a:pt x="55769" y="63067"/>
                </a:cubicBezTo>
                <a:cubicBezTo>
                  <a:pt x="55769" y="63067"/>
                  <a:pt x="55769" y="63067"/>
                  <a:pt x="55769" y="38100"/>
                </a:cubicBezTo>
                <a:cubicBezTo>
                  <a:pt x="55769" y="38100"/>
                  <a:pt x="55769" y="38100"/>
                  <a:pt x="49167" y="38100"/>
                </a:cubicBezTo>
                <a:close/>
                <a:moveTo>
                  <a:pt x="65315" y="4763"/>
                </a:moveTo>
                <a:cubicBezTo>
                  <a:pt x="63047" y="4763"/>
                  <a:pt x="61913" y="7437"/>
                  <a:pt x="61913" y="10110"/>
                </a:cubicBezTo>
                <a:lnTo>
                  <a:pt x="61913" y="75616"/>
                </a:lnTo>
                <a:cubicBezTo>
                  <a:pt x="61913" y="79626"/>
                  <a:pt x="63047" y="80963"/>
                  <a:pt x="65315" y="80963"/>
                </a:cubicBezTo>
                <a:cubicBezTo>
                  <a:pt x="68717" y="80963"/>
                  <a:pt x="69851" y="79626"/>
                  <a:pt x="69851" y="75616"/>
                </a:cubicBezTo>
                <a:cubicBezTo>
                  <a:pt x="69851" y="75616"/>
                  <a:pt x="69851" y="75616"/>
                  <a:pt x="69851" y="10110"/>
                </a:cubicBezTo>
                <a:cubicBezTo>
                  <a:pt x="69851" y="7437"/>
                  <a:pt x="68717" y="4763"/>
                  <a:pt x="65315" y="4763"/>
                </a:cubicBezTo>
                <a:close/>
                <a:moveTo>
                  <a:pt x="104776" y="4763"/>
                </a:moveTo>
                <a:cubicBezTo>
                  <a:pt x="102394" y="4763"/>
                  <a:pt x="100013" y="7437"/>
                  <a:pt x="100013" y="10110"/>
                </a:cubicBezTo>
                <a:lnTo>
                  <a:pt x="100013" y="75616"/>
                </a:lnTo>
                <a:cubicBezTo>
                  <a:pt x="100013" y="79626"/>
                  <a:pt x="102394" y="80963"/>
                  <a:pt x="104776" y="80963"/>
                </a:cubicBezTo>
                <a:cubicBezTo>
                  <a:pt x="107157" y="80963"/>
                  <a:pt x="109538" y="79626"/>
                  <a:pt x="109538" y="75616"/>
                </a:cubicBezTo>
                <a:cubicBezTo>
                  <a:pt x="109538" y="75616"/>
                  <a:pt x="109538" y="75616"/>
                  <a:pt x="109538" y="10110"/>
                </a:cubicBezTo>
                <a:cubicBezTo>
                  <a:pt x="109538" y="7437"/>
                  <a:pt x="107157" y="4763"/>
                  <a:pt x="104776" y="4763"/>
                </a:cubicBezTo>
                <a:close/>
                <a:moveTo>
                  <a:pt x="142876" y="4763"/>
                </a:moveTo>
                <a:cubicBezTo>
                  <a:pt x="140494" y="4763"/>
                  <a:pt x="138113" y="7437"/>
                  <a:pt x="138113" y="10110"/>
                </a:cubicBezTo>
                <a:lnTo>
                  <a:pt x="138113" y="75616"/>
                </a:lnTo>
                <a:cubicBezTo>
                  <a:pt x="138113" y="79626"/>
                  <a:pt x="140494" y="80963"/>
                  <a:pt x="142876" y="80963"/>
                </a:cubicBezTo>
                <a:cubicBezTo>
                  <a:pt x="145257" y="80963"/>
                  <a:pt x="147638" y="79626"/>
                  <a:pt x="147638" y="75616"/>
                </a:cubicBezTo>
                <a:cubicBezTo>
                  <a:pt x="147638" y="75616"/>
                  <a:pt x="147638" y="75616"/>
                  <a:pt x="147638" y="10110"/>
                </a:cubicBezTo>
                <a:cubicBezTo>
                  <a:pt x="147638" y="7437"/>
                  <a:pt x="145257" y="4763"/>
                  <a:pt x="142876" y="4763"/>
                </a:cubicBezTo>
                <a:close/>
                <a:moveTo>
                  <a:pt x="182563" y="4763"/>
                </a:moveTo>
                <a:cubicBezTo>
                  <a:pt x="180181" y="4763"/>
                  <a:pt x="177800" y="7437"/>
                  <a:pt x="177800" y="10110"/>
                </a:cubicBezTo>
                <a:lnTo>
                  <a:pt x="177800" y="75616"/>
                </a:lnTo>
                <a:cubicBezTo>
                  <a:pt x="177800" y="79626"/>
                  <a:pt x="180181" y="80963"/>
                  <a:pt x="182563" y="80963"/>
                </a:cubicBezTo>
                <a:cubicBezTo>
                  <a:pt x="184944" y="80963"/>
                  <a:pt x="187325" y="79626"/>
                  <a:pt x="187325" y="75616"/>
                </a:cubicBezTo>
                <a:cubicBezTo>
                  <a:pt x="187325" y="75616"/>
                  <a:pt x="187325" y="75616"/>
                  <a:pt x="187325" y="10110"/>
                </a:cubicBezTo>
                <a:cubicBezTo>
                  <a:pt x="187325" y="7437"/>
                  <a:pt x="184944" y="4763"/>
                  <a:pt x="182563" y="4763"/>
                </a:cubicBezTo>
                <a:close/>
                <a:moveTo>
                  <a:pt x="220663" y="4763"/>
                </a:moveTo>
                <a:cubicBezTo>
                  <a:pt x="218281" y="4763"/>
                  <a:pt x="215900" y="7437"/>
                  <a:pt x="215900" y="10110"/>
                </a:cubicBezTo>
                <a:lnTo>
                  <a:pt x="215900" y="75616"/>
                </a:lnTo>
                <a:cubicBezTo>
                  <a:pt x="215900" y="79626"/>
                  <a:pt x="218281" y="80963"/>
                  <a:pt x="220663" y="80963"/>
                </a:cubicBezTo>
                <a:cubicBezTo>
                  <a:pt x="223044" y="80963"/>
                  <a:pt x="225425" y="79626"/>
                  <a:pt x="225425" y="75616"/>
                </a:cubicBezTo>
                <a:cubicBezTo>
                  <a:pt x="225425" y="75616"/>
                  <a:pt x="225425" y="75616"/>
                  <a:pt x="225425" y="10110"/>
                </a:cubicBezTo>
                <a:cubicBezTo>
                  <a:pt x="225425" y="7437"/>
                  <a:pt x="223044" y="4763"/>
                  <a:pt x="220663" y="4763"/>
                </a:cubicBezTo>
                <a:close/>
                <a:moveTo>
                  <a:pt x="260124" y="4763"/>
                </a:moveTo>
                <a:cubicBezTo>
                  <a:pt x="256722" y="4763"/>
                  <a:pt x="255588" y="7437"/>
                  <a:pt x="255588" y="10110"/>
                </a:cubicBezTo>
                <a:lnTo>
                  <a:pt x="255588" y="75616"/>
                </a:lnTo>
                <a:cubicBezTo>
                  <a:pt x="255588" y="79626"/>
                  <a:pt x="256722" y="80963"/>
                  <a:pt x="260124" y="80963"/>
                </a:cubicBezTo>
                <a:cubicBezTo>
                  <a:pt x="262392" y="80963"/>
                  <a:pt x="263526" y="79626"/>
                  <a:pt x="263526" y="75616"/>
                </a:cubicBezTo>
                <a:cubicBezTo>
                  <a:pt x="263526" y="75616"/>
                  <a:pt x="263526" y="75616"/>
                  <a:pt x="263526" y="10110"/>
                </a:cubicBezTo>
                <a:cubicBezTo>
                  <a:pt x="263526" y="7437"/>
                  <a:pt x="262392" y="4763"/>
                  <a:pt x="260124" y="4763"/>
                </a:cubicBezTo>
                <a:close/>
                <a:moveTo>
                  <a:pt x="64823" y="0"/>
                </a:moveTo>
                <a:cubicBezTo>
                  <a:pt x="71438" y="0"/>
                  <a:pt x="75406" y="3944"/>
                  <a:pt x="75406" y="10517"/>
                </a:cubicBezTo>
                <a:cubicBezTo>
                  <a:pt x="75406" y="10517"/>
                  <a:pt x="75406" y="10517"/>
                  <a:pt x="75406" y="14461"/>
                </a:cubicBezTo>
                <a:cubicBezTo>
                  <a:pt x="75406" y="14461"/>
                  <a:pt x="75406" y="14461"/>
                  <a:pt x="93927" y="14461"/>
                </a:cubicBezTo>
                <a:cubicBezTo>
                  <a:pt x="93927" y="14461"/>
                  <a:pt x="93927" y="14461"/>
                  <a:pt x="93927" y="10517"/>
                </a:cubicBezTo>
                <a:cubicBezTo>
                  <a:pt x="93927" y="3944"/>
                  <a:pt x="99219" y="0"/>
                  <a:pt x="104511" y="0"/>
                </a:cubicBezTo>
                <a:cubicBezTo>
                  <a:pt x="109802" y="0"/>
                  <a:pt x="115094" y="3944"/>
                  <a:pt x="115094" y="10517"/>
                </a:cubicBezTo>
                <a:cubicBezTo>
                  <a:pt x="115094" y="10517"/>
                  <a:pt x="115094" y="10517"/>
                  <a:pt x="115094" y="14461"/>
                </a:cubicBezTo>
                <a:cubicBezTo>
                  <a:pt x="115094" y="14461"/>
                  <a:pt x="115094" y="14461"/>
                  <a:pt x="133615" y="14461"/>
                </a:cubicBezTo>
                <a:cubicBezTo>
                  <a:pt x="133615" y="14461"/>
                  <a:pt x="133615" y="14461"/>
                  <a:pt x="133615" y="10517"/>
                </a:cubicBezTo>
                <a:cubicBezTo>
                  <a:pt x="133615" y="3944"/>
                  <a:pt x="137584" y="0"/>
                  <a:pt x="142875" y="0"/>
                </a:cubicBezTo>
                <a:cubicBezTo>
                  <a:pt x="149490" y="0"/>
                  <a:pt x="153459" y="3944"/>
                  <a:pt x="153459" y="10517"/>
                </a:cubicBezTo>
                <a:cubicBezTo>
                  <a:pt x="153459" y="10517"/>
                  <a:pt x="153459" y="10517"/>
                  <a:pt x="153459" y="14461"/>
                </a:cubicBezTo>
                <a:cubicBezTo>
                  <a:pt x="153459" y="14461"/>
                  <a:pt x="153459" y="14461"/>
                  <a:pt x="171980" y="14461"/>
                </a:cubicBezTo>
                <a:cubicBezTo>
                  <a:pt x="171980" y="14461"/>
                  <a:pt x="171980" y="14461"/>
                  <a:pt x="171980" y="10517"/>
                </a:cubicBezTo>
                <a:cubicBezTo>
                  <a:pt x="171980" y="3944"/>
                  <a:pt x="175948" y="0"/>
                  <a:pt x="182563" y="0"/>
                </a:cubicBezTo>
                <a:cubicBezTo>
                  <a:pt x="187855" y="0"/>
                  <a:pt x="191823" y="3944"/>
                  <a:pt x="191823" y="10517"/>
                </a:cubicBezTo>
                <a:cubicBezTo>
                  <a:pt x="191823" y="10517"/>
                  <a:pt x="191823" y="10517"/>
                  <a:pt x="191823" y="14461"/>
                </a:cubicBezTo>
                <a:cubicBezTo>
                  <a:pt x="191823" y="14461"/>
                  <a:pt x="191823" y="14461"/>
                  <a:pt x="210344" y="14461"/>
                </a:cubicBezTo>
                <a:cubicBezTo>
                  <a:pt x="210344" y="14461"/>
                  <a:pt x="210344" y="14461"/>
                  <a:pt x="210344" y="10517"/>
                </a:cubicBezTo>
                <a:cubicBezTo>
                  <a:pt x="210344" y="3944"/>
                  <a:pt x="215636" y="0"/>
                  <a:pt x="220927" y="0"/>
                </a:cubicBezTo>
                <a:cubicBezTo>
                  <a:pt x="226219" y="0"/>
                  <a:pt x="231511" y="3944"/>
                  <a:pt x="231511" y="10517"/>
                </a:cubicBezTo>
                <a:cubicBezTo>
                  <a:pt x="231511" y="10517"/>
                  <a:pt x="231511" y="10517"/>
                  <a:pt x="231511" y="14461"/>
                </a:cubicBezTo>
                <a:cubicBezTo>
                  <a:pt x="231511" y="14461"/>
                  <a:pt x="231511" y="14461"/>
                  <a:pt x="250032" y="14461"/>
                </a:cubicBezTo>
                <a:cubicBezTo>
                  <a:pt x="250032" y="14461"/>
                  <a:pt x="250032" y="14461"/>
                  <a:pt x="250032" y="10517"/>
                </a:cubicBezTo>
                <a:cubicBezTo>
                  <a:pt x="250032" y="3944"/>
                  <a:pt x="254000" y="0"/>
                  <a:pt x="260615" y="0"/>
                </a:cubicBezTo>
                <a:cubicBezTo>
                  <a:pt x="265907" y="0"/>
                  <a:pt x="269875" y="3944"/>
                  <a:pt x="269875" y="10517"/>
                </a:cubicBezTo>
                <a:cubicBezTo>
                  <a:pt x="269875" y="10517"/>
                  <a:pt x="269875" y="10517"/>
                  <a:pt x="269875" y="14461"/>
                </a:cubicBezTo>
                <a:cubicBezTo>
                  <a:pt x="269875" y="14461"/>
                  <a:pt x="269875" y="14461"/>
                  <a:pt x="276490" y="14461"/>
                </a:cubicBezTo>
                <a:cubicBezTo>
                  <a:pt x="302948" y="14461"/>
                  <a:pt x="325438" y="35496"/>
                  <a:pt x="325438" y="61789"/>
                </a:cubicBezTo>
                <a:cubicBezTo>
                  <a:pt x="325438" y="61789"/>
                  <a:pt x="325438" y="61789"/>
                  <a:pt x="325438" y="289223"/>
                </a:cubicBezTo>
                <a:cubicBezTo>
                  <a:pt x="325438" y="315516"/>
                  <a:pt x="302948" y="336550"/>
                  <a:pt x="276490" y="336550"/>
                </a:cubicBezTo>
                <a:cubicBezTo>
                  <a:pt x="276490" y="336550"/>
                  <a:pt x="276490" y="336550"/>
                  <a:pt x="48948" y="336550"/>
                </a:cubicBezTo>
                <a:cubicBezTo>
                  <a:pt x="22490" y="336550"/>
                  <a:pt x="0" y="315516"/>
                  <a:pt x="0" y="289223"/>
                </a:cubicBezTo>
                <a:cubicBezTo>
                  <a:pt x="0" y="289223"/>
                  <a:pt x="0" y="289223"/>
                  <a:pt x="0" y="61789"/>
                </a:cubicBezTo>
                <a:cubicBezTo>
                  <a:pt x="0" y="35496"/>
                  <a:pt x="22490" y="14461"/>
                  <a:pt x="48948" y="14461"/>
                </a:cubicBezTo>
                <a:cubicBezTo>
                  <a:pt x="48948" y="14461"/>
                  <a:pt x="48948" y="14461"/>
                  <a:pt x="55563" y="14461"/>
                </a:cubicBezTo>
                <a:cubicBezTo>
                  <a:pt x="55563" y="14461"/>
                  <a:pt x="55563" y="14461"/>
                  <a:pt x="55563" y="10517"/>
                </a:cubicBezTo>
                <a:cubicBezTo>
                  <a:pt x="55563" y="3944"/>
                  <a:pt x="59531" y="0"/>
                  <a:pt x="64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621532F-FE1D-B6B6-67DA-9A0A06E9BCFE}"/>
              </a:ext>
            </a:extLst>
          </p:cNvPr>
          <p:cNvSpPr txBox="1"/>
          <p:nvPr/>
        </p:nvSpPr>
        <p:spPr>
          <a:xfrm>
            <a:off x="1148053" y="5132471"/>
            <a:ext cx="213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Report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freeppt7.com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995C944-8754-D3E8-8AF2-C3EA7827EB03}"/>
              </a:ext>
            </a:extLst>
          </p:cNvPr>
          <p:cNvSpPr txBox="1"/>
          <p:nvPr/>
        </p:nvSpPr>
        <p:spPr>
          <a:xfrm>
            <a:off x="3350217" y="5132471"/>
            <a:ext cx="219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Time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20XX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44B67B4-C3F4-6654-A2B8-5860C0DD7C42}"/>
              </a:ext>
            </a:extLst>
          </p:cNvPr>
          <p:cNvSpPr/>
          <p:nvPr/>
        </p:nvSpPr>
        <p:spPr>
          <a:xfrm>
            <a:off x="3062817" y="5127945"/>
            <a:ext cx="237165" cy="2371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student-graduation-cap-shape_52041">
            <a:extLst>
              <a:ext uri="{FF2B5EF4-FFF2-40B4-BE49-F238E27FC236}">
                <a16:creationId xmlns:a16="http://schemas.microsoft.com/office/drawing/2014/main" id="{D523D37B-779A-15E3-67B3-32D8B2286203}"/>
              </a:ext>
            </a:extLst>
          </p:cNvPr>
          <p:cNvSpPr>
            <a:spLocks noChangeAspect="1"/>
          </p:cNvSpPr>
          <p:nvPr/>
        </p:nvSpPr>
        <p:spPr bwMode="auto">
          <a:xfrm>
            <a:off x="3130000" y="5184614"/>
            <a:ext cx="102800" cy="123827"/>
          </a:xfrm>
          <a:custGeom>
            <a:avLst/>
            <a:gdLst>
              <a:gd name="connsiteX0" fmla="*/ 56671 w 279400"/>
              <a:gd name="connsiteY0" fmla="*/ 192087 h 336550"/>
              <a:gd name="connsiteX1" fmla="*/ 224047 w 279400"/>
              <a:gd name="connsiteY1" fmla="*/ 192087 h 336550"/>
              <a:gd name="connsiteX2" fmla="*/ 279400 w 279400"/>
              <a:gd name="connsiteY2" fmla="*/ 247752 h 336550"/>
              <a:gd name="connsiteX3" fmla="*/ 279400 w 279400"/>
              <a:gd name="connsiteY3" fmla="*/ 336550 h 336550"/>
              <a:gd name="connsiteX4" fmla="*/ 176602 w 279400"/>
              <a:gd name="connsiteY4" fmla="*/ 336550 h 336550"/>
              <a:gd name="connsiteX5" fmla="*/ 158151 w 279400"/>
              <a:gd name="connsiteY5" fmla="*/ 245101 h 336550"/>
              <a:gd name="connsiteX6" fmla="*/ 151562 w 279400"/>
              <a:gd name="connsiteY6" fmla="*/ 239800 h 336550"/>
              <a:gd name="connsiteX7" fmla="*/ 167377 w 279400"/>
              <a:gd name="connsiteY7" fmla="*/ 213293 h 336550"/>
              <a:gd name="connsiteX8" fmla="*/ 167377 w 279400"/>
              <a:gd name="connsiteY8" fmla="*/ 209317 h 336550"/>
              <a:gd name="connsiteX9" fmla="*/ 163423 w 279400"/>
              <a:gd name="connsiteY9" fmla="*/ 207991 h 336550"/>
              <a:gd name="connsiteX10" fmla="*/ 121249 w 279400"/>
              <a:gd name="connsiteY10" fmla="*/ 207991 h 336550"/>
              <a:gd name="connsiteX11" fmla="*/ 118613 w 279400"/>
              <a:gd name="connsiteY11" fmla="*/ 209317 h 336550"/>
              <a:gd name="connsiteX12" fmla="*/ 118613 w 279400"/>
              <a:gd name="connsiteY12" fmla="*/ 213293 h 336550"/>
              <a:gd name="connsiteX13" fmla="*/ 134429 w 279400"/>
              <a:gd name="connsiteY13" fmla="*/ 239800 h 336550"/>
              <a:gd name="connsiteX14" fmla="*/ 126521 w 279400"/>
              <a:gd name="connsiteY14" fmla="*/ 245101 h 336550"/>
              <a:gd name="connsiteX15" fmla="*/ 110706 w 279400"/>
              <a:gd name="connsiteY15" fmla="*/ 336550 h 336550"/>
              <a:gd name="connsiteX16" fmla="*/ 0 w 279400"/>
              <a:gd name="connsiteY16" fmla="*/ 336550 h 336550"/>
              <a:gd name="connsiteX17" fmla="*/ 0 w 279400"/>
              <a:gd name="connsiteY17" fmla="*/ 247752 h 336550"/>
              <a:gd name="connsiteX18" fmla="*/ 56671 w 279400"/>
              <a:gd name="connsiteY18" fmla="*/ 192087 h 336550"/>
              <a:gd name="connsiteX19" fmla="*/ 138907 w 279400"/>
              <a:gd name="connsiteY19" fmla="*/ 0 h 336550"/>
              <a:gd name="connsiteX20" fmla="*/ 219076 w 279400"/>
              <a:gd name="connsiteY20" fmla="*/ 80169 h 336550"/>
              <a:gd name="connsiteX21" fmla="*/ 138907 w 279400"/>
              <a:gd name="connsiteY21" fmla="*/ 160338 h 336550"/>
              <a:gd name="connsiteX22" fmla="*/ 58738 w 279400"/>
              <a:gd name="connsiteY22" fmla="*/ 80169 h 336550"/>
              <a:gd name="connsiteX23" fmla="*/ 138907 w 279400"/>
              <a:gd name="connsiteY2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9400" h="336550">
                <a:moveTo>
                  <a:pt x="56671" y="192087"/>
                </a:moveTo>
                <a:cubicBezTo>
                  <a:pt x="56671" y="192087"/>
                  <a:pt x="56671" y="192087"/>
                  <a:pt x="224047" y="192087"/>
                </a:cubicBezTo>
                <a:cubicBezTo>
                  <a:pt x="254360" y="192087"/>
                  <a:pt x="279400" y="217269"/>
                  <a:pt x="279400" y="247752"/>
                </a:cubicBezTo>
                <a:cubicBezTo>
                  <a:pt x="279400" y="247752"/>
                  <a:pt x="279400" y="247752"/>
                  <a:pt x="279400" y="336550"/>
                </a:cubicBezTo>
                <a:cubicBezTo>
                  <a:pt x="279400" y="336550"/>
                  <a:pt x="279400" y="336550"/>
                  <a:pt x="176602" y="336550"/>
                </a:cubicBezTo>
                <a:cubicBezTo>
                  <a:pt x="176602" y="336550"/>
                  <a:pt x="176602" y="336550"/>
                  <a:pt x="158151" y="245101"/>
                </a:cubicBezTo>
                <a:cubicBezTo>
                  <a:pt x="158151" y="242450"/>
                  <a:pt x="154197" y="239800"/>
                  <a:pt x="151562" y="239800"/>
                </a:cubicBezTo>
                <a:cubicBezTo>
                  <a:pt x="151562" y="239800"/>
                  <a:pt x="151562" y="239800"/>
                  <a:pt x="167377" y="213293"/>
                </a:cubicBezTo>
                <a:cubicBezTo>
                  <a:pt x="167377" y="211967"/>
                  <a:pt x="167377" y="210642"/>
                  <a:pt x="167377" y="209317"/>
                </a:cubicBezTo>
                <a:cubicBezTo>
                  <a:pt x="166059" y="207991"/>
                  <a:pt x="164741" y="207991"/>
                  <a:pt x="163423" y="207991"/>
                </a:cubicBezTo>
                <a:cubicBezTo>
                  <a:pt x="163423" y="207991"/>
                  <a:pt x="163423" y="207991"/>
                  <a:pt x="121249" y="207991"/>
                </a:cubicBezTo>
                <a:cubicBezTo>
                  <a:pt x="119931" y="207991"/>
                  <a:pt x="118613" y="207991"/>
                  <a:pt x="118613" y="209317"/>
                </a:cubicBezTo>
                <a:cubicBezTo>
                  <a:pt x="117296" y="210642"/>
                  <a:pt x="117296" y="211967"/>
                  <a:pt x="118613" y="213293"/>
                </a:cubicBezTo>
                <a:cubicBezTo>
                  <a:pt x="118613" y="213293"/>
                  <a:pt x="118613" y="213293"/>
                  <a:pt x="134429" y="239800"/>
                </a:cubicBezTo>
                <a:cubicBezTo>
                  <a:pt x="130475" y="239800"/>
                  <a:pt x="127839" y="242450"/>
                  <a:pt x="126521" y="245101"/>
                </a:cubicBezTo>
                <a:cubicBezTo>
                  <a:pt x="126521" y="245101"/>
                  <a:pt x="126521" y="245101"/>
                  <a:pt x="110706" y="336550"/>
                </a:cubicBezTo>
                <a:cubicBezTo>
                  <a:pt x="110706" y="336550"/>
                  <a:pt x="110706" y="336550"/>
                  <a:pt x="0" y="336550"/>
                </a:cubicBezTo>
                <a:cubicBezTo>
                  <a:pt x="0" y="336550"/>
                  <a:pt x="0" y="336550"/>
                  <a:pt x="0" y="247752"/>
                </a:cubicBezTo>
                <a:cubicBezTo>
                  <a:pt x="0" y="217269"/>
                  <a:pt x="25040" y="192087"/>
                  <a:pt x="56671" y="192087"/>
                </a:cubicBezTo>
                <a:close/>
                <a:moveTo>
                  <a:pt x="138907" y="0"/>
                </a:moveTo>
                <a:cubicBezTo>
                  <a:pt x="183183" y="0"/>
                  <a:pt x="219076" y="35893"/>
                  <a:pt x="219076" y="80169"/>
                </a:cubicBezTo>
                <a:cubicBezTo>
                  <a:pt x="219076" y="124445"/>
                  <a:pt x="183183" y="160338"/>
                  <a:pt x="138907" y="160338"/>
                </a:cubicBezTo>
                <a:cubicBezTo>
                  <a:pt x="94631" y="160338"/>
                  <a:pt x="58738" y="124445"/>
                  <a:pt x="58738" y="80169"/>
                </a:cubicBezTo>
                <a:cubicBezTo>
                  <a:pt x="58738" y="35893"/>
                  <a:pt x="94631" y="0"/>
                  <a:pt x="138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D3BB34EB-8628-BDDF-00AD-E81CD937509D}"/>
              </a:ext>
            </a:extLst>
          </p:cNvPr>
          <p:cNvSpPr>
            <a:spLocks/>
          </p:cNvSpPr>
          <p:nvPr/>
        </p:nvSpPr>
        <p:spPr bwMode="auto">
          <a:xfrm>
            <a:off x="819443" y="3819931"/>
            <a:ext cx="5534636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ea typeface="+mn-ea"/>
                <a:sym typeface="Helvetica" panose="020B0604020202020204" pitchFamily="34" charset="0"/>
              </a:rPr>
              <a:t>Click here to add content, content to match the title. </a:t>
            </a:r>
          </a:p>
          <a:p>
            <a:pPr eaLnBrk="1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ea typeface="+mn-ea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200" dirty="0">
              <a:solidFill>
                <a:schemeClr val="bg1"/>
              </a:solidFill>
              <a:latin typeface="+mn-ea"/>
              <a:ea typeface="+mn-ea"/>
              <a:sym typeface="Helvetica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87B717E-D0E1-77F8-FE13-73F5D04D2C2D}"/>
              </a:ext>
            </a:extLst>
          </p:cNvPr>
          <p:cNvSpPr/>
          <p:nvPr/>
        </p:nvSpPr>
        <p:spPr>
          <a:xfrm>
            <a:off x="918479" y="3538837"/>
            <a:ext cx="11684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ACFA28E2-B7A5-753C-C995-8F3CDDA3E456}"/>
              </a:ext>
            </a:extLst>
          </p:cNvPr>
          <p:cNvSpPr/>
          <p:nvPr/>
        </p:nvSpPr>
        <p:spPr>
          <a:xfrm>
            <a:off x="9646466" y="922623"/>
            <a:ext cx="2774135" cy="339862"/>
          </a:xfrm>
          <a:prstGeom prst="parallelogram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32CC6784-C465-3C8C-394C-383CAF3830F3}"/>
              </a:ext>
            </a:extLst>
          </p:cNvPr>
          <p:cNvSpPr/>
          <p:nvPr/>
        </p:nvSpPr>
        <p:spPr>
          <a:xfrm>
            <a:off x="9646466" y="826834"/>
            <a:ext cx="2774135" cy="339862"/>
          </a:xfrm>
          <a:prstGeom prst="parallelogram">
            <a:avLst/>
          </a:prstGeom>
          <a:solidFill>
            <a:schemeClr val="accent1"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A502182-DEEC-B2D4-5622-D649F7389C05}"/>
              </a:ext>
            </a:extLst>
          </p:cNvPr>
          <p:cNvSpPr txBox="1"/>
          <p:nvPr/>
        </p:nvSpPr>
        <p:spPr>
          <a:xfrm>
            <a:off x="9843142" y="797364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latin typeface="+mj-ea"/>
                <a:ea typeface="+mj-ea"/>
              </a:rPr>
              <a:t>INTEGRATION</a:t>
            </a:r>
            <a:endParaRPr lang="zh-CN" altLang="en-US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30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95985" y="4182671"/>
            <a:ext cx="5586458" cy="872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spAutoFit/>
          </a:bodyPr>
          <a:lstStyle/>
          <a:p>
            <a:pPr defTabSz="2286000">
              <a:lnSpc>
                <a:spcPts val="6750"/>
              </a:lnSpc>
            </a:pPr>
            <a:r>
              <a:rPr lang="en-US" altLang="zh-CN" sz="6400" spc="25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  <a:sym typeface="Bebas Neue" panose="020B0606020202050201" charset="0"/>
              </a:rPr>
              <a:t>Add title text</a:t>
            </a:r>
            <a:endParaRPr lang="en-US" sz="6400" spc="25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  <a:sym typeface="Bebas Neue" panose="020B0606020202050201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895985" y="5381541"/>
            <a:ext cx="5070475" cy="8300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2" name="图片占位符 9">
            <a:extLst>
              <a:ext uri="{FF2B5EF4-FFF2-40B4-BE49-F238E27FC236}">
                <a16:creationId xmlns:a16="http://schemas.microsoft.com/office/drawing/2014/main" id="{18C3D288-7DE7-4ED9-7E65-DC5148804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43" y="287263"/>
            <a:ext cx="7837715" cy="3895408"/>
          </a:xfrm>
          <a:custGeom>
            <a:avLst/>
            <a:gdLst>
              <a:gd name="connsiteX0" fmla="*/ 26995808 w 27930708"/>
              <a:gd name="connsiteY0" fmla="*/ 7109806 h 7790740"/>
              <a:gd name="connsiteX1" fmla="*/ 27004872 w 27930708"/>
              <a:gd name="connsiteY1" fmla="*/ 7109806 h 7790740"/>
              <a:gd name="connsiteX2" fmla="*/ 26992446 w 27930708"/>
              <a:gd name="connsiteY2" fmla="*/ 7111414 h 7790740"/>
              <a:gd name="connsiteX3" fmla="*/ 25160290 w 27930708"/>
              <a:gd name="connsiteY3" fmla="*/ 7027484 h 7790740"/>
              <a:gd name="connsiteX4" fmla="*/ 25022738 w 27930708"/>
              <a:gd name="connsiteY4" fmla="*/ 7044883 h 7790740"/>
              <a:gd name="connsiteX5" fmla="*/ 25003696 w 27930708"/>
              <a:gd name="connsiteY5" fmla="*/ 7046891 h 7790740"/>
              <a:gd name="connsiteX6" fmla="*/ 25140546 w 27930708"/>
              <a:gd name="connsiteY6" fmla="*/ 7029407 h 7790740"/>
              <a:gd name="connsiteX7" fmla="*/ 25394702 w 27930708"/>
              <a:gd name="connsiteY7" fmla="*/ 6997832 h 7790740"/>
              <a:gd name="connsiteX8" fmla="*/ 25369172 w 27930708"/>
              <a:gd name="connsiteY8" fmla="*/ 7007137 h 7790740"/>
              <a:gd name="connsiteX9" fmla="*/ 25160290 w 27930708"/>
              <a:gd name="connsiteY9" fmla="*/ 7027484 h 7790740"/>
              <a:gd name="connsiteX10" fmla="*/ 25441668 w 27930708"/>
              <a:gd name="connsiteY10" fmla="*/ 6987509 h 7790740"/>
              <a:gd name="connsiteX11" fmla="*/ 25450964 w 27930708"/>
              <a:gd name="connsiteY11" fmla="*/ 6990716 h 7790740"/>
              <a:gd name="connsiteX12" fmla="*/ 25394702 w 27930708"/>
              <a:gd name="connsiteY12" fmla="*/ 6997832 h 7790740"/>
              <a:gd name="connsiteX13" fmla="*/ 25405422 w 27930708"/>
              <a:gd name="connsiteY13" fmla="*/ 6993926 h 7790740"/>
              <a:gd name="connsiteX14" fmla="*/ 25441668 w 27930708"/>
              <a:gd name="connsiteY14" fmla="*/ 6987509 h 7790740"/>
              <a:gd name="connsiteX15" fmla="*/ 25928384 w 27930708"/>
              <a:gd name="connsiteY15" fmla="*/ 6924418 h 7790740"/>
              <a:gd name="connsiteX16" fmla="*/ 25918182 w 27930708"/>
              <a:gd name="connsiteY16" fmla="*/ 6928248 h 7790740"/>
              <a:gd name="connsiteX17" fmla="*/ 25878160 w 27930708"/>
              <a:gd name="connsiteY17" fmla="*/ 6946744 h 7790740"/>
              <a:gd name="connsiteX18" fmla="*/ 25663688 w 27930708"/>
              <a:gd name="connsiteY18" fmla="*/ 6976940 h 7790740"/>
              <a:gd name="connsiteX19" fmla="*/ 25511144 w 27930708"/>
              <a:gd name="connsiteY19" fmla="*/ 6998078 h 7790740"/>
              <a:gd name="connsiteX20" fmla="*/ 25468478 w 27930708"/>
              <a:gd name="connsiteY20" fmla="*/ 6996757 h 7790740"/>
              <a:gd name="connsiteX21" fmla="*/ 25450964 w 27930708"/>
              <a:gd name="connsiteY21" fmla="*/ 6990716 h 7790740"/>
              <a:gd name="connsiteX22" fmla="*/ 25715040 w 27930708"/>
              <a:gd name="connsiteY22" fmla="*/ 6957312 h 7790740"/>
              <a:gd name="connsiteX23" fmla="*/ 25998860 w 27930708"/>
              <a:gd name="connsiteY23" fmla="*/ 6913552 h 7790740"/>
              <a:gd name="connsiteX24" fmla="*/ 25928384 w 27930708"/>
              <a:gd name="connsiteY24" fmla="*/ 6924418 h 7790740"/>
              <a:gd name="connsiteX25" fmla="*/ 25940178 w 27930708"/>
              <a:gd name="connsiteY25" fmla="*/ 6919991 h 7790740"/>
              <a:gd name="connsiteX26" fmla="*/ 25958208 w 27930708"/>
              <a:gd name="connsiteY26" fmla="*/ 6916547 h 7790740"/>
              <a:gd name="connsiteX27" fmla="*/ 27066796 w 27930708"/>
              <a:gd name="connsiteY27" fmla="*/ 6600992 h 7790740"/>
              <a:gd name="connsiteX28" fmla="*/ 27077368 w 27930708"/>
              <a:gd name="connsiteY28" fmla="*/ 6600992 h 7790740"/>
              <a:gd name="connsiteX29" fmla="*/ 27067696 w 27930708"/>
              <a:gd name="connsiteY29" fmla="*/ 6602898 h 7790740"/>
              <a:gd name="connsiteX30" fmla="*/ 27859724 w 27930708"/>
              <a:gd name="connsiteY30" fmla="*/ 6581364 h 7790740"/>
              <a:gd name="connsiteX31" fmla="*/ 27442868 w 27930708"/>
              <a:gd name="connsiteY31" fmla="*/ 6693092 h 7790740"/>
              <a:gd name="connsiteX32" fmla="*/ 27371884 w 27930708"/>
              <a:gd name="connsiteY32" fmla="*/ 6733857 h 7790740"/>
              <a:gd name="connsiteX33" fmla="*/ 27432296 w 27930708"/>
              <a:gd name="connsiteY33" fmla="*/ 6733857 h 7790740"/>
              <a:gd name="connsiteX34" fmla="*/ 27167988 w 27930708"/>
              <a:gd name="connsiteY34" fmla="*/ 6785191 h 7790740"/>
              <a:gd name="connsiteX35" fmla="*/ 27157416 w 27930708"/>
              <a:gd name="connsiteY35" fmla="*/ 6774623 h 7790740"/>
              <a:gd name="connsiteX36" fmla="*/ 26813060 w 27930708"/>
              <a:gd name="connsiteY36" fmla="*/ 6825957 h 7790740"/>
              <a:gd name="connsiteX37" fmla="*/ 26843264 w 27930708"/>
              <a:gd name="connsiteY37" fmla="*/ 6794250 h 7790740"/>
              <a:gd name="connsiteX38" fmla="*/ 26832692 w 27930708"/>
              <a:gd name="connsiteY38" fmla="*/ 6794250 h 7790740"/>
              <a:gd name="connsiteX39" fmla="*/ 26538176 w 27930708"/>
              <a:gd name="connsiteY39" fmla="*/ 6835016 h 7790740"/>
              <a:gd name="connsiteX40" fmla="*/ 26527604 w 27930708"/>
              <a:gd name="connsiteY40" fmla="*/ 6825957 h 7790740"/>
              <a:gd name="connsiteX41" fmla="*/ 26415840 w 27930708"/>
              <a:gd name="connsiteY41" fmla="*/ 6845585 h 7790740"/>
              <a:gd name="connsiteX42" fmla="*/ 26101688 w 27930708"/>
              <a:gd name="connsiteY42" fmla="*/ 6905978 h 7790740"/>
              <a:gd name="connsiteX43" fmla="*/ 26041158 w 27930708"/>
              <a:gd name="connsiteY43" fmla="*/ 6910437 h 7790740"/>
              <a:gd name="connsiteX44" fmla="*/ 25998860 w 27930708"/>
              <a:gd name="connsiteY44" fmla="*/ 6913552 h 7790740"/>
              <a:gd name="connsiteX45" fmla="*/ 26051658 w 27930708"/>
              <a:gd name="connsiteY45" fmla="*/ 6905412 h 7790740"/>
              <a:gd name="connsiteX46" fmla="*/ 26396204 w 27930708"/>
              <a:gd name="connsiteY46" fmla="*/ 6845585 h 7790740"/>
              <a:gd name="connsiteX47" fmla="*/ 27077368 w 27930708"/>
              <a:gd name="connsiteY47" fmla="*/ 6733857 h 7790740"/>
              <a:gd name="connsiteX48" fmla="*/ 27178560 w 27930708"/>
              <a:gd name="connsiteY48" fmla="*/ 6682523 h 7790740"/>
              <a:gd name="connsiteX49" fmla="*/ 25928000 w 27930708"/>
              <a:gd name="connsiteY49" fmla="*/ 6886350 h 7790740"/>
              <a:gd name="connsiteX50" fmla="*/ 24678948 w 27930708"/>
              <a:gd name="connsiteY50" fmla="*/ 7038843 h 7790740"/>
              <a:gd name="connsiteX51" fmla="*/ 25878160 w 27930708"/>
              <a:gd name="connsiteY51" fmla="*/ 6886350 h 7790740"/>
              <a:gd name="connsiteX52" fmla="*/ 26254232 w 27930708"/>
              <a:gd name="connsiteY52" fmla="*/ 6815388 h 7790740"/>
              <a:gd name="connsiteX53" fmla="*/ 26355424 w 27930708"/>
              <a:gd name="connsiteY53" fmla="*/ 6764054 h 7790740"/>
              <a:gd name="connsiteX54" fmla="*/ 26172676 w 27930708"/>
              <a:gd name="connsiteY54" fmla="*/ 6764054 h 7790740"/>
              <a:gd name="connsiteX55" fmla="*/ 26643710 w 27930708"/>
              <a:gd name="connsiteY55" fmla="*/ 6686486 h 7790740"/>
              <a:gd name="connsiteX56" fmla="*/ 27067696 w 27930708"/>
              <a:gd name="connsiteY56" fmla="*/ 6602898 h 7790740"/>
              <a:gd name="connsiteX57" fmla="*/ 27077864 w 27930708"/>
              <a:gd name="connsiteY57" fmla="*/ 6624418 h 7790740"/>
              <a:gd name="connsiteX58" fmla="*/ 27340168 w 27930708"/>
              <a:gd name="connsiteY58" fmla="*/ 6632698 h 7790740"/>
              <a:gd name="connsiteX59" fmla="*/ 27859724 w 27930708"/>
              <a:gd name="connsiteY59" fmla="*/ 6581364 h 7790740"/>
              <a:gd name="connsiteX60" fmla="*/ 26172676 w 27930708"/>
              <a:gd name="connsiteY60" fmla="*/ 6398674 h 7790740"/>
              <a:gd name="connsiteX61" fmla="*/ 26192308 w 27930708"/>
              <a:gd name="connsiteY61" fmla="*/ 6398674 h 7790740"/>
              <a:gd name="connsiteX62" fmla="*/ 26168470 w 27930708"/>
              <a:gd name="connsiteY62" fmla="*/ 6399251 h 7790740"/>
              <a:gd name="connsiteX63" fmla="*/ 25400892 w 27930708"/>
              <a:gd name="connsiteY63" fmla="*/ 5738877 h 7790740"/>
              <a:gd name="connsiteX64" fmla="*/ 25329904 w 27930708"/>
              <a:gd name="connsiteY64" fmla="*/ 5747936 h 7790740"/>
              <a:gd name="connsiteX65" fmla="*/ 25319332 w 27930708"/>
              <a:gd name="connsiteY65" fmla="*/ 5769074 h 7790740"/>
              <a:gd name="connsiteX66" fmla="*/ 25360112 w 27930708"/>
              <a:gd name="connsiteY66" fmla="*/ 5769074 h 7790740"/>
              <a:gd name="connsiteX67" fmla="*/ 25400892 w 27930708"/>
              <a:gd name="connsiteY67" fmla="*/ 5738877 h 7790740"/>
              <a:gd name="connsiteX68" fmla="*/ 8616488 w 27930708"/>
              <a:gd name="connsiteY68" fmla="*/ 5657346 h 7790740"/>
              <a:gd name="connsiteX69" fmla="*/ 8756899 w 27930708"/>
              <a:gd name="connsiteY69" fmla="*/ 5700756 h 7790740"/>
              <a:gd name="connsiteX70" fmla="*/ 8728252 w 27930708"/>
              <a:gd name="connsiteY70" fmla="*/ 5694903 h 7790740"/>
              <a:gd name="connsiteX71" fmla="*/ 8616488 w 27930708"/>
              <a:gd name="connsiteY71" fmla="*/ 5657346 h 7790740"/>
              <a:gd name="connsiteX72" fmla="*/ 24465992 w 27930708"/>
              <a:gd name="connsiteY72" fmla="*/ 5646777 h 7790740"/>
              <a:gd name="connsiteX73" fmla="*/ 24160900 w 27930708"/>
              <a:gd name="connsiteY73" fmla="*/ 5687543 h 7790740"/>
              <a:gd name="connsiteX74" fmla="*/ 24139756 w 27930708"/>
              <a:gd name="connsiteY74" fmla="*/ 5698111 h 7790740"/>
              <a:gd name="connsiteX75" fmla="*/ 24607964 w 27930708"/>
              <a:gd name="connsiteY75" fmla="*/ 5698111 h 7790740"/>
              <a:gd name="connsiteX76" fmla="*/ 24322508 w 27930708"/>
              <a:gd name="connsiteY76" fmla="*/ 5738877 h 7790740"/>
              <a:gd name="connsiteX77" fmla="*/ 24475052 w 27930708"/>
              <a:gd name="connsiteY77" fmla="*/ 5728308 h 7790740"/>
              <a:gd name="connsiteX78" fmla="*/ 24435784 w 27930708"/>
              <a:gd name="connsiteY78" fmla="*/ 5747936 h 7790740"/>
              <a:gd name="connsiteX79" fmla="*/ 24739364 w 27930708"/>
              <a:gd name="connsiteY79" fmla="*/ 5707170 h 7790740"/>
              <a:gd name="connsiteX80" fmla="*/ 24831492 w 27930708"/>
              <a:gd name="connsiteY80" fmla="*/ 5666405 h 7790740"/>
              <a:gd name="connsiteX81" fmla="*/ 24465992 w 27930708"/>
              <a:gd name="connsiteY81" fmla="*/ 5646777 h 7790740"/>
              <a:gd name="connsiteX82" fmla="*/ 25847952 w 27930708"/>
              <a:gd name="connsiteY82" fmla="*/ 5616580 h 7790740"/>
              <a:gd name="connsiteX83" fmla="*/ 25227200 w 27930708"/>
              <a:gd name="connsiteY83" fmla="*/ 5676974 h 7790740"/>
              <a:gd name="connsiteX84" fmla="*/ 25573068 w 27930708"/>
              <a:gd name="connsiteY84" fmla="*/ 5676974 h 7790740"/>
              <a:gd name="connsiteX85" fmla="*/ 25583640 w 27930708"/>
              <a:gd name="connsiteY85" fmla="*/ 5676974 h 7790740"/>
              <a:gd name="connsiteX86" fmla="*/ 25755820 w 27930708"/>
              <a:gd name="connsiteY86" fmla="*/ 5657346 h 7790740"/>
              <a:gd name="connsiteX87" fmla="*/ 25847952 w 27930708"/>
              <a:gd name="connsiteY87" fmla="*/ 5616580 h 7790740"/>
              <a:gd name="connsiteX88" fmla="*/ 24435784 w 27930708"/>
              <a:gd name="connsiteY88" fmla="*/ 5504853 h 7790740"/>
              <a:gd name="connsiteX89" fmla="*/ 24292300 w 27930708"/>
              <a:gd name="connsiteY89" fmla="*/ 5515422 h 7790740"/>
              <a:gd name="connsiteX90" fmla="*/ 24201680 w 27930708"/>
              <a:gd name="connsiteY90" fmla="*/ 5565246 h 7790740"/>
              <a:gd name="connsiteX91" fmla="*/ 24556612 w 27930708"/>
              <a:gd name="connsiteY91" fmla="*/ 5545618 h 7790740"/>
              <a:gd name="connsiteX92" fmla="*/ 24586816 w 27930708"/>
              <a:gd name="connsiteY92" fmla="*/ 5524481 h 7790740"/>
              <a:gd name="connsiteX93" fmla="*/ 24444844 w 27930708"/>
              <a:gd name="connsiteY93" fmla="*/ 5515422 h 7790740"/>
              <a:gd name="connsiteX94" fmla="*/ 24444844 w 27930708"/>
              <a:gd name="connsiteY94" fmla="*/ 5504853 h 7790740"/>
              <a:gd name="connsiteX95" fmla="*/ 23084028 w 27930708"/>
              <a:gd name="connsiteY95" fmla="*/ 5423322 h 7790740"/>
              <a:gd name="connsiteX96" fmla="*/ 22819720 w 27930708"/>
              <a:gd name="connsiteY96" fmla="*/ 5444459 h 7790740"/>
              <a:gd name="connsiteX97" fmla="*/ 23348340 w 27930708"/>
              <a:gd name="connsiteY97" fmla="*/ 5423322 h 7790740"/>
              <a:gd name="connsiteX98" fmla="*/ 23084028 w 27930708"/>
              <a:gd name="connsiteY98" fmla="*/ 5423322 h 7790740"/>
              <a:gd name="connsiteX99" fmla="*/ 23683636 w 27930708"/>
              <a:gd name="connsiteY99" fmla="*/ 5403694 h 7790740"/>
              <a:gd name="connsiteX100" fmla="*/ 23733476 w 27930708"/>
              <a:gd name="connsiteY100" fmla="*/ 5403694 h 7790740"/>
              <a:gd name="connsiteX101" fmla="*/ 23680628 w 27930708"/>
              <a:gd name="connsiteY101" fmla="*/ 5404389 h 7790740"/>
              <a:gd name="connsiteX102" fmla="*/ 23363034 w 27930708"/>
              <a:gd name="connsiteY102" fmla="*/ 5227975 h 7790740"/>
              <a:gd name="connsiteX103" fmla="*/ 23357400 w 27930708"/>
              <a:gd name="connsiteY103" fmla="*/ 5230063 h 7790740"/>
              <a:gd name="connsiteX104" fmla="*/ 23286416 w 27930708"/>
              <a:gd name="connsiteY104" fmla="*/ 5230063 h 7790740"/>
              <a:gd name="connsiteX105" fmla="*/ 8627060 w 27930708"/>
              <a:gd name="connsiteY105" fmla="*/ 4845056 h 7790740"/>
              <a:gd name="connsiteX106" fmla="*/ 8676900 w 27930708"/>
              <a:gd name="connsiteY106" fmla="*/ 4854115 h 7790740"/>
              <a:gd name="connsiteX107" fmla="*/ 8678424 w 27930708"/>
              <a:gd name="connsiteY107" fmla="*/ 4855905 h 7790740"/>
              <a:gd name="connsiteX108" fmla="*/ 8921576 w 27930708"/>
              <a:gd name="connsiteY108" fmla="*/ 4834487 h 7790740"/>
              <a:gd name="connsiteX109" fmla="*/ 9155678 w 27930708"/>
              <a:gd name="connsiteY109" fmla="*/ 4885821 h 7790740"/>
              <a:gd name="connsiteX110" fmla="*/ 9246298 w 27930708"/>
              <a:gd name="connsiteY110" fmla="*/ 4885821 h 7790740"/>
              <a:gd name="connsiteX111" fmla="*/ 9469828 w 27930708"/>
              <a:gd name="connsiteY111" fmla="*/ 4946214 h 7790740"/>
              <a:gd name="connsiteX112" fmla="*/ 9500035 w 27930708"/>
              <a:gd name="connsiteY112" fmla="*/ 4946214 h 7790740"/>
              <a:gd name="connsiteX113" fmla="*/ 9521180 w 27930708"/>
              <a:gd name="connsiteY113" fmla="*/ 4946214 h 7790740"/>
              <a:gd name="connsiteX114" fmla="*/ 9571021 w 27930708"/>
              <a:gd name="connsiteY114" fmla="*/ 4935646 h 7790740"/>
              <a:gd name="connsiteX115" fmla="*/ 9308222 w 27930708"/>
              <a:gd name="connsiteY115" fmla="*/ 4854115 h 7790740"/>
              <a:gd name="connsiteX116" fmla="*/ 8921576 w 27930708"/>
              <a:gd name="connsiteY116" fmla="*/ 4834487 h 7790740"/>
              <a:gd name="connsiteX117" fmla="*/ 8676900 w 27930708"/>
              <a:gd name="connsiteY117" fmla="*/ 4793721 h 7790740"/>
              <a:gd name="connsiteX118" fmla="*/ 8829444 w 27930708"/>
              <a:gd name="connsiteY118" fmla="*/ 4823918 h 7790740"/>
              <a:gd name="connsiteX119" fmla="*/ 8901942 w 27930708"/>
              <a:gd name="connsiteY119" fmla="*/ 4823918 h 7790740"/>
              <a:gd name="connsiteX120" fmla="*/ 8676900 w 27930708"/>
              <a:gd name="connsiteY120" fmla="*/ 4793721 h 7790740"/>
              <a:gd name="connsiteX121" fmla="*/ 9093754 w 27930708"/>
              <a:gd name="connsiteY121" fmla="*/ 4783152 h 7790740"/>
              <a:gd name="connsiteX122" fmla="*/ 9063548 w 27930708"/>
              <a:gd name="connsiteY122" fmla="*/ 4804290 h 7790740"/>
              <a:gd name="connsiteX123" fmla="*/ 9338430 w 27930708"/>
              <a:gd name="connsiteY123" fmla="*/ 4845056 h 7790740"/>
              <a:gd name="connsiteX124" fmla="*/ 9093754 w 27930708"/>
              <a:gd name="connsiteY124" fmla="*/ 4783152 h 7790740"/>
              <a:gd name="connsiteX125" fmla="*/ 8292188 w 27930708"/>
              <a:gd name="connsiteY125" fmla="*/ 4731936 h 7790740"/>
              <a:gd name="connsiteX126" fmla="*/ 8250985 w 27930708"/>
              <a:gd name="connsiteY126" fmla="*/ 4752956 h 7790740"/>
              <a:gd name="connsiteX127" fmla="*/ 8809810 w 27930708"/>
              <a:gd name="connsiteY127" fmla="*/ 4854115 h 7790740"/>
              <a:gd name="connsiteX128" fmla="*/ 8820382 w 27930708"/>
              <a:gd name="connsiteY128" fmla="*/ 4854115 h 7790740"/>
              <a:gd name="connsiteX129" fmla="*/ 8861162 w 27930708"/>
              <a:gd name="connsiteY129" fmla="*/ 4854115 h 7790740"/>
              <a:gd name="connsiteX130" fmla="*/ 8981990 w 27930708"/>
              <a:gd name="connsiteY130" fmla="*/ 4875252 h 7790740"/>
              <a:gd name="connsiteX131" fmla="*/ 8515294 w 27930708"/>
              <a:gd name="connsiteY131" fmla="*/ 4772584 h 7790740"/>
              <a:gd name="connsiteX132" fmla="*/ 8311398 w 27930708"/>
              <a:gd name="connsiteY132" fmla="*/ 4733328 h 7790740"/>
              <a:gd name="connsiteX133" fmla="*/ 8292188 w 27930708"/>
              <a:gd name="connsiteY133" fmla="*/ 4731936 h 7790740"/>
              <a:gd name="connsiteX134" fmla="*/ 5832931 w 27930708"/>
              <a:gd name="connsiteY134" fmla="*/ 4681994 h 7790740"/>
              <a:gd name="connsiteX135" fmla="*/ 5914490 w 27930708"/>
              <a:gd name="connsiteY135" fmla="*/ 4703131 h 7790740"/>
              <a:gd name="connsiteX136" fmla="*/ 5920795 w 27930708"/>
              <a:gd name="connsiteY136" fmla="*/ 4705042 h 7790740"/>
              <a:gd name="connsiteX137" fmla="*/ 9003134 w 27930708"/>
              <a:gd name="connsiteY137" fmla="*/ 4641228 h 7790740"/>
              <a:gd name="connsiteX138" fmla="*/ 9084692 w 27930708"/>
              <a:gd name="connsiteY138" fmla="*/ 4662366 h 7790740"/>
              <a:gd name="connsiteX139" fmla="*/ 9134534 w 27930708"/>
              <a:gd name="connsiteY139" fmla="*/ 4662366 h 7790740"/>
              <a:gd name="connsiteX140" fmla="*/ 9003134 w 27930708"/>
              <a:gd name="connsiteY140" fmla="*/ 4641228 h 7790740"/>
              <a:gd name="connsiteX141" fmla="*/ 8891368 w 27930708"/>
              <a:gd name="connsiteY141" fmla="*/ 4621600 h 7790740"/>
              <a:gd name="connsiteX142" fmla="*/ 8850590 w 27930708"/>
              <a:gd name="connsiteY142" fmla="*/ 4651797 h 7790740"/>
              <a:gd name="connsiteX143" fmla="*/ 9237236 w 27930708"/>
              <a:gd name="connsiteY143" fmla="*/ 4712190 h 7790740"/>
              <a:gd name="connsiteX144" fmla="*/ 8891368 w 27930708"/>
              <a:gd name="connsiteY144" fmla="*/ 4621600 h 7790740"/>
              <a:gd name="connsiteX145" fmla="*/ 20902732 w 27930708"/>
              <a:gd name="connsiteY145" fmla="*/ 3824148 h 7790740"/>
              <a:gd name="connsiteX146" fmla="*/ 20901188 w 27930708"/>
              <a:gd name="connsiteY146" fmla="*/ 3825541 h 7790740"/>
              <a:gd name="connsiteX147" fmla="*/ 20901816 w 27930708"/>
              <a:gd name="connsiteY147" fmla="*/ 3824293 h 7790740"/>
              <a:gd name="connsiteX148" fmla="*/ 21173452 w 27930708"/>
              <a:gd name="connsiteY148" fmla="*/ 3747407 h 7790740"/>
              <a:gd name="connsiteX149" fmla="*/ 21173452 w 27930708"/>
              <a:gd name="connsiteY149" fmla="*/ 3757975 h 7790740"/>
              <a:gd name="connsiteX150" fmla="*/ 20971064 w 27930708"/>
              <a:gd name="connsiteY150" fmla="*/ 3809310 h 7790740"/>
              <a:gd name="connsiteX151" fmla="*/ 20939348 w 27930708"/>
              <a:gd name="connsiteY151" fmla="*/ 3818369 h 7790740"/>
              <a:gd name="connsiteX152" fmla="*/ 20902732 w 27930708"/>
              <a:gd name="connsiteY152" fmla="*/ 3824148 h 7790740"/>
              <a:gd name="connsiteX153" fmla="*/ 20909140 w 27930708"/>
              <a:gd name="connsiteY153" fmla="*/ 3818369 h 7790740"/>
              <a:gd name="connsiteX154" fmla="*/ 20971064 w 27930708"/>
              <a:gd name="connsiteY154" fmla="*/ 3788172 h 7790740"/>
              <a:gd name="connsiteX155" fmla="*/ 20980128 w 27930708"/>
              <a:gd name="connsiteY155" fmla="*/ 3788172 h 7790740"/>
              <a:gd name="connsiteX156" fmla="*/ 21173452 w 27930708"/>
              <a:gd name="connsiteY156" fmla="*/ 3747407 h 7790740"/>
              <a:gd name="connsiteX157" fmla="*/ 21508744 w 27930708"/>
              <a:gd name="connsiteY157" fmla="*/ 3727779 h 7790740"/>
              <a:gd name="connsiteX158" fmla="*/ 21519316 w 27930708"/>
              <a:gd name="connsiteY158" fmla="*/ 3727779 h 7790740"/>
              <a:gd name="connsiteX159" fmla="*/ 21508424 w 27930708"/>
              <a:gd name="connsiteY159" fmla="*/ 3728005 h 7790740"/>
              <a:gd name="connsiteX160" fmla="*/ 20766538 w 27930708"/>
              <a:gd name="connsiteY160" fmla="*/ 3555392 h 7790740"/>
              <a:gd name="connsiteX161" fmla="*/ 20765462 w 27930708"/>
              <a:gd name="connsiteY161" fmla="*/ 3555648 h 7790740"/>
              <a:gd name="connsiteX162" fmla="*/ 20765846 w 27930708"/>
              <a:gd name="connsiteY162" fmla="*/ 3555469 h 7790740"/>
              <a:gd name="connsiteX163" fmla="*/ 21478540 w 27930708"/>
              <a:gd name="connsiteY163" fmla="*/ 3218965 h 7790740"/>
              <a:gd name="connsiteX164" fmla="*/ 21478540 w 27930708"/>
              <a:gd name="connsiteY164" fmla="*/ 3229534 h 7790740"/>
              <a:gd name="connsiteX165" fmla="*/ 21833468 w 27930708"/>
              <a:gd name="connsiteY165" fmla="*/ 3240103 h 7790740"/>
              <a:gd name="connsiteX166" fmla="*/ 21661288 w 27930708"/>
              <a:gd name="connsiteY166" fmla="*/ 3330693 h 7790740"/>
              <a:gd name="connsiteX167" fmla="*/ 21631084 w 27930708"/>
              <a:gd name="connsiteY167" fmla="*/ 3371458 h 7790740"/>
              <a:gd name="connsiteX168" fmla="*/ 21661288 w 27930708"/>
              <a:gd name="connsiteY168" fmla="*/ 3371458 h 7790740"/>
              <a:gd name="connsiteX169" fmla="*/ 21538952 w 27930708"/>
              <a:gd name="connsiteY169" fmla="*/ 3401655 h 7790740"/>
              <a:gd name="connsiteX170" fmla="*/ 21386408 w 27930708"/>
              <a:gd name="connsiteY170" fmla="*/ 3433361 h 7790740"/>
              <a:gd name="connsiteX171" fmla="*/ 21396980 w 27930708"/>
              <a:gd name="connsiteY171" fmla="*/ 3401655 h 7790740"/>
              <a:gd name="connsiteX172" fmla="*/ 21265580 w 27930708"/>
              <a:gd name="connsiteY172" fmla="*/ 3433361 h 7790740"/>
              <a:gd name="connsiteX173" fmla="*/ 21255008 w 27930708"/>
              <a:gd name="connsiteY173" fmla="*/ 3422792 h 7790740"/>
              <a:gd name="connsiteX174" fmla="*/ 21203656 w 27930708"/>
              <a:gd name="connsiteY174" fmla="*/ 3442420 h 7790740"/>
              <a:gd name="connsiteX175" fmla="*/ 21072256 w 27930708"/>
              <a:gd name="connsiteY175" fmla="*/ 3483186 h 7790740"/>
              <a:gd name="connsiteX176" fmla="*/ 21010332 w 27930708"/>
              <a:gd name="connsiteY176" fmla="*/ 3493755 h 7790740"/>
              <a:gd name="connsiteX177" fmla="*/ 20971064 w 27930708"/>
              <a:gd name="connsiteY177" fmla="*/ 3523951 h 7790740"/>
              <a:gd name="connsiteX178" fmla="*/ 20878932 w 27930708"/>
              <a:gd name="connsiteY178" fmla="*/ 3545089 h 7790740"/>
              <a:gd name="connsiteX179" fmla="*/ 20807948 w 27930708"/>
              <a:gd name="connsiteY179" fmla="*/ 3554148 h 7790740"/>
              <a:gd name="connsiteX180" fmla="*/ 20777740 w 27930708"/>
              <a:gd name="connsiteY180" fmla="*/ 3554148 h 7790740"/>
              <a:gd name="connsiteX181" fmla="*/ 20766538 w 27930708"/>
              <a:gd name="connsiteY181" fmla="*/ 3555392 h 7790740"/>
              <a:gd name="connsiteX182" fmla="*/ 20898568 w 27930708"/>
              <a:gd name="connsiteY182" fmla="*/ 3523951 h 7790740"/>
              <a:gd name="connsiteX183" fmla="*/ 21498172 w 27930708"/>
              <a:gd name="connsiteY183" fmla="*/ 3351830 h 7790740"/>
              <a:gd name="connsiteX184" fmla="*/ 21538952 w 27930708"/>
              <a:gd name="connsiteY184" fmla="*/ 3311065 h 7790740"/>
              <a:gd name="connsiteX185" fmla="*/ 20990700 w 27930708"/>
              <a:gd name="connsiteY185" fmla="*/ 3463558 h 7790740"/>
              <a:gd name="connsiteX186" fmla="*/ 20442444 w 27930708"/>
              <a:gd name="connsiteY186" fmla="*/ 3584345 h 7790740"/>
              <a:gd name="connsiteX187" fmla="*/ 20971064 w 27930708"/>
              <a:gd name="connsiteY187" fmla="*/ 3463558 h 7790740"/>
              <a:gd name="connsiteX188" fmla="*/ 21132672 w 27930708"/>
              <a:gd name="connsiteY188" fmla="*/ 3401655 h 7790740"/>
              <a:gd name="connsiteX189" fmla="*/ 21173452 w 27930708"/>
              <a:gd name="connsiteY189" fmla="*/ 3351830 h 7790740"/>
              <a:gd name="connsiteX190" fmla="*/ 21091892 w 27930708"/>
              <a:gd name="connsiteY190" fmla="*/ 3341262 h 7790740"/>
              <a:gd name="connsiteX191" fmla="*/ 21478540 w 27930708"/>
              <a:gd name="connsiteY191" fmla="*/ 3218965 h 7790740"/>
              <a:gd name="connsiteX192" fmla="*/ 21143244 w 27930708"/>
              <a:gd name="connsiteY192" fmla="*/ 3158572 h 7790740"/>
              <a:gd name="connsiteX193" fmla="*/ 21133908 w 27930708"/>
              <a:gd name="connsiteY193" fmla="*/ 3160493 h 7790740"/>
              <a:gd name="connsiteX194" fmla="*/ 21133994 w 27930708"/>
              <a:gd name="connsiteY194" fmla="*/ 3159893 h 7790740"/>
              <a:gd name="connsiteX195" fmla="*/ 21143244 w 27930708"/>
              <a:gd name="connsiteY195" fmla="*/ 3158572 h 7790740"/>
              <a:gd name="connsiteX196" fmla="*/ 21042052 w 27930708"/>
              <a:gd name="connsiteY196" fmla="*/ 2986451 h 7790740"/>
              <a:gd name="connsiteX197" fmla="*/ 21051112 w 27930708"/>
              <a:gd name="connsiteY197" fmla="*/ 2986451 h 7790740"/>
              <a:gd name="connsiteX198" fmla="*/ 21040102 w 27930708"/>
              <a:gd name="connsiteY198" fmla="*/ 2986951 h 7790740"/>
              <a:gd name="connsiteX199" fmla="*/ 21274644 w 27930708"/>
              <a:gd name="connsiteY199" fmla="*/ 2935116 h 7790740"/>
              <a:gd name="connsiteX200" fmla="*/ 21244436 w 27930708"/>
              <a:gd name="connsiteY200" fmla="*/ 2945685 h 7790740"/>
              <a:gd name="connsiteX201" fmla="*/ 21274644 w 27930708"/>
              <a:gd name="connsiteY201" fmla="*/ 2935116 h 7790740"/>
              <a:gd name="connsiteX202" fmla="*/ 12988483 w 27930708"/>
              <a:gd name="connsiteY202" fmla="*/ 2742423 h 7790740"/>
              <a:gd name="connsiteX203" fmla="*/ 13006100 w 27930708"/>
              <a:gd name="connsiteY203" fmla="*/ 2743179 h 7790740"/>
              <a:gd name="connsiteX204" fmla="*/ 13035741 w 27930708"/>
              <a:gd name="connsiteY204" fmla="*/ 2752427 h 7790740"/>
              <a:gd name="connsiteX205" fmla="*/ 13147850 w 27930708"/>
              <a:gd name="connsiteY205" fmla="*/ 2599183 h 7790740"/>
              <a:gd name="connsiteX206" fmla="*/ 13216927 w 27930708"/>
              <a:gd name="connsiteY206" fmla="*/ 2610346 h 7790740"/>
              <a:gd name="connsiteX207" fmla="*/ 13187742 w 27930708"/>
              <a:gd name="connsiteY207" fmla="*/ 2606987 h 7790740"/>
              <a:gd name="connsiteX208" fmla="*/ 13087093 w 27930708"/>
              <a:gd name="connsiteY208" fmla="*/ 2578796 h 7790740"/>
              <a:gd name="connsiteX209" fmla="*/ 13097664 w 27930708"/>
              <a:gd name="connsiteY209" fmla="*/ 2589365 h 7790740"/>
              <a:gd name="connsiteX210" fmla="*/ 13147850 w 27930708"/>
              <a:gd name="connsiteY210" fmla="*/ 2599183 h 7790740"/>
              <a:gd name="connsiteX211" fmla="*/ 13087093 w 27930708"/>
              <a:gd name="connsiteY211" fmla="*/ 2589365 h 7790740"/>
              <a:gd name="connsiteX212" fmla="*/ 13087093 w 27930708"/>
              <a:gd name="connsiteY212" fmla="*/ 2578796 h 7790740"/>
              <a:gd name="connsiteX213" fmla="*/ 12416846 w 27930708"/>
              <a:gd name="connsiteY213" fmla="*/ 2242102 h 7790740"/>
              <a:gd name="connsiteX214" fmla="*/ 12424997 w 27930708"/>
              <a:gd name="connsiteY214" fmla="*/ 2243306 h 7790740"/>
              <a:gd name="connsiteX215" fmla="*/ 12427074 w 27930708"/>
              <a:gd name="connsiteY215" fmla="*/ 2243613 h 7790740"/>
              <a:gd name="connsiteX216" fmla="*/ 12416501 w 27930708"/>
              <a:gd name="connsiteY216" fmla="*/ 2243613 h 7790740"/>
              <a:gd name="connsiteX217" fmla="*/ 12001950 w 27930708"/>
              <a:gd name="connsiteY217" fmla="*/ 2016091 h 7790740"/>
              <a:gd name="connsiteX218" fmla="*/ 12016828 w 27930708"/>
              <a:gd name="connsiteY218" fmla="*/ 2017515 h 7790740"/>
              <a:gd name="connsiteX219" fmla="*/ 12034013 w 27930708"/>
              <a:gd name="connsiteY219" fmla="*/ 2020544 h 7790740"/>
              <a:gd name="connsiteX220" fmla="*/ 12025323 w 27930708"/>
              <a:gd name="connsiteY220" fmla="*/ 2019591 h 7790740"/>
              <a:gd name="connsiteX221" fmla="*/ 11827469 w 27930708"/>
              <a:gd name="connsiteY221" fmla="*/ 1989961 h 7790740"/>
              <a:gd name="connsiteX222" fmla="*/ 12001950 w 27930708"/>
              <a:gd name="connsiteY222" fmla="*/ 2016091 h 7790740"/>
              <a:gd name="connsiteX223" fmla="*/ 11949807 w 27930708"/>
              <a:gd name="connsiteY223" fmla="*/ 2011098 h 7790740"/>
              <a:gd name="connsiteX224" fmla="*/ 11827469 w 27930708"/>
              <a:gd name="connsiteY224" fmla="*/ 1989961 h 7790740"/>
              <a:gd name="connsiteX225" fmla="*/ 1616063 w 27930708"/>
              <a:gd name="connsiteY225" fmla="*/ 1929567 h 7790740"/>
              <a:gd name="connsiteX226" fmla="*/ 1641073 w 27930708"/>
              <a:gd name="connsiteY226" fmla="*/ 1939568 h 7790740"/>
              <a:gd name="connsiteX227" fmla="*/ 1637207 w 27930708"/>
              <a:gd name="connsiteY227" fmla="*/ 1940136 h 7790740"/>
              <a:gd name="connsiteX228" fmla="*/ 1616063 w 27930708"/>
              <a:gd name="connsiteY228" fmla="*/ 1929567 h 7790740"/>
              <a:gd name="connsiteX229" fmla="*/ 508984 w 27930708"/>
              <a:gd name="connsiteY229" fmla="*/ 1909940 h 7790740"/>
              <a:gd name="connsiteX230" fmla="*/ 554616 w 27930708"/>
              <a:gd name="connsiteY230" fmla="*/ 1929351 h 7790740"/>
              <a:gd name="connsiteX231" fmla="*/ 549763 w 27930708"/>
              <a:gd name="connsiteY231" fmla="*/ 1929567 h 7790740"/>
              <a:gd name="connsiteX232" fmla="*/ 508984 w 27930708"/>
              <a:gd name="connsiteY232" fmla="*/ 1909940 h 7790740"/>
              <a:gd name="connsiteX233" fmla="*/ 1523932 w 27930708"/>
              <a:gd name="connsiteY233" fmla="*/ 1766505 h 7790740"/>
              <a:gd name="connsiteX234" fmla="*/ 1545077 w 27930708"/>
              <a:gd name="connsiteY234" fmla="*/ 1766505 h 7790740"/>
              <a:gd name="connsiteX235" fmla="*/ 1577940 w 27930708"/>
              <a:gd name="connsiteY235" fmla="*/ 1776614 h 7790740"/>
              <a:gd name="connsiteX236" fmla="*/ 1575284 w 27930708"/>
              <a:gd name="connsiteY236" fmla="*/ 1777074 h 7790740"/>
              <a:gd name="connsiteX237" fmla="*/ 1523932 w 27930708"/>
              <a:gd name="connsiteY237" fmla="*/ 1766505 h 7790740"/>
              <a:gd name="connsiteX238" fmla="*/ 6402329 w 27930708"/>
              <a:gd name="connsiteY238" fmla="*/ 1572886 h 7790740"/>
              <a:gd name="connsiteX239" fmla="*/ 6491177 w 27930708"/>
              <a:gd name="connsiteY239" fmla="*/ 1609437 h 7790740"/>
              <a:gd name="connsiteX240" fmla="*/ 6402329 w 27930708"/>
              <a:gd name="connsiteY240" fmla="*/ 1574757 h 7790740"/>
              <a:gd name="connsiteX241" fmla="*/ 6402329 w 27930708"/>
              <a:gd name="connsiteY241" fmla="*/ 1573436 h 7790740"/>
              <a:gd name="connsiteX242" fmla="*/ 6381185 w 27930708"/>
              <a:gd name="connsiteY242" fmla="*/ 1564188 h 7790740"/>
              <a:gd name="connsiteX243" fmla="*/ 6402329 w 27930708"/>
              <a:gd name="connsiteY243" fmla="*/ 1564188 h 7790740"/>
              <a:gd name="connsiteX244" fmla="*/ 6402329 w 27930708"/>
              <a:gd name="connsiteY244" fmla="*/ 1572886 h 7790740"/>
              <a:gd name="connsiteX245" fmla="*/ 1392532 w 27930708"/>
              <a:gd name="connsiteY245" fmla="*/ 1512853 h 7790740"/>
              <a:gd name="connsiteX246" fmla="*/ 1400462 w 27930708"/>
              <a:gd name="connsiteY246" fmla="*/ 1514174 h 7790740"/>
              <a:gd name="connsiteX247" fmla="*/ 1400280 w 27930708"/>
              <a:gd name="connsiteY247" fmla="*/ 1514387 h 7790740"/>
              <a:gd name="connsiteX248" fmla="*/ 4848638 w 27930708"/>
              <a:gd name="connsiteY248" fmla="*/ 1199752 h 7790740"/>
              <a:gd name="connsiteX249" fmla="*/ 4846680 w 27930708"/>
              <a:gd name="connsiteY249" fmla="*/ 1207867 h 7790740"/>
              <a:gd name="connsiteX250" fmla="*/ 4999223 w 27930708"/>
              <a:gd name="connsiteY250" fmla="*/ 1299967 h 7790740"/>
              <a:gd name="connsiteX251" fmla="*/ 4958444 w 27930708"/>
              <a:gd name="connsiteY251" fmla="*/ 1289398 h 7790740"/>
              <a:gd name="connsiteX252" fmla="*/ 4949383 w 27930708"/>
              <a:gd name="connsiteY252" fmla="*/ 1278829 h 7790740"/>
              <a:gd name="connsiteX253" fmla="*/ 4846680 w 27930708"/>
              <a:gd name="connsiteY253" fmla="*/ 1278829 h 7790740"/>
              <a:gd name="connsiteX254" fmla="*/ 5009796 w 27930708"/>
              <a:gd name="connsiteY254" fmla="*/ 1349791 h 7790740"/>
              <a:gd name="connsiteX255" fmla="*/ 5527842 w 27930708"/>
              <a:gd name="connsiteY255" fmla="*/ 1523422 h 7790740"/>
              <a:gd name="connsiteX256" fmla="*/ 5080782 w 27930708"/>
              <a:gd name="connsiteY256" fmla="*/ 1289398 h 7790740"/>
              <a:gd name="connsiteX257" fmla="*/ 5121561 w 27930708"/>
              <a:gd name="connsiteY257" fmla="*/ 1278829 h 7790740"/>
              <a:gd name="connsiteX258" fmla="*/ 4958444 w 27930708"/>
              <a:gd name="connsiteY258" fmla="*/ 1218436 h 7790740"/>
              <a:gd name="connsiteX259" fmla="*/ 4848638 w 27930708"/>
              <a:gd name="connsiteY259" fmla="*/ 1199752 h 7790740"/>
              <a:gd name="connsiteX260" fmla="*/ 5008154 w 27930708"/>
              <a:gd name="connsiteY260" fmla="*/ 1013741 h 7790740"/>
              <a:gd name="connsiteX261" fmla="*/ 5061148 w 27930708"/>
              <a:gd name="connsiteY261" fmla="*/ 1035746 h 7790740"/>
              <a:gd name="connsiteX262" fmla="*/ 5009796 w 27930708"/>
              <a:gd name="connsiteY262" fmla="*/ 1016118 h 7790740"/>
              <a:gd name="connsiteX263" fmla="*/ 763673 w 27930708"/>
              <a:gd name="connsiteY263" fmla="*/ 473299 h 7790740"/>
              <a:gd name="connsiteX264" fmla="*/ 770910 w 27930708"/>
              <a:gd name="connsiteY264" fmla="*/ 476164 h 7790740"/>
              <a:gd name="connsiteX265" fmla="*/ 773293 w 27930708"/>
              <a:gd name="connsiteY265" fmla="*/ 477108 h 7790740"/>
              <a:gd name="connsiteX266" fmla="*/ 762721 w 27930708"/>
              <a:gd name="connsiteY266" fmla="*/ 477108 h 7790740"/>
              <a:gd name="connsiteX267" fmla="*/ 4308388 w 27930708"/>
              <a:gd name="connsiteY267" fmla="*/ 302636 h 7790740"/>
              <a:gd name="connsiteX268" fmla="*/ 4329011 w 27930708"/>
              <a:gd name="connsiteY268" fmla="*/ 310271 h 7790740"/>
              <a:gd name="connsiteX269" fmla="*/ 4339205 w 27930708"/>
              <a:gd name="connsiteY269" fmla="*/ 314046 h 7790740"/>
              <a:gd name="connsiteX270" fmla="*/ 4308998 w 27930708"/>
              <a:gd name="connsiteY270" fmla="*/ 304987 h 7790740"/>
              <a:gd name="connsiteX271" fmla="*/ 4226722 w 27930708"/>
              <a:gd name="connsiteY271" fmla="*/ 199140 h 7790740"/>
              <a:gd name="connsiteX272" fmla="*/ 4243865 w 27930708"/>
              <a:gd name="connsiteY272" fmla="*/ 205715 h 7790740"/>
              <a:gd name="connsiteX273" fmla="*/ 4266928 w 27930708"/>
              <a:gd name="connsiteY273" fmla="*/ 216575 h 7790740"/>
              <a:gd name="connsiteX274" fmla="*/ 4257081 w 27930708"/>
              <a:gd name="connsiteY274" fmla="*/ 212321 h 7790740"/>
              <a:gd name="connsiteX275" fmla="*/ 3861938 w 27930708"/>
              <a:gd name="connsiteY275" fmla="*/ 40766 h 7790740"/>
              <a:gd name="connsiteX276" fmla="*/ 4226722 w 27930708"/>
              <a:gd name="connsiteY276" fmla="*/ 199140 h 7790740"/>
              <a:gd name="connsiteX277" fmla="*/ 4105102 w 27930708"/>
              <a:gd name="connsiteY277" fmla="*/ 152493 h 7790740"/>
              <a:gd name="connsiteX278" fmla="*/ 3861938 w 27930708"/>
              <a:gd name="connsiteY278" fmla="*/ 40766 h 7790740"/>
              <a:gd name="connsiteX279" fmla="*/ 610177 w 27930708"/>
              <a:gd name="connsiteY279" fmla="*/ 0 h 7790740"/>
              <a:gd name="connsiteX280" fmla="*/ 814073 w 27930708"/>
              <a:gd name="connsiteY280" fmla="*/ 81531 h 7790740"/>
              <a:gd name="connsiteX281" fmla="*/ 874486 w 27930708"/>
              <a:gd name="connsiteY281" fmla="*/ 70962 h 7790740"/>
              <a:gd name="connsiteX282" fmla="*/ 823135 w 27930708"/>
              <a:gd name="connsiteY282" fmla="*/ 49825 h 7790740"/>
              <a:gd name="connsiteX283" fmla="*/ 915265 w 27930708"/>
              <a:gd name="connsiteY283" fmla="*/ 81531 h 7790740"/>
              <a:gd name="connsiteX284" fmla="*/ 904693 w 27930708"/>
              <a:gd name="connsiteY284" fmla="*/ 90590 h 7790740"/>
              <a:gd name="connsiteX285" fmla="*/ 1239988 w 27930708"/>
              <a:gd name="connsiteY285" fmla="*/ 223456 h 7790740"/>
              <a:gd name="connsiteX286" fmla="*/ 1422739 w 27930708"/>
              <a:gd name="connsiteY286" fmla="*/ 294418 h 7790740"/>
              <a:gd name="connsiteX287" fmla="*/ 1484663 w 27930708"/>
              <a:gd name="connsiteY287" fmla="*/ 283849 h 7790740"/>
              <a:gd name="connsiteX288" fmla="*/ 1403105 w 27930708"/>
              <a:gd name="connsiteY288" fmla="*/ 253652 h 7790740"/>
              <a:gd name="connsiteX289" fmla="*/ 1412167 w 27930708"/>
              <a:gd name="connsiteY289" fmla="*/ 243083 h 7790740"/>
              <a:gd name="connsiteX290" fmla="*/ 1463519 w 27930708"/>
              <a:gd name="connsiteY290" fmla="*/ 234025 h 7790740"/>
              <a:gd name="connsiteX291" fmla="*/ 1452946 w 27930708"/>
              <a:gd name="connsiteY291" fmla="*/ 223456 h 7790740"/>
              <a:gd name="connsiteX292" fmla="*/ 1433312 w 27930708"/>
              <a:gd name="connsiteY292" fmla="*/ 212887 h 7790740"/>
              <a:gd name="connsiteX293" fmla="*/ 1412167 w 27930708"/>
              <a:gd name="connsiteY293" fmla="*/ 212887 h 7790740"/>
              <a:gd name="connsiteX294" fmla="*/ 1179575 w 27930708"/>
              <a:gd name="connsiteY294" fmla="*/ 111728 h 7790740"/>
              <a:gd name="connsiteX295" fmla="*/ 1117651 w 27930708"/>
              <a:gd name="connsiteY295" fmla="*/ 111728 h 7790740"/>
              <a:gd name="connsiteX296" fmla="*/ 1087444 w 27930708"/>
              <a:gd name="connsiteY296" fmla="*/ 111728 h 7790740"/>
              <a:gd name="connsiteX297" fmla="*/ 1067810 w 27930708"/>
              <a:gd name="connsiteY297" fmla="*/ 101159 h 7790740"/>
              <a:gd name="connsiteX298" fmla="*/ 1108589 w 27930708"/>
              <a:gd name="connsiteY298" fmla="*/ 81531 h 7790740"/>
              <a:gd name="connsiteX299" fmla="*/ 1037603 w 27930708"/>
              <a:gd name="connsiteY299" fmla="*/ 49825 h 7790740"/>
              <a:gd name="connsiteX300" fmla="*/ 1179575 w 27930708"/>
              <a:gd name="connsiteY300" fmla="*/ 90590 h 7790740"/>
              <a:gd name="connsiteX301" fmla="*/ 1239988 w 27930708"/>
              <a:gd name="connsiteY301" fmla="*/ 70962 h 7790740"/>
              <a:gd name="connsiteX302" fmla="*/ 1209781 w 27930708"/>
              <a:gd name="connsiteY302" fmla="*/ 60394 h 7790740"/>
              <a:gd name="connsiteX303" fmla="*/ 1270195 w 27930708"/>
              <a:gd name="connsiteY303" fmla="*/ 81531 h 7790740"/>
              <a:gd name="connsiteX304" fmla="*/ 1239988 w 27930708"/>
              <a:gd name="connsiteY304" fmla="*/ 101159 h 7790740"/>
              <a:gd name="connsiteX305" fmla="*/ 1900007 w 27930708"/>
              <a:gd name="connsiteY305" fmla="*/ 375949 h 7790740"/>
              <a:gd name="connsiteX306" fmla="*/ 1961931 w 27930708"/>
              <a:gd name="connsiteY306" fmla="*/ 365380 h 7790740"/>
              <a:gd name="connsiteX307" fmla="*/ 1890945 w 27930708"/>
              <a:gd name="connsiteY307" fmla="*/ 324614 h 7790740"/>
              <a:gd name="connsiteX308" fmla="*/ 2032917 w 27930708"/>
              <a:gd name="connsiteY308" fmla="*/ 385008 h 7790740"/>
              <a:gd name="connsiteX309" fmla="*/ 2084268 w 27930708"/>
              <a:gd name="connsiteY309" fmla="*/ 375949 h 7790740"/>
              <a:gd name="connsiteX310" fmla="*/ 2114475 w 27930708"/>
              <a:gd name="connsiteY310" fmla="*/ 385008 h 7790740"/>
              <a:gd name="connsiteX311" fmla="*/ 2652156 w 27930708"/>
              <a:gd name="connsiteY311" fmla="*/ 599404 h 7790740"/>
              <a:gd name="connsiteX312" fmla="*/ 2673301 w 27930708"/>
              <a:gd name="connsiteY312" fmla="*/ 599404 h 7790740"/>
              <a:gd name="connsiteX313" fmla="*/ 2886259 w 27930708"/>
              <a:gd name="connsiteY313" fmla="*/ 680935 h 7790740"/>
              <a:gd name="connsiteX314" fmla="*/ 2946672 w 27930708"/>
              <a:gd name="connsiteY314" fmla="*/ 659797 h 7790740"/>
              <a:gd name="connsiteX315" fmla="*/ 2825845 w 27930708"/>
              <a:gd name="connsiteY315" fmla="*/ 619032 h 7790740"/>
              <a:gd name="connsiteX316" fmla="*/ 2967817 w 27930708"/>
              <a:gd name="connsiteY316" fmla="*/ 649229 h 7790740"/>
              <a:gd name="connsiteX317" fmla="*/ 3028231 w 27930708"/>
              <a:gd name="connsiteY317" fmla="*/ 640170 h 7790740"/>
              <a:gd name="connsiteX318" fmla="*/ 3721854 w 27930708"/>
              <a:gd name="connsiteY318" fmla="*/ 906466 h 7790740"/>
              <a:gd name="connsiteX319" fmla="*/ 4408200 w 27930708"/>
              <a:gd name="connsiteY319" fmla="*/ 1149839 h 7790740"/>
              <a:gd name="connsiteX320" fmla="*/ 4410380 w 27930708"/>
              <a:gd name="connsiteY320" fmla="*/ 1151437 h 7790740"/>
              <a:gd name="connsiteX321" fmla="*/ 4431336 w 27930708"/>
              <a:gd name="connsiteY321" fmla="*/ 1158043 h 7790740"/>
              <a:gd name="connsiteX322" fmla="*/ 4408200 w 27930708"/>
              <a:gd name="connsiteY322" fmla="*/ 1149839 h 7790740"/>
              <a:gd name="connsiteX323" fmla="*/ 4390557 w 27930708"/>
              <a:gd name="connsiteY323" fmla="*/ 1136905 h 7790740"/>
              <a:gd name="connsiteX324" fmla="*/ 4562736 w 27930708"/>
              <a:gd name="connsiteY324" fmla="*/ 1207867 h 7790740"/>
              <a:gd name="connsiteX325" fmla="*/ 4582370 w 27930708"/>
              <a:gd name="connsiteY325" fmla="*/ 1207867 h 7790740"/>
              <a:gd name="connsiteX326" fmla="*/ 4663929 w 27930708"/>
              <a:gd name="connsiteY326" fmla="*/ 1218436 h 7790740"/>
              <a:gd name="connsiteX327" fmla="*/ 4025054 w 27930708"/>
              <a:gd name="connsiteY327" fmla="*/ 893822 h 7790740"/>
              <a:gd name="connsiteX328" fmla="*/ 4319571 w 27930708"/>
              <a:gd name="connsiteY328" fmla="*/ 1016118 h 7790740"/>
              <a:gd name="connsiteX329" fmla="*/ 4399619 w 27930708"/>
              <a:gd name="connsiteY329" fmla="*/ 1025177 h 7790740"/>
              <a:gd name="connsiteX330" fmla="*/ 4491750 w 27930708"/>
              <a:gd name="connsiteY330" fmla="*/ 1065943 h 7790740"/>
              <a:gd name="connsiteX331" fmla="*/ 4592942 w 27930708"/>
              <a:gd name="connsiteY331" fmla="*/ 1065943 h 7790740"/>
              <a:gd name="connsiteX332" fmla="*/ 4278792 w 27930708"/>
              <a:gd name="connsiteY332" fmla="*/ 924018 h 7790740"/>
              <a:gd name="connsiteX333" fmla="*/ 4644294 w 27930708"/>
              <a:gd name="connsiteY333" fmla="*/ 1065943 h 7790740"/>
              <a:gd name="connsiteX334" fmla="*/ 4734914 w 27930708"/>
              <a:gd name="connsiteY334" fmla="*/ 1076511 h 7790740"/>
              <a:gd name="connsiteX335" fmla="*/ 4614087 w 27930708"/>
              <a:gd name="connsiteY335" fmla="*/ 1016118 h 7790740"/>
              <a:gd name="connsiteX336" fmla="*/ 4704708 w 27930708"/>
              <a:gd name="connsiteY336" fmla="*/ 1016118 h 7790740"/>
              <a:gd name="connsiteX337" fmla="*/ 4502322 w 27930708"/>
              <a:gd name="connsiteY337" fmla="*/ 913449 h 7790740"/>
              <a:gd name="connsiteX338" fmla="*/ 4511384 w 27930708"/>
              <a:gd name="connsiteY338" fmla="*/ 913449 h 7790740"/>
              <a:gd name="connsiteX339" fmla="*/ 4603515 w 27930708"/>
              <a:gd name="connsiteY339" fmla="*/ 913449 h 7790740"/>
              <a:gd name="connsiteX340" fmla="*/ 4167027 w 27930708"/>
              <a:gd name="connsiteY340" fmla="*/ 689994 h 7790740"/>
              <a:gd name="connsiteX341" fmla="*/ 4614087 w 27930708"/>
              <a:gd name="connsiteY341" fmla="*/ 853056 h 7790740"/>
              <a:gd name="connsiteX342" fmla="*/ 4694135 w 27930708"/>
              <a:gd name="connsiteY342" fmla="*/ 853056 h 7790740"/>
              <a:gd name="connsiteX343" fmla="*/ 4552163 w 27930708"/>
              <a:gd name="connsiteY343" fmla="*/ 771525 h 7790740"/>
              <a:gd name="connsiteX344" fmla="*/ 4614087 w 27930708"/>
              <a:gd name="connsiteY344" fmla="*/ 771525 h 7790740"/>
              <a:gd name="connsiteX345" fmla="*/ 4958444 w 27930708"/>
              <a:gd name="connsiteY345" fmla="*/ 934587 h 7790740"/>
              <a:gd name="connsiteX346" fmla="*/ 4949383 w 27930708"/>
              <a:gd name="connsiteY346" fmla="*/ 943646 h 7790740"/>
              <a:gd name="connsiteX347" fmla="*/ 5100417 w 27930708"/>
              <a:gd name="connsiteY347" fmla="*/ 1016118 h 7790740"/>
              <a:gd name="connsiteX348" fmla="*/ 5005690 w 27930708"/>
              <a:gd name="connsiteY348" fmla="*/ 1010173 h 7790740"/>
              <a:gd name="connsiteX349" fmla="*/ 5008154 w 27930708"/>
              <a:gd name="connsiteY349" fmla="*/ 1013741 h 7790740"/>
              <a:gd name="connsiteX350" fmla="*/ 4766631 w 27930708"/>
              <a:gd name="connsiteY350" fmla="*/ 913449 h 7790740"/>
              <a:gd name="connsiteX351" fmla="*/ 4674500 w 27930708"/>
              <a:gd name="connsiteY351" fmla="*/ 902881 h 7790740"/>
              <a:gd name="connsiteX352" fmla="*/ 4919175 w 27930708"/>
              <a:gd name="connsiteY352" fmla="*/ 1035746 h 7790740"/>
              <a:gd name="connsiteX353" fmla="*/ 4846680 w 27930708"/>
              <a:gd name="connsiteY353" fmla="*/ 1016118 h 7790740"/>
              <a:gd name="connsiteX354" fmla="*/ 4796838 w 27930708"/>
              <a:gd name="connsiteY354" fmla="*/ 1025177 h 7790740"/>
              <a:gd name="connsiteX355" fmla="*/ 5325457 w 27930708"/>
              <a:gd name="connsiteY355" fmla="*/ 1269770 h 7790740"/>
              <a:gd name="connsiteX356" fmla="*/ 5325457 w 27930708"/>
              <a:gd name="connsiteY356" fmla="*/ 1278829 h 7790740"/>
              <a:gd name="connsiteX357" fmla="*/ 5345092 w 27930708"/>
              <a:gd name="connsiteY357" fmla="*/ 1289398 h 7790740"/>
              <a:gd name="connsiteX358" fmla="*/ 4979589 w 27930708"/>
              <a:gd name="connsiteY358" fmla="*/ 1136905 h 7790740"/>
              <a:gd name="connsiteX359" fmla="*/ 4878396 w 27930708"/>
              <a:gd name="connsiteY359" fmla="*/ 1127846 h 7790740"/>
              <a:gd name="connsiteX360" fmla="*/ 5446284 w 27930708"/>
              <a:gd name="connsiteY360" fmla="*/ 1411695 h 7790740"/>
              <a:gd name="connsiteX361" fmla="*/ 5538415 w 27930708"/>
              <a:gd name="connsiteY361" fmla="*/ 1422263 h 7790740"/>
              <a:gd name="connsiteX362" fmla="*/ 5974903 w 27930708"/>
              <a:gd name="connsiteY362" fmla="*/ 1635150 h 7790740"/>
              <a:gd name="connsiteX363" fmla="*/ 5456857 w 27930708"/>
              <a:gd name="connsiteY363" fmla="*/ 1431322 h 7790740"/>
              <a:gd name="connsiteX364" fmla="*/ 5345092 w 27930708"/>
              <a:gd name="connsiteY364" fmla="*/ 1422263 h 7790740"/>
              <a:gd name="connsiteX365" fmla="*/ 5558050 w 27930708"/>
              <a:gd name="connsiteY365" fmla="*/ 1523422 h 7790740"/>
              <a:gd name="connsiteX366" fmla="*/ 7193747 w 27930708"/>
              <a:gd name="connsiteY366" fmla="*/ 1989961 h 7790740"/>
              <a:gd name="connsiteX367" fmla="*/ 6157654 w 27930708"/>
              <a:gd name="connsiteY367" fmla="*/ 1604953 h 7790740"/>
              <a:gd name="connsiteX368" fmla="*/ 7001934 w 27930708"/>
              <a:gd name="connsiteY368" fmla="*/ 1918999 h 7790740"/>
              <a:gd name="connsiteX369" fmla="*/ 7092555 w 27930708"/>
              <a:gd name="connsiteY369" fmla="*/ 1909940 h 7790740"/>
              <a:gd name="connsiteX370" fmla="*/ 6544301 w 27930708"/>
              <a:gd name="connsiteY370" fmla="*/ 1695543 h 7790740"/>
              <a:gd name="connsiteX371" fmla="*/ 7193747 w 27930708"/>
              <a:gd name="connsiteY371" fmla="*/ 1929567 h 7790740"/>
              <a:gd name="connsiteX372" fmla="*/ 7285878 w 27930708"/>
              <a:gd name="connsiteY372" fmla="*/ 1929567 h 7790740"/>
              <a:gd name="connsiteX373" fmla="*/ 6833531 w 27930708"/>
              <a:gd name="connsiteY373" fmla="*/ 1750275 h 7790740"/>
              <a:gd name="connsiteX374" fmla="*/ 6491177 w 27930708"/>
              <a:gd name="connsiteY374" fmla="*/ 1609437 h 7790740"/>
              <a:gd name="connsiteX375" fmla="*/ 6762545 w 27930708"/>
              <a:gd name="connsiteY375" fmla="*/ 1715360 h 7790740"/>
              <a:gd name="connsiteX376" fmla="*/ 7122761 w 27930708"/>
              <a:gd name="connsiteY376" fmla="*/ 1848036 h 7790740"/>
              <a:gd name="connsiteX377" fmla="*/ 7223954 w 27930708"/>
              <a:gd name="connsiteY377" fmla="*/ 1848036 h 7790740"/>
              <a:gd name="connsiteX378" fmla="*/ 7193747 w 27930708"/>
              <a:gd name="connsiteY378" fmla="*/ 1837467 h 7790740"/>
              <a:gd name="connsiteX379" fmla="*/ 7264733 w 27930708"/>
              <a:gd name="connsiteY379" fmla="*/ 1828409 h 7790740"/>
              <a:gd name="connsiteX380" fmla="*/ 7092555 w 27930708"/>
              <a:gd name="connsiteY380" fmla="*/ 1766505 h 7790740"/>
              <a:gd name="connsiteX381" fmla="*/ 7174113 w 27930708"/>
              <a:gd name="connsiteY381" fmla="*/ 1766505 h 7790740"/>
              <a:gd name="connsiteX382" fmla="*/ 6961155 w 27930708"/>
              <a:gd name="connsiteY382" fmla="*/ 1684974 h 7790740"/>
              <a:gd name="connsiteX383" fmla="*/ 7010996 w 27930708"/>
              <a:gd name="connsiteY383" fmla="*/ 1675915 h 7790740"/>
              <a:gd name="connsiteX384" fmla="*/ 6381185 w 27930708"/>
              <a:gd name="connsiteY384" fmla="*/ 1390557 h 7790740"/>
              <a:gd name="connsiteX385" fmla="*/ 5751373 w 27930708"/>
              <a:gd name="connsiteY385" fmla="*/ 1106708 h 7790740"/>
              <a:gd name="connsiteX386" fmla="*/ 5761945 w 27930708"/>
              <a:gd name="connsiteY386" fmla="*/ 1096139 h 7790740"/>
              <a:gd name="connsiteX387" fmla="*/ 5416078 w 27930708"/>
              <a:gd name="connsiteY387" fmla="*/ 943646 h 7790740"/>
              <a:gd name="connsiteX388" fmla="*/ 5325457 w 27930708"/>
              <a:gd name="connsiteY388" fmla="*/ 893822 h 7790740"/>
              <a:gd name="connsiteX389" fmla="*/ 5334519 w 27930708"/>
              <a:gd name="connsiteY389" fmla="*/ 893822 h 7790740"/>
              <a:gd name="connsiteX390" fmla="*/ 5650180 w 27930708"/>
              <a:gd name="connsiteY390" fmla="*/ 1035746 h 7790740"/>
              <a:gd name="connsiteX391" fmla="*/ 5751373 w 27930708"/>
              <a:gd name="connsiteY391" fmla="*/ 1035746 h 7790740"/>
              <a:gd name="connsiteX392" fmla="*/ 5162341 w 27930708"/>
              <a:gd name="connsiteY392" fmla="*/ 751897 h 7790740"/>
              <a:gd name="connsiteX393" fmla="*/ 5040003 w 27930708"/>
              <a:gd name="connsiteY393" fmla="*/ 741328 h 7790740"/>
              <a:gd name="connsiteX394" fmla="*/ 5061148 w 27930708"/>
              <a:gd name="connsiteY394" fmla="*/ 751897 h 7790740"/>
              <a:gd name="connsiteX395" fmla="*/ 4786266 w 27930708"/>
              <a:gd name="connsiteY395" fmla="*/ 619032 h 7790740"/>
              <a:gd name="connsiteX396" fmla="*/ 4827045 w 27930708"/>
              <a:gd name="connsiteY396" fmla="*/ 619032 h 7790740"/>
              <a:gd name="connsiteX397" fmla="*/ 4816473 w 27930708"/>
              <a:gd name="connsiteY397" fmla="*/ 608463 h 7790740"/>
              <a:gd name="connsiteX398" fmla="*/ 4786266 w 27930708"/>
              <a:gd name="connsiteY398" fmla="*/ 588835 h 7790740"/>
              <a:gd name="connsiteX399" fmla="*/ 4846680 w 27930708"/>
              <a:gd name="connsiteY399" fmla="*/ 588835 h 7790740"/>
              <a:gd name="connsiteX400" fmla="*/ 4623149 w 27930708"/>
              <a:gd name="connsiteY400" fmla="*/ 477108 h 7790740"/>
              <a:gd name="connsiteX401" fmla="*/ 4653356 w 27930708"/>
              <a:gd name="connsiteY401" fmla="*/ 487676 h 7790740"/>
              <a:gd name="connsiteX402" fmla="*/ 4898031 w 27930708"/>
              <a:gd name="connsiteY402" fmla="*/ 608463 h 7790740"/>
              <a:gd name="connsiteX403" fmla="*/ 4988652 w 27930708"/>
              <a:gd name="connsiteY403" fmla="*/ 619032 h 7790740"/>
              <a:gd name="connsiteX404" fmla="*/ 5690959 w 27930708"/>
              <a:gd name="connsiteY404" fmla="*/ 943646 h 7790740"/>
              <a:gd name="connsiteX405" fmla="*/ 5792152 w 27930708"/>
              <a:gd name="connsiteY405" fmla="*/ 954215 h 7790740"/>
              <a:gd name="connsiteX406" fmla="*/ 5020369 w 27930708"/>
              <a:gd name="connsiteY406" fmla="*/ 599404 h 7790740"/>
              <a:gd name="connsiteX407" fmla="*/ 4938810 w 27930708"/>
              <a:gd name="connsiteY407" fmla="*/ 588835 h 7790740"/>
              <a:gd name="connsiteX408" fmla="*/ 4410191 w 27930708"/>
              <a:gd name="connsiteY408" fmla="*/ 314046 h 7790740"/>
              <a:gd name="connsiteX409" fmla="*/ 4306332 w 27930708"/>
              <a:gd name="connsiteY409" fmla="*/ 294725 h 7790740"/>
              <a:gd name="connsiteX410" fmla="*/ 4308388 w 27930708"/>
              <a:gd name="connsiteY410" fmla="*/ 302636 h 7790740"/>
              <a:gd name="connsiteX411" fmla="*/ 4304798 w 27930708"/>
              <a:gd name="connsiteY411" fmla="*/ 301306 h 7790740"/>
              <a:gd name="connsiteX412" fmla="*/ 4257647 w 27930708"/>
              <a:gd name="connsiteY412" fmla="*/ 283849 h 7790740"/>
              <a:gd name="connsiteX413" fmla="*/ 3943496 w 27930708"/>
              <a:gd name="connsiteY413" fmla="*/ 122297 h 7790740"/>
              <a:gd name="connsiteX414" fmla="*/ 4014482 w 27930708"/>
              <a:gd name="connsiteY414" fmla="*/ 141925 h 7790740"/>
              <a:gd name="connsiteX415" fmla="*/ 4287854 w 27930708"/>
              <a:gd name="connsiteY415" fmla="*/ 264221 h 7790740"/>
              <a:gd name="connsiteX416" fmla="*/ 4390557 w 27930708"/>
              <a:gd name="connsiteY416" fmla="*/ 274790 h 7790740"/>
              <a:gd name="connsiteX417" fmla="*/ 4266928 w 27930708"/>
              <a:gd name="connsiteY417" fmla="*/ 216575 h 7790740"/>
              <a:gd name="connsiteX418" fmla="*/ 4452174 w 27930708"/>
              <a:gd name="connsiteY418" fmla="*/ 296612 h 7790740"/>
              <a:gd name="connsiteX419" fmla="*/ 4644294 w 27930708"/>
              <a:gd name="connsiteY419" fmla="*/ 375949 h 7790740"/>
              <a:gd name="connsiteX420" fmla="*/ 4734914 w 27930708"/>
              <a:gd name="connsiteY420" fmla="*/ 375949 h 7790740"/>
              <a:gd name="connsiteX421" fmla="*/ 4055262 w 27930708"/>
              <a:gd name="connsiteY421" fmla="*/ 19628 h 7790740"/>
              <a:gd name="connsiteX422" fmla="*/ 4278792 w 27930708"/>
              <a:gd name="connsiteY422" fmla="*/ 111728 h 7790740"/>
              <a:gd name="connsiteX423" fmla="*/ 4379985 w 27930708"/>
              <a:gd name="connsiteY423" fmla="*/ 122297 h 7790740"/>
              <a:gd name="connsiteX424" fmla="*/ 4431336 w 27930708"/>
              <a:gd name="connsiteY424" fmla="*/ 111728 h 7790740"/>
              <a:gd name="connsiteX425" fmla="*/ 4227440 w 27930708"/>
              <a:gd name="connsiteY425" fmla="*/ 9059 h 7790740"/>
              <a:gd name="connsiteX426" fmla="*/ 4734914 w 27930708"/>
              <a:gd name="connsiteY426" fmla="*/ 234025 h 7790740"/>
              <a:gd name="connsiteX427" fmla="*/ 4837617 w 27930708"/>
              <a:gd name="connsiteY427" fmla="*/ 234025 h 7790740"/>
              <a:gd name="connsiteX428" fmla="*/ 4491750 w 27930708"/>
              <a:gd name="connsiteY428" fmla="*/ 70962 h 7790740"/>
              <a:gd name="connsiteX429" fmla="*/ 4502322 w 27930708"/>
              <a:gd name="connsiteY429" fmla="*/ 70962 h 7790740"/>
              <a:gd name="connsiteX430" fmla="*/ 5009796 w 27930708"/>
              <a:gd name="connsiteY430" fmla="*/ 304987 h 7790740"/>
              <a:gd name="connsiteX431" fmla="*/ 5110989 w 27930708"/>
              <a:gd name="connsiteY431" fmla="*/ 314046 h 7790740"/>
              <a:gd name="connsiteX432" fmla="*/ 5020369 w 27930708"/>
              <a:gd name="connsiteY432" fmla="*/ 274790 h 7790740"/>
              <a:gd name="connsiteX433" fmla="*/ 5192547 w 27930708"/>
              <a:gd name="connsiteY433" fmla="*/ 335183 h 7790740"/>
              <a:gd name="connsiteX434" fmla="*/ 5172913 w 27930708"/>
              <a:gd name="connsiteY434" fmla="*/ 344242 h 7790740"/>
              <a:gd name="connsiteX435" fmla="*/ 5802725 w 27930708"/>
              <a:gd name="connsiteY435" fmla="*/ 599404 h 7790740"/>
              <a:gd name="connsiteX436" fmla="*/ 6127448 w 27930708"/>
              <a:gd name="connsiteY436" fmla="*/ 751897 h 7790740"/>
              <a:gd name="connsiteX437" fmla="*/ 6228640 w 27930708"/>
              <a:gd name="connsiteY437" fmla="*/ 751897 h 7790740"/>
              <a:gd name="connsiteX438" fmla="*/ 6086668 w 27930708"/>
              <a:gd name="connsiteY438" fmla="*/ 689994 h 7790740"/>
              <a:gd name="connsiteX439" fmla="*/ 6107813 w 27930708"/>
              <a:gd name="connsiteY439" fmla="*/ 689994 h 7790740"/>
              <a:gd name="connsiteX440" fmla="*/ 6178799 w 27930708"/>
              <a:gd name="connsiteY440" fmla="*/ 689994 h 7790740"/>
              <a:gd name="connsiteX441" fmla="*/ 6168227 w 27930708"/>
              <a:gd name="connsiteY441" fmla="*/ 670366 h 7790740"/>
              <a:gd name="connsiteX442" fmla="*/ 6138020 w 27930708"/>
              <a:gd name="connsiteY442" fmla="*/ 659797 h 7790740"/>
              <a:gd name="connsiteX443" fmla="*/ 6086668 w 27930708"/>
              <a:gd name="connsiteY443" fmla="*/ 649229 h 7790740"/>
              <a:gd name="connsiteX444" fmla="*/ 5660753 w 27930708"/>
              <a:gd name="connsiteY444" fmla="*/ 455970 h 7790740"/>
              <a:gd name="connsiteX445" fmla="*/ 5558050 w 27930708"/>
              <a:gd name="connsiteY445" fmla="*/ 446911 h 7790740"/>
              <a:gd name="connsiteX446" fmla="*/ 5538415 w 27930708"/>
              <a:gd name="connsiteY446" fmla="*/ 436342 h 7790740"/>
              <a:gd name="connsiteX447" fmla="*/ 5508208 w 27930708"/>
              <a:gd name="connsiteY447" fmla="*/ 436342 h 7790740"/>
              <a:gd name="connsiteX448" fmla="*/ 5467429 w 27930708"/>
              <a:gd name="connsiteY448" fmla="*/ 416714 h 7790740"/>
              <a:gd name="connsiteX449" fmla="*/ 5527842 w 27930708"/>
              <a:gd name="connsiteY449" fmla="*/ 406145 h 7790740"/>
              <a:gd name="connsiteX450" fmla="*/ 5385871 w 27930708"/>
              <a:gd name="connsiteY450" fmla="*/ 344242 h 7790740"/>
              <a:gd name="connsiteX451" fmla="*/ 5650180 w 27930708"/>
              <a:gd name="connsiteY451" fmla="*/ 436342 h 7790740"/>
              <a:gd name="connsiteX452" fmla="*/ 5740801 w 27930708"/>
              <a:gd name="connsiteY452" fmla="*/ 436342 h 7790740"/>
              <a:gd name="connsiteX453" fmla="*/ 5690959 w 27930708"/>
              <a:gd name="connsiteY453" fmla="*/ 406145 h 7790740"/>
              <a:gd name="connsiteX454" fmla="*/ 5813297 w 27930708"/>
              <a:gd name="connsiteY454" fmla="*/ 455970 h 7790740"/>
              <a:gd name="connsiteX455" fmla="*/ 5761945 w 27930708"/>
              <a:gd name="connsiteY455" fmla="*/ 466539 h 7790740"/>
              <a:gd name="connsiteX456" fmla="*/ 6991362 w 27930708"/>
              <a:gd name="connsiteY456" fmla="*/ 984412 h 7790740"/>
              <a:gd name="connsiteX457" fmla="*/ 7092555 w 27930708"/>
              <a:gd name="connsiteY457" fmla="*/ 984412 h 7790740"/>
              <a:gd name="connsiteX458" fmla="*/ 6961155 w 27930708"/>
              <a:gd name="connsiteY458" fmla="*/ 924018 h 7790740"/>
              <a:gd name="connsiteX459" fmla="*/ 7223954 w 27930708"/>
              <a:gd name="connsiteY459" fmla="*/ 1025177 h 7790740"/>
              <a:gd name="connsiteX460" fmla="*/ 7326657 w 27930708"/>
              <a:gd name="connsiteY460" fmla="*/ 1035746 h 7790740"/>
              <a:gd name="connsiteX461" fmla="*/ 7367436 w 27930708"/>
              <a:gd name="connsiteY461" fmla="*/ 1046315 h 7790740"/>
              <a:gd name="connsiteX462" fmla="*/ 7874911 w 27930708"/>
              <a:gd name="connsiteY462" fmla="*/ 1259201 h 7790740"/>
              <a:gd name="connsiteX463" fmla="*/ 8392956 w 27930708"/>
              <a:gd name="connsiteY463" fmla="*/ 1431322 h 7790740"/>
              <a:gd name="connsiteX464" fmla="*/ 8423164 w 27930708"/>
              <a:gd name="connsiteY464" fmla="*/ 1441891 h 7790740"/>
              <a:gd name="connsiteX465" fmla="*/ 8829444 w 27930708"/>
              <a:gd name="connsiteY465" fmla="*/ 1583815 h 7790740"/>
              <a:gd name="connsiteX466" fmla="*/ 8932148 w 27930708"/>
              <a:gd name="connsiteY466" fmla="*/ 1574757 h 7790740"/>
              <a:gd name="connsiteX467" fmla="*/ 8698046 w 27930708"/>
              <a:gd name="connsiteY467" fmla="*/ 1502284 h 7790740"/>
              <a:gd name="connsiteX468" fmla="*/ 8962354 w 27930708"/>
              <a:gd name="connsiteY468" fmla="*/ 1574757 h 7790740"/>
              <a:gd name="connsiteX469" fmla="*/ 9063548 w 27930708"/>
              <a:gd name="connsiteY469" fmla="*/ 1583815 h 7790740"/>
              <a:gd name="connsiteX470" fmla="*/ 12010220 w 27930708"/>
              <a:gd name="connsiteY470" fmla="*/ 2498775 h 7790740"/>
              <a:gd name="connsiteX471" fmla="*/ 12203543 w 27930708"/>
              <a:gd name="connsiteY471" fmla="*/ 2488206 h 7790740"/>
              <a:gd name="connsiteX472" fmla="*/ 12244322 w 27930708"/>
              <a:gd name="connsiteY472" fmla="*/ 2468578 h 7790740"/>
              <a:gd name="connsiteX473" fmla="*/ 12182399 w 27930708"/>
              <a:gd name="connsiteY473" fmla="*/ 2436871 h 7790740"/>
              <a:gd name="connsiteX474" fmla="*/ 12214117 w 27930708"/>
              <a:gd name="connsiteY474" fmla="*/ 2417244 h 7790740"/>
              <a:gd name="connsiteX475" fmla="*/ 12386295 w 27930708"/>
              <a:gd name="connsiteY475" fmla="*/ 2447440 h 7790740"/>
              <a:gd name="connsiteX476" fmla="*/ 12375722 w 27930708"/>
              <a:gd name="connsiteY476" fmla="*/ 2458009 h 7790740"/>
              <a:gd name="connsiteX477" fmla="*/ 12446708 w 27930708"/>
              <a:gd name="connsiteY477" fmla="*/ 2477637 h 7790740"/>
              <a:gd name="connsiteX478" fmla="*/ 12405930 w 27930708"/>
              <a:gd name="connsiteY478" fmla="*/ 2507834 h 7790740"/>
              <a:gd name="connsiteX479" fmla="*/ 12427074 w 27930708"/>
              <a:gd name="connsiteY479" fmla="*/ 2518402 h 7790740"/>
              <a:gd name="connsiteX480" fmla="*/ 12285101 w 27930708"/>
              <a:gd name="connsiteY480" fmla="*/ 2498775 h 7790740"/>
              <a:gd name="connsiteX481" fmla="*/ 12233751 w 27930708"/>
              <a:gd name="connsiteY481" fmla="*/ 2518402 h 7790740"/>
              <a:gd name="connsiteX482" fmla="*/ 12366661 w 27930708"/>
              <a:gd name="connsiteY482" fmla="*/ 2559168 h 7790740"/>
              <a:gd name="connsiteX483" fmla="*/ 12325882 w 27930708"/>
              <a:gd name="connsiteY483" fmla="*/ 2569737 h 7790740"/>
              <a:gd name="connsiteX484" fmla="*/ 12304736 w 27930708"/>
              <a:gd name="connsiteY484" fmla="*/ 2569737 h 7790740"/>
              <a:gd name="connsiteX485" fmla="*/ 12803149 w 27930708"/>
              <a:gd name="connsiteY485" fmla="*/ 2701092 h 7790740"/>
              <a:gd name="connsiteX486" fmla="*/ 12813720 w 27930708"/>
              <a:gd name="connsiteY486" fmla="*/ 2681464 h 7790740"/>
              <a:gd name="connsiteX487" fmla="*/ 12792576 w 27930708"/>
              <a:gd name="connsiteY487" fmla="*/ 2681464 h 7790740"/>
              <a:gd name="connsiteX488" fmla="*/ 12813720 w 27930708"/>
              <a:gd name="connsiteY488" fmla="*/ 2660327 h 7790740"/>
              <a:gd name="connsiteX489" fmla="*/ 12863562 w 27930708"/>
              <a:gd name="connsiteY489" fmla="*/ 2640699 h 7790740"/>
              <a:gd name="connsiteX490" fmla="*/ 12985899 w 27930708"/>
              <a:gd name="connsiteY490" fmla="*/ 2651268 h 7790740"/>
              <a:gd name="connsiteX491" fmla="*/ 13035741 w 27930708"/>
              <a:gd name="connsiteY491" fmla="*/ 2619561 h 7790740"/>
              <a:gd name="connsiteX492" fmla="*/ 12792576 w 27930708"/>
              <a:gd name="connsiteY492" fmla="*/ 2578796 h 7790740"/>
              <a:gd name="connsiteX493" fmla="*/ 12955693 w 27930708"/>
              <a:gd name="connsiteY493" fmla="*/ 2599933 h 7790740"/>
              <a:gd name="connsiteX494" fmla="*/ 12975327 w 27930708"/>
              <a:gd name="connsiteY494" fmla="*/ 2599933 h 7790740"/>
              <a:gd name="connsiteX495" fmla="*/ 13158078 w 27930708"/>
              <a:gd name="connsiteY495" fmla="*/ 2640699 h 7790740"/>
              <a:gd name="connsiteX496" fmla="*/ 13076519 w 27930708"/>
              <a:gd name="connsiteY496" fmla="*/ 2651268 h 7790740"/>
              <a:gd name="connsiteX497" fmla="*/ 13046314 w 27930708"/>
              <a:gd name="connsiteY497" fmla="*/ 2670896 h 7790740"/>
              <a:gd name="connsiteX498" fmla="*/ 12904341 w 27930708"/>
              <a:gd name="connsiteY498" fmla="*/ 2681464 h 7790740"/>
              <a:gd name="connsiteX499" fmla="*/ 12874134 w 27930708"/>
              <a:gd name="connsiteY499" fmla="*/ 2711661 h 7790740"/>
              <a:gd name="connsiteX500" fmla="*/ 12955504 w 27930708"/>
              <a:gd name="connsiteY500" fmla="*/ 2735441 h 7790740"/>
              <a:gd name="connsiteX501" fmla="*/ 12988483 w 27930708"/>
              <a:gd name="connsiteY501" fmla="*/ 2742423 h 7790740"/>
              <a:gd name="connsiteX502" fmla="*/ 12975327 w 27930708"/>
              <a:gd name="connsiteY502" fmla="*/ 2741858 h 7790740"/>
              <a:gd name="connsiteX503" fmla="*/ 13351402 w 27930708"/>
              <a:gd name="connsiteY503" fmla="*/ 2833957 h 7790740"/>
              <a:gd name="connsiteX504" fmla="*/ 13361974 w 27930708"/>
              <a:gd name="connsiteY504" fmla="*/ 2823389 h 7790740"/>
              <a:gd name="connsiteX505" fmla="*/ 13473739 w 27930708"/>
              <a:gd name="connsiteY505" fmla="*/ 2833957 h 7790740"/>
              <a:gd name="connsiteX506" fmla="*/ 13514518 w 27930708"/>
              <a:gd name="connsiteY506" fmla="*/ 2812820 h 7790740"/>
              <a:gd name="connsiteX507" fmla="*/ 13615712 w 27930708"/>
              <a:gd name="connsiteY507" fmla="*/ 2823389 h 7790740"/>
              <a:gd name="connsiteX508" fmla="*/ 13667062 w 27930708"/>
              <a:gd name="connsiteY508" fmla="*/ 2803761 h 7790740"/>
              <a:gd name="connsiteX509" fmla="*/ 13534152 w 27930708"/>
              <a:gd name="connsiteY509" fmla="*/ 2782623 h 7790740"/>
              <a:gd name="connsiteX510" fmla="*/ 13564360 w 27930708"/>
              <a:gd name="connsiteY510" fmla="*/ 2752427 h 7790740"/>
              <a:gd name="connsiteX511" fmla="*/ 12975327 w 27930708"/>
              <a:gd name="connsiteY511" fmla="*/ 2701092 h 7790740"/>
              <a:gd name="connsiteX512" fmla="*/ 13402753 w 27930708"/>
              <a:gd name="connsiteY512" fmla="*/ 2731289 h 7790740"/>
              <a:gd name="connsiteX513" fmla="*/ 13443533 w 27930708"/>
              <a:gd name="connsiteY513" fmla="*/ 2701092 h 7790740"/>
              <a:gd name="connsiteX514" fmla="*/ 13168650 w 27930708"/>
              <a:gd name="connsiteY514" fmla="*/ 2660327 h 7790740"/>
              <a:gd name="connsiteX515" fmla="*/ 13493373 w 27930708"/>
              <a:gd name="connsiteY515" fmla="*/ 2690523 h 7790740"/>
              <a:gd name="connsiteX516" fmla="*/ 13534152 w 27930708"/>
              <a:gd name="connsiteY516" fmla="*/ 2660327 h 7790740"/>
              <a:gd name="connsiteX517" fmla="*/ 13306658 w 27930708"/>
              <a:gd name="connsiteY517" fmla="*/ 2624846 h 7790740"/>
              <a:gd name="connsiteX518" fmla="*/ 13216927 w 27930708"/>
              <a:gd name="connsiteY518" fmla="*/ 2610346 h 7790740"/>
              <a:gd name="connsiteX519" fmla="*/ 13275696 w 27930708"/>
              <a:gd name="connsiteY519" fmla="*/ 2617108 h 7790740"/>
              <a:gd name="connsiteX520" fmla="*/ 13452594 w 27930708"/>
              <a:gd name="connsiteY520" fmla="*/ 2630130 h 7790740"/>
              <a:gd name="connsiteX521" fmla="*/ 13503946 w 27930708"/>
              <a:gd name="connsiteY521" fmla="*/ 2599933 h 7790740"/>
              <a:gd name="connsiteX522" fmla="*/ 13482802 w 27930708"/>
              <a:gd name="connsiteY522" fmla="*/ 2599933 h 7790740"/>
              <a:gd name="connsiteX523" fmla="*/ 13514518 w 27930708"/>
              <a:gd name="connsiteY523" fmla="*/ 2569737 h 7790740"/>
              <a:gd name="connsiteX524" fmla="*/ 13432960 w 27930708"/>
              <a:gd name="connsiteY524" fmla="*/ 2569737 h 7790740"/>
              <a:gd name="connsiteX525" fmla="*/ 13473739 w 27930708"/>
              <a:gd name="connsiteY525" fmla="*/ 2539540 h 7790740"/>
              <a:gd name="connsiteX526" fmla="*/ 13372547 w 27930708"/>
              <a:gd name="connsiteY526" fmla="*/ 2528971 h 7790740"/>
              <a:gd name="connsiteX527" fmla="*/ 13392181 w 27930708"/>
              <a:gd name="connsiteY527" fmla="*/ 2498775 h 7790740"/>
              <a:gd name="connsiteX528" fmla="*/ 13087093 w 27930708"/>
              <a:gd name="connsiteY528" fmla="*/ 2427812 h 7790740"/>
              <a:gd name="connsiteX529" fmla="*/ 12772941 w 27930708"/>
              <a:gd name="connsiteY529" fmla="*/ 2356850 h 7790740"/>
              <a:gd name="connsiteX530" fmla="*/ 12772941 w 27930708"/>
              <a:gd name="connsiteY530" fmla="*/ 2346281 h 7790740"/>
              <a:gd name="connsiteX531" fmla="*/ 12599252 w 27930708"/>
              <a:gd name="connsiteY531" fmla="*/ 2305516 h 7790740"/>
              <a:gd name="connsiteX532" fmla="*/ 12558474 w 27930708"/>
              <a:gd name="connsiteY532" fmla="*/ 2294947 h 7790740"/>
              <a:gd name="connsiteX533" fmla="*/ 12721591 w 27930708"/>
              <a:gd name="connsiteY533" fmla="*/ 2325144 h 7790740"/>
              <a:gd name="connsiteX534" fmla="*/ 12772941 w 27930708"/>
              <a:gd name="connsiteY534" fmla="*/ 2294947 h 7790740"/>
              <a:gd name="connsiteX535" fmla="*/ 12478426 w 27930708"/>
              <a:gd name="connsiteY535" fmla="*/ 2213416 h 7790740"/>
              <a:gd name="connsiteX536" fmla="*/ 12418743 w 27930708"/>
              <a:gd name="connsiteY536" fmla="*/ 2233799 h 7790740"/>
              <a:gd name="connsiteX537" fmla="*/ 12416846 w 27930708"/>
              <a:gd name="connsiteY537" fmla="*/ 2242102 h 7790740"/>
              <a:gd name="connsiteX538" fmla="*/ 12410460 w 27930708"/>
              <a:gd name="connsiteY538" fmla="*/ 2241159 h 7790740"/>
              <a:gd name="connsiteX539" fmla="*/ 12294164 w 27930708"/>
              <a:gd name="connsiteY539" fmla="*/ 2223985 h 7790740"/>
              <a:gd name="connsiteX540" fmla="*/ 12315308 w 27930708"/>
              <a:gd name="connsiteY540" fmla="*/ 2204357 h 7790740"/>
              <a:gd name="connsiteX541" fmla="*/ 12304736 w 27930708"/>
              <a:gd name="connsiteY541" fmla="*/ 2193788 h 7790740"/>
              <a:gd name="connsiteX542" fmla="*/ 12285101 w 27930708"/>
              <a:gd name="connsiteY542" fmla="*/ 2193788 h 7790740"/>
              <a:gd name="connsiteX543" fmla="*/ 12315308 w 27930708"/>
              <a:gd name="connsiteY543" fmla="*/ 2172650 h 7790740"/>
              <a:gd name="connsiteX544" fmla="*/ 12214117 w 27930708"/>
              <a:gd name="connsiteY544" fmla="*/ 2142454 h 7790740"/>
              <a:gd name="connsiteX545" fmla="*/ 12223178 w 27930708"/>
              <a:gd name="connsiteY545" fmla="*/ 2131885 h 7790740"/>
              <a:gd name="connsiteX546" fmla="*/ 12345515 w 27930708"/>
              <a:gd name="connsiteY546" fmla="*/ 2172650 h 7790740"/>
              <a:gd name="connsiteX547" fmla="*/ 12386295 w 27930708"/>
              <a:gd name="connsiteY547" fmla="*/ 2153023 h 7790740"/>
              <a:gd name="connsiteX548" fmla="*/ 12741224 w 27930708"/>
              <a:gd name="connsiteY548" fmla="*/ 2223985 h 7790740"/>
              <a:gd name="connsiteX549" fmla="*/ 12792576 w 27930708"/>
              <a:gd name="connsiteY549" fmla="*/ 2204357 h 7790740"/>
              <a:gd name="connsiteX550" fmla="*/ 12405930 w 27930708"/>
              <a:gd name="connsiteY550" fmla="*/ 2122826 h 7790740"/>
              <a:gd name="connsiteX551" fmla="*/ 12366661 w 27930708"/>
              <a:gd name="connsiteY551" fmla="*/ 2131885 h 7790740"/>
              <a:gd name="connsiteX552" fmla="*/ 12102351 w 27930708"/>
              <a:gd name="connsiteY552" fmla="*/ 2060923 h 7790740"/>
              <a:gd name="connsiteX553" fmla="*/ 12050999 w 27930708"/>
              <a:gd name="connsiteY553" fmla="*/ 2082061 h 7790740"/>
              <a:gd name="connsiteX554" fmla="*/ 12061571 w 27930708"/>
              <a:gd name="connsiteY554" fmla="*/ 2092629 h 7790740"/>
              <a:gd name="connsiteX555" fmla="*/ 12020792 w 27930708"/>
              <a:gd name="connsiteY555" fmla="*/ 2082061 h 7790740"/>
              <a:gd name="connsiteX556" fmla="*/ 11868248 w 27930708"/>
              <a:gd name="connsiteY556" fmla="*/ 2041295 h 7790740"/>
              <a:gd name="connsiteX557" fmla="*/ 11898455 w 27930708"/>
              <a:gd name="connsiteY557" fmla="*/ 2041295 h 7790740"/>
              <a:gd name="connsiteX558" fmla="*/ 12040426 w 27930708"/>
              <a:gd name="connsiteY558" fmla="*/ 2060923 h 7790740"/>
              <a:gd name="connsiteX559" fmla="*/ 12091778 w 27930708"/>
              <a:gd name="connsiteY559" fmla="*/ 2030726 h 7790740"/>
              <a:gd name="connsiteX560" fmla="*/ 12034013 w 27930708"/>
              <a:gd name="connsiteY560" fmla="*/ 2020544 h 7790740"/>
              <a:gd name="connsiteX561" fmla="*/ 12223178 w 27930708"/>
              <a:gd name="connsiteY561" fmla="*/ 2041295 h 7790740"/>
              <a:gd name="connsiteX562" fmla="*/ 12263957 w 27930708"/>
              <a:gd name="connsiteY562" fmla="*/ 2011098 h 7790740"/>
              <a:gd name="connsiteX563" fmla="*/ 11919599 w 27930708"/>
              <a:gd name="connsiteY563" fmla="*/ 1909940 h 7790740"/>
              <a:gd name="connsiteX564" fmla="*/ 12040426 w 27930708"/>
              <a:gd name="connsiteY564" fmla="*/ 1918999 h 7790740"/>
              <a:gd name="connsiteX565" fmla="*/ 12081207 w 27930708"/>
              <a:gd name="connsiteY565" fmla="*/ 1888802 h 7790740"/>
              <a:gd name="connsiteX566" fmla="*/ 12111412 w 27930708"/>
              <a:gd name="connsiteY566" fmla="*/ 1869174 h 7790740"/>
              <a:gd name="connsiteX567" fmla="*/ 12010220 w 27930708"/>
              <a:gd name="connsiteY567" fmla="*/ 1837467 h 7790740"/>
              <a:gd name="connsiteX568" fmla="*/ 12263957 w 27930708"/>
              <a:gd name="connsiteY568" fmla="*/ 1878233 h 7790740"/>
              <a:gd name="connsiteX569" fmla="*/ 12315308 w 27930708"/>
              <a:gd name="connsiteY569" fmla="*/ 1848036 h 7790740"/>
              <a:gd name="connsiteX570" fmla="*/ 12141620 w 27930708"/>
              <a:gd name="connsiteY570" fmla="*/ 1807271 h 7790740"/>
              <a:gd name="connsiteX571" fmla="*/ 12141620 w 27930708"/>
              <a:gd name="connsiteY571" fmla="*/ 1796702 h 7790740"/>
              <a:gd name="connsiteX572" fmla="*/ 12396867 w 27930708"/>
              <a:gd name="connsiteY572" fmla="*/ 1858605 h 7790740"/>
              <a:gd name="connsiteX573" fmla="*/ 12446708 w 27930708"/>
              <a:gd name="connsiteY573" fmla="*/ 1828409 h 7790740"/>
              <a:gd name="connsiteX574" fmla="*/ 12396867 w 27930708"/>
              <a:gd name="connsiteY574" fmla="*/ 1817840 h 7790740"/>
              <a:gd name="connsiteX575" fmla="*/ 12487487 w 27930708"/>
              <a:gd name="connsiteY575" fmla="*/ 1817840 h 7790740"/>
              <a:gd name="connsiteX576" fmla="*/ 12478426 w 27930708"/>
              <a:gd name="connsiteY576" fmla="*/ 1828409 h 7790740"/>
              <a:gd name="connsiteX577" fmla="*/ 12782003 w 27930708"/>
              <a:gd name="connsiteY577" fmla="*/ 1869174 h 7790740"/>
              <a:gd name="connsiteX578" fmla="*/ 12945120 w 27930708"/>
              <a:gd name="connsiteY578" fmla="*/ 1899371 h 7790740"/>
              <a:gd name="connsiteX579" fmla="*/ 12996472 w 27930708"/>
              <a:gd name="connsiteY579" fmla="*/ 1878233 h 7790740"/>
              <a:gd name="connsiteX580" fmla="*/ 12925485 w 27930708"/>
              <a:gd name="connsiteY580" fmla="*/ 1858605 h 7790740"/>
              <a:gd name="connsiteX581" fmla="*/ 12934549 w 27930708"/>
              <a:gd name="connsiteY581" fmla="*/ 1858605 h 7790740"/>
              <a:gd name="connsiteX582" fmla="*/ 12975327 w 27930708"/>
              <a:gd name="connsiteY582" fmla="*/ 1828409 h 7790740"/>
              <a:gd name="connsiteX583" fmla="*/ 12964754 w 27930708"/>
              <a:gd name="connsiteY583" fmla="*/ 1817840 h 7790740"/>
              <a:gd name="connsiteX584" fmla="*/ 12945120 w 27930708"/>
              <a:gd name="connsiteY584" fmla="*/ 1817840 h 7790740"/>
              <a:gd name="connsiteX585" fmla="*/ 12925485 w 27930708"/>
              <a:gd name="connsiteY585" fmla="*/ 1817840 h 7790740"/>
              <a:gd name="connsiteX586" fmla="*/ 12711018 w 27930708"/>
              <a:gd name="connsiteY586" fmla="*/ 1787643 h 7790740"/>
              <a:gd name="connsiteX587" fmla="*/ 12670239 w 27930708"/>
              <a:gd name="connsiteY587" fmla="*/ 1796702 h 7790740"/>
              <a:gd name="connsiteX588" fmla="*/ 12661176 w 27930708"/>
              <a:gd name="connsiteY588" fmla="*/ 1796702 h 7790740"/>
              <a:gd name="connsiteX589" fmla="*/ 12640031 w 27930708"/>
              <a:gd name="connsiteY589" fmla="*/ 1807271 h 7790740"/>
              <a:gd name="connsiteX590" fmla="*/ 12620397 w 27930708"/>
              <a:gd name="connsiteY590" fmla="*/ 1807271 h 7790740"/>
              <a:gd name="connsiteX591" fmla="*/ 12650605 w 27930708"/>
              <a:gd name="connsiteY591" fmla="*/ 1777074 h 7790740"/>
              <a:gd name="connsiteX592" fmla="*/ 12579618 w 27930708"/>
              <a:gd name="connsiteY592" fmla="*/ 1766505 h 7790740"/>
              <a:gd name="connsiteX593" fmla="*/ 12711018 w 27930708"/>
              <a:gd name="connsiteY593" fmla="*/ 1757446 h 7790740"/>
              <a:gd name="connsiteX594" fmla="*/ 12751797 w 27930708"/>
              <a:gd name="connsiteY594" fmla="*/ 1725740 h 7790740"/>
              <a:gd name="connsiteX595" fmla="*/ 12782003 w 27930708"/>
              <a:gd name="connsiteY595" fmla="*/ 1725740 h 7790740"/>
              <a:gd name="connsiteX596" fmla="*/ 12782003 w 27930708"/>
              <a:gd name="connsiteY596" fmla="*/ 1736309 h 7790740"/>
              <a:gd name="connsiteX597" fmla="*/ 12762370 w 27930708"/>
              <a:gd name="connsiteY597" fmla="*/ 1757446 h 7790740"/>
              <a:gd name="connsiteX598" fmla="*/ 13361974 w 27930708"/>
              <a:gd name="connsiteY598" fmla="*/ 1848036 h 7790740"/>
              <a:gd name="connsiteX599" fmla="*/ 13411816 w 27930708"/>
              <a:gd name="connsiteY599" fmla="*/ 1828409 h 7790740"/>
              <a:gd name="connsiteX600" fmla="*/ 13351402 w 27930708"/>
              <a:gd name="connsiteY600" fmla="*/ 1807271 h 7790740"/>
              <a:gd name="connsiteX601" fmla="*/ 13473739 w 27930708"/>
              <a:gd name="connsiteY601" fmla="*/ 1828409 h 7790740"/>
              <a:gd name="connsiteX602" fmla="*/ 13523581 w 27930708"/>
              <a:gd name="connsiteY602" fmla="*/ 1796702 h 7790740"/>
              <a:gd name="connsiteX603" fmla="*/ 13544725 w 27930708"/>
              <a:gd name="connsiteY603" fmla="*/ 1807271 h 7790740"/>
              <a:gd name="connsiteX604" fmla="*/ 13787889 w 27930708"/>
              <a:gd name="connsiteY604" fmla="*/ 1848036 h 7790740"/>
              <a:gd name="connsiteX605" fmla="*/ 14032564 w 27930708"/>
              <a:gd name="connsiteY605" fmla="*/ 1869174 h 7790740"/>
              <a:gd name="connsiteX606" fmla="*/ 14052199 w 27930708"/>
              <a:gd name="connsiteY606" fmla="*/ 1869174 h 7790740"/>
              <a:gd name="connsiteX607" fmla="*/ 14245522 w 27930708"/>
              <a:gd name="connsiteY607" fmla="*/ 1878233 h 7790740"/>
              <a:gd name="connsiteX608" fmla="*/ 14296874 w 27930708"/>
              <a:gd name="connsiteY608" fmla="*/ 1848036 h 7790740"/>
              <a:gd name="connsiteX609" fmla="*/ 14185109 w 27930708"/>
              <a:gd name="connsiteY609" fmla="*/ 1837467 h 7790740"/>
              <a:gd name="connsiteX610" fmla="*/ 14305936 w 27930708"/>
              <a:gd name="connsiteY610" fmla="*/ 1837467 h 7790740"/>
              <a:gd name="connsiteX611" fmla="*/ 14357287 w 27930708"/>
              <a:gd name="connsiteY611" fmla="*/ 1817840 h 7790740"/>
              <a:gd name="connsiteX612" fmla="*/ 19385208 w 27930708"/>
              <a:gd name="connsiteY612" fmla="*/ 1837467 h 7790740"/>
              <a:gd name="connsiteX613" fmla="*/ 19303648 w 27930708"/>
              <a:gd name="connsiteY613" fmla="*/ 1858605 h 7790740"/>
              <a:gd name="connsiteX614" fmla="*/ 19273444 w 27930708"/>
              <a:gd name="connsiteY614" fmla="*/ 1899371 h 7790740"/>
              <a:gd name="connsiteX615" fmla="*/ 19333856 w 27930708"/>
              <a:gd name="connsiteY615" fmla="*/ 1888802 h 7790740"/>
              <a:gd name="connsiteX616" fmla="*/ 19314224 w 27930708"/>
              <a:gd name="connsiteY616" fmla="*/ 1918999 h 7790740"/>
              <a:gd name="connsiteX617" fmla="*/ 19445620 w 27930708"/>
              <a:gd name="connsiteY617" fmla="*/ 1918999 h 7790740"/>
              <a:gd name="connsiteX618" fmla="*/ 19425988 w 27930708"/>
              <a:gd name="connsiteY618" fmla="*/ 1949195 h 7790740"/>
              <a:gd name="connsiteX619" fmla="*/ 19456196 w 27930708"/>
              <a:gd name="connsiteY619" fmla="*/ 1949195 h 7790740"/>
              <a:gd name="connsiteX620" fmla="*/ 19425988 w 27930708"/>
              <a:gd name="connsiteY620" fmla="*/ 1989961 h 7790740"/>
              <a:gd name="connsiteX621" fmla="*/ 19842840 w 27930708"/>
              <a:gd name="connsiteY621" fmla="*/ 1949195 h 7790740"/>
              <a:gd name="connsiteX622" fmla="*/ 19821696 w 27930708"/>
              <a:gd name="connsiteY622" fmla="*/ 1959764 h 7790740"/>
              <a:gd name="connsiteX623" fmla="*/ 19780916 w 27930708"/>
              <a:gd name="connsiteY623" fmla="*/ 2000530 h 7790740"/>
              <a:gd name="connsiteX624" fmla="*/ 19924400 w 27930708"/>
              <a:gd name="connsiteY624" fmla="*/ 2000530 h 7790740"/>
              <a:gd name="connsiteX625" fmla="*/ 19892684 w 27930708"/>
              <a:gd name="connsiteY625" fmla="*/ 2030726 h 7790740"/>
              <a:gd name="connsiteX626" fmla="*/ 20156992 w 27930708"/>
              <a:gd name="connsiteY626" fmla="*/ 2030726 h 7790740"/>
              <a:gd name="connsiteX627" fmla="*/ 20187200 w 27930708"/>
              <a:gd name="connsiteY627" fmla="*/ 1989961 h 7790740"/>
              <a:gd name="connsiteX628" fmla="*/ 20036164 w 27930708"/>
              <a:gd name="connsiteY628" fmla="*/ 2000530 h 7790740"/>
              <a:gd name="connsiteX629" fmla="*/ 20137356 w 27930708"/>
              <a:gd name="connsiteY629" fmla="*/ 1959764 h 7790740"/>
              <a:gd name="connsiteX630" fmla="*/ 20554212 w 27930708"/>
              <a:gd name="connsiteY630" fmla="*/ 1940136 h 7790740"/>
              <a:gd name="connsiteX631" fmla="*/ 20339744 w 27930708"/>
              <a:gd name="connsiteY631" fmla="*/ 1989961 h 7790740"/>
              <a:gd name="connsiteX632" fmla="*/ 20298964 w 27930708"/>
              <a:gd name="connsiteY632" fmla="*/ 2030726 h 7790740"/>
              <a:gd name="connsiteX633" fmla="*/ 20330680 w 27930708"/>
              <a:gd name="connsiteY633" fmla="*/ 2030726 h 7790740"/>
              <a:gd name="connsiteX634" fmla="*/ 20268756 w 27930708"/>
              <a:gd name="connsiteY634" fmla="*/ 2041295 h 7790740"/>
              <a:gd name="connsiteX635" fmla="*/ 20249124 w 27930708"/>
              <a:gd name="connsiteY635" fmla="*/ 2041295 h 7790740"/>
              <a:gd name="connsiteX636" fmla="*/ 20096580 w 27930708"/>
              <a:gd name="connsiteY636" fmla="*/ 2071492 h 7790740"/>
              <a:gd name="connsiteX637" fmla="*/ 20055800 w 27930708"/>
              <a:gd name="connsiteY637" fmla="*/ 2112257 h 7790740"/>
              <a:gd name="connsiteX638" fmla="*/ 20431872 w 27930708"/>
              <a:gd name="connsiteY638" fmla="*/ 2071492 h 7790740"/>
              <a:gd name="connsiteX639" fmla="*/ 20330680 w 27930708"/>
              <a:gd name="connsiteY639" fmla="*/ 2112257 h 7790740"/>
              <a:gd name="connsiteX640" fmla="*/ 20298964 w 27930708"/>
              <a:gd name="connsiteY640" fmla="*/ 2153023 h 7790740"/>
              <a:gd name="connsiteX641" fmla="*/ 20492288 w 27930708"/>
              <a:gd name="connsiteY641" fmla="*/ 2131885 h 7790740"/>
              <a:gd name="connsiteX642" fmla="*/ 20055800 w 27930708"/>
              <a:gd name="connsiteY642" fmla="*/ 2243613 h 7790740"/>
              <a:gd name="connsiteX643" fmla="*/ 20025592 w 27930708"/>
              <a:gd name="connsiteY643" fmla="*/ 2284378 h 7790740"/>
              <a:gd name="connsiteX644" fmla="*/ 20147928 w 27930708"/>
              <a:gd name="connsiteY644" fmla="*/ 2264750 h 7790740"/>
              <a:gd name="connsiteX645" fmla="*/ 20137356 w 27930708"/>
              <a:gd name="connsiteY645" fmla="*/ 2294947 h 7790740"/>
              <a:gd name="connsiteX646" fmla="*/ 20197772 w 27930708"/>
              <a:gd name="connsiteY646" fmla="*/ 2284378 h 7790740"/>
              <a:gd name="connsiteX647" fmla="*/ 20187200 w 27930708"/>
              <a:gd name="connsiteY647" fmla="*/ 2305516 h 7790740"/>
              <a:gd name="connsiteX648" fmla="*/ 20756596 w 27930708"/>
              <a:gd name="connsiteY648" fmla="*/ 2243613 h 7790740"/>
              <a:gd name="connsiteX649" fmla="*/ 20797376 w 27930708"/>
              <a:gd name="connsiteY649" fmla="*/ 2204357 h 7790740"/>
              <a:gd name="connsiteX650" fmla="*/ 20330680 w 27930708"/>
              <a:gd name="connsiteY650" fmla="*/ 2264750 h 7790740"/>
              <a:gd name="connsiteX651" fmla="*/ 20442444 w 27930708"/>
              <a:gd name="connsiteY651" fmla="*/ 2243613 h 7790740"/>
              <a:gd name="connsiteX652" fmla="*/ 20483224 w 27930708"/>
              <a:gd name="connsiteY652" fmla="*/ 2204357 h 7790740"/>
              <a:gd name="connsiteX653" fmla="*/ 20604052 w 27930708"/>
              <a:gd name="connsiteY653" fmla="*/ 2183219 h 7790740"/>
              <a:gd name="connsiteX654" fmla="*/ 20644832 w 27930708"/>
              <a:gd name="connsiteY654" fmla="*/ 2142454 h 7790740"/>
              <a:gd name="connsiteX655" fmla="*/ 20371460 w 27930708"/>
              <a:gd name="connsiteY655" fmla="*/ 2193788 h 7790740"/>
              <a:gd name="connsiteX656" fmla="*/ 20726388 w 27930708"/>
              <a:gd name="connsiteY656" fmla="*/ 2101688 h 7790740"/>
              <a:gd name="connsiteX657" fmla="*/ 20746024 w 27930708"/>
              <a:gd name="connsiteY657" fmla="*/ 2082061 h 7790740"/>
              <a:gd name="connsiteX658" fmla="*/ 20859300 w 27930708"/>
              <a:gd name="connsiteY658" fmla="*/ 2071492 h 7790740"/>
              <a:gd name="connsiteX659" fmla="*/ 20756596 w 27930708"/>
              <a:gd name="connsiteY659" fmla="*/ 2101688 h 7790740"/>
              <a:gd name="connsiteX660" fmla="*/ 20726388 w 27930708"/>
              <a:gd name="connsiteY660" fmla="*/ 2142454 h 7790740"/>
              <a:gd name="connsiteX661" fmla="*/ 20990700 w 27930708"/>
              <a:gd name="connsiteY661" fmla="*/ 2142454 h 7790740"/>
              <a:gd name="connsiteX662" fmla="*/ 21010332 w 27930708"/>
              <a:gd name="connsiteY662" fmla="*/ 2142454 h 7790740"/>
              <a:gd name="connsiteX663" fmla="*/ 20909140 w 27930708"/>
              <a:gd name="connsiteY663" fmla="*/ 2172650 h 7790740"/>
              <a:gd name="connsiteX664" fmla="*/ 20878932 w 27930708"/>
              <a:gd name="connsiteY664" fmla="*/ 2213416 h 7790740"/>
              <a:gd name="connsiteX665" fmla="*/ 21162876 w 27930708"/>
              <a:gd name="connsiteY665" fmla="*/ 2223985 h 7790740"/>
              <a:gd name="connsiteX666" fmla="*/ 20930284 w 27930708"/>
              <a:gd name="connsiteY666" fmla="*/ 2275319 h 7790740"/>
              <a:gd name="connsiteX667" fmla="*/ 20878932 w 27930708"/>
              <a:gd name="connsiteY667" fmla="*/ 2316085 h 7790740"/>
              <a:gd name="connsiteX668" fmla="*/ 20594992 w 27930708"/>
              <a:gd name="connsiteY668" fmla="*/ 2346281 h 7790740"/>
              <a:gd name="connsiteX669" fmla="*/ 20614624 w 27930708"/>
              <a:gd name="connsiteY669" fmla="*/ 2316085 h 7790740"/>
              <a:gd name="connsiteX670" fmla="*/ 20492288 w 27930708"/>
              <a:gd name="connsiteY670" fmla="*/ 2346281 h 7790740"/>
              <a:gd name="connsiteX671" fmla="*/ 20451508 w 27930708"/>
              <a:gd name="connsiteY671" fmla="*/ 2387047 h 7790740"/>
              <a:gd name="connsiteX672" fmla="*/ 20492288 w 27930708"/>
              <a:gd name="connsiteY672" fmla="*/ 2387047 h 7790740"/>
              <a:gd name="connsiteX673" fmla="*/ 20462080 w 27930708"/>
              <a:gd name="connsiteY673" fmla="*/ 2396106 h 7790740"/>
              <a:gd name="connsiteX674" fmla="*/ 20421300 w 27930708"/>
              <a:gd name="connsiteY674" fmla="*/ 2436871 h 7790740"/>
              <a:gd name="connsiteX675" fmla="*/ 20756596 w 27930708"/>
              <a:gd name="connsiteY675" fmla="*/ 2406675 h 7790740"/>
              <a:gd name="connsiteX676" fmla="*/ 20726388 w 27930708"/>
              <a:gd name="connsiteY676" fmla="*/ 2447440 h 7790740"/>
              <a:gd name="connsiteX677" fmla="*/ 20298964 w 27930708"/>
              <a:gd name="connsiteY677" fmla="*/ 2569737 h 7790740"/>
              <a:gd name="connsiteX678" fmla="*/ 20268756 w 27930708"/>
              <a:gd name="connsiteY678" fmla="*/ 2610502 h 7790740"/>
              <a:gd name="connsiteX679" fmla="*/ 20513432 w 27930708"/>
              <a:gd name="connsiteY679" fmla="*/ 2559168 h 7790740"/>
              <a:gd name="connsiteX680" fmla="*/ 20371460 w 27930708"/>
              <a:gd name="connsiteY680" fmla="*/ 2630130 h 7790740"/>
              <a:gd name="connsiteX681" fmla="*/ 20350316 w 27930708"/>
              <a:gd name="connsiteY681" fmla="*/ 2660327 h 7790740"/>
              <a:gd name="connsiteX682" fmla="*/ 20584416 w 27930708"/>
              <a:gd name="connsiteY682" fmla="*/ 2619561 h 7790740"/>
              <a:gd name="connsiteX683" fmla="*/ 20584416 w 27930708"/>
              <a:gd name="connsiteY683" fmla="*/ 2630130 h 7790740"/>
              <a:gd name="connsiteX684" fmla="*/ 20604052 w 27930708"/>
              <a:gd name="connsiteY684" fmla="*/ 2630130 h 7790740"/>
              <a:gd name="connsiteX685" fmla="*/ 20584416 w 27930708"/>
              <a:gd name="connsiteY685" fmla="*/ 2670896 h 7790740"/>
              <a:gd name="connsiteX686" fmla="*/ 20838156 w 27930708"/>
              <a:gd name="connsiteY686" fmla="*/ 2651268 h 7790740"/>
              <a:gd name="connsiteX687" fmla="*/ 20878932 w 27930708"/>
              <a:gd name="connsiteY687" fmla="*/ 2610502 h 7790740"/>
              <a:gd name="connsiteX688" fmla="*/ 20909140 w 27930708"/>
              <a:gd name="connsiteY688" fmla="*/ 2610502 h 7790740"/>
              <a:gd name="connsiteX689" fmla="*/ 20971064 w 27930708"/>
              <a:gd name="connsiteY689" fmla="*/ 2630130 h 7790740"/>
              <a:gd name="connsiteX690" fmla="*/ 20848728 w 27930708"/>
              <a:gd name="connsiteY690" fmla="*/ 2670896 h 7790740"/>
              <a:gd name="connsiteX691" fmla="*/ 20807948 w 27930708"/>
              <a:gd name="connsiteY691" fmla="*/ 2722230 h 7790740"/>
              <a:gd name="connsiteX692" fmla="*/ 21061684 w 27930708"/>
              <a:gd name="connsiteY692" fmla="*/ 2690523 h 7790740"/>
              <a:gd name="connsiteX693" fmla="*/ 21061684 w 27930708"/>
              <a:gd name="connsiteY693" fmla="*/ 2701092 h 7790740"/>
              <a:gd name="connsiteX694" fmla="*/ 20898568 w 27930708"/>
              <a:gd name="connsiteY694" fmla="*/ 2762995 h 7790740"/>
              <a:gd name="connsiteX695" fmla="*/ 20859300 w 27930708"/>
              <a:gd name="connsiteY695" fmla="*/ 2803761 h 7790740"/>
              <a:gd name="connsiteX696" fmla="*/ 21295788 w 27930708"/>
              <a:gd name="connsiteY696" fmla="*/ 2752427 h 7790740"/>
              <a:gd name="connsiteX697" fmla="*/ 21315424 w 27930708"/>
              <a:gd name="connsiteY697" fmla="*/ 2762995 h 7790740"/>
              <a:gd name="connsiteX698" fmla="*/ 21356200 w 27930708"/>
              <a:gd name="connsiteY698" fmla="*/ 2772054 h 7790740"/>
              <a:gd name="connsiteX699" fmla="*/ 21325996 w 27930708"/>
              <a:gd name="connsiteY699" fmla="*/ 2793192 h 7790740"/>
              <a:gd name="connsiteX700" fmla="*/ 21295788 w 27930708"/>
              <a:gd name="connsiteY700" fmla="*/ 2833957 h 7790740"/>
              <a:gd name="connsiteX701" fmla="*/ 21538952 w 27930708"/>
              <a:gd name="connsiteY701" fmla="*/ 2812820 h 7790740"/>
              <a:gd name="connsiteX702" fmla="*/ 21792688 w 27930708"/>
              <a:gd name="connsiteY702" fmla="*/ 2782623 h 7790740"/>
              <a:gd name="connsiteX703" fmla="*/ 21803260 w 27930708"/>
              <a:gd name="connsiteY703" fmla="*/ 2782623 h 7790740"/>
              <a:gd name="connsiteX704" fmla="*/ 21448332 w 27930708"/>
              <a:gd name="connsiteY704" fmla="*/ 2883782 h 7790740"/>
              <a:gd name="connsiteX705" fmla="*/ 21407552 w 27930708"/>
              <a:gd name="connsiteY705" fmla="*/ 2924548 h 7790740"/>
              <a:gd name="connsiteX706" fmla="*/ 21274644 w 27930708"/>
              <a:gd name="connsiteY706" fmla="*/ 2965313 h 7790740"/>
              <a:gd name="connsiteX707" fmla="*/ 21255008 w 27930708"/>
              <a:gd name="connsiteY707" fmla="*/ 2965313 h 7790740"/>
              <a:gd name="connsiteX708" fmla="*/ 21274644 w 27930708"/>
              <a:gd name="connsiteY708" fmla="*/ 2935116 h 7790740"/>
              <a:gd name="connsiteX709" fmla="*/ 21306360 w 27930708"/>
              <a:gd name="connsiteY709" fmla="*/ 2894351 h 7790740"/>
              <a:gd name="connsiteX710" fmla="*/ 21102464 w 27930708"/>
              <a:gd name="connsiteY710" fmla="*/ 2945685 h 7790740"/>
              <a:gd name="connsiteX711" fmla="*/ 21285216 w 27930708"/>
              <a:gd name="connsiteY711" fmla="*/ 2883782 h 7790740"/>
              <a:gd name="connsiteX712" fmla="*/ 21315424 w 27930708"/>
              <a:gd name="connsiteY712" fmla="*/ 2833957 h 7790740"/>
              <a:gd name="connsiteX713" fmla="*/ 21143244 w 27930708"/>
              <a:gd name="connsiteY713" fmla="*/ 2874723 h 7790740"/>
              <a:gd name="connsiteX714" fmla="*/ 21173452 w 27930708"/>
              <a:gd name="connsiteY714" fmla="*/ 2864154 h 7790740"/>
              <a:gd name="connsiteX715" fmla="*/ 21203656 w 27930708"/>
              <a:gd name="connsiteY715" fmla="*/ 2823389 h 7790740"/>
              <a:gd name="connsiteX716" fmla="*/ 20868360 w 27930708"/>
              <a:gd name="connsiteY716" fmla="*/ 2853585 h 7790740"/>
              <a:gd name="connsiteX717" fmla="*/ 20786804 w 27930708"/>
              <a:gd name="connsiteY717" fmla="*/ 2864154 h 7790740"/>
              <a:gd name="connsiteX718" fmla="*/ 20756596 w 27930708"/>
              <a:gd name="connsiteY718" fmla="*/ 2904920 h 7790740"/>
              <a:gd name="connsiteX719" fmla="*/ 20818520 w 27930708"/>
              <a:gd name="connsiteY719" fmla="*/ 2894351 h 7790740"/>
              <a:gd name="connsiteX720" fmla="*/ 20898568 w 27930708"/>
              <a:gd name="connsiteY720" fmla="*/ 2883782 h 7790740"/>
              <a:gd name="connsiteX721" fmla="*/ 21061684 w 27930708"/>
              <a:gd name="connsiteY721" fmla="*/ 2864154 h 7790740"/>
              <a:gd name="connsiteX722" fmla="*/ 20777740 w 27930708"/>
              <a:gd name="connsiteY722" fmla="*/ 2945685 h 7790740"/>
              <a:gd name="connsiteX723" fmla="*/ 20746024 w 27930708"/>
              <a:gd name="connsiteY723" fmla="*/ 2986451 h 7790740"/>
              <a:gd name="connsiteX724" fmla="*/ 21072256 w 27930708"/>
              <a:gd name="connsiteY724" fmla="*/ 2924548 h 7790740"/>
              <a:gd name="connsiteX725" fmla="*/ 21020904 w 27930708"/>
              <a:gd name="connsiteY725" fmla="*/ 2954744 h 7790740"/>
              <a:gd name="connsiteX726" fmla="*/ 21001272 w 27930708"/>
              <a:gd name="connsiteY726" fmla="*/ 2995510 h 7790740"/>
              <a:gd name="connsiteX727" fmla="*/ 21026192 w 27930708"/>
              <a:gd name="connsiteY727" fmla="*/ 2987583 h 7790740"/>
              <a:gd name="connsiteX728" fmla="*/ 21040102 w 27930708"/>
              <a:gd name="connsiteY728" fmla="*/ 2986951 h 7790740"/>
              <a:gd name="connsiteX729" fmla="*/ 20950108 w 27930708"/>
              <a:gd name="connsiteY729" fmla="*/ 3010042 h 7790740"/>
              <a:gd name="connsiteX730" fmla="*/ 20859300 w 27930708"/>
              <a:gd name="connsiteY730" fmla="*/ 3025706 h 7790740"/>
              <a:gd name="connsiteX731" fmla="*/ 20655404 w 27930708"/>
              <a:gd name="connsiteY731" fmla="*/ 3098178 h 7790740"/>
              <a:gd name="connsiteX732" fmla="*/ 20685612 w 27930708"/>
              <a:gd name="connsiteY732" fmla="*/ 3098178 h 7790740"/>
              <a:gd name="connsiteX733" fmla="*/ 20756596 w 27930708"/>
              <a:gd name="connsiteY733" fmla="*/ 3077041 h 7790740"/>
              <a:gd name="connsiteX734" fmla="*/ 20756596 w 27930708"/>
              <a:gd name="connsiteY734" fmla="*/ 3098178 h 7790740"/>
              <a:gd name="connsiteX735" fmla="*/ 21233864 w 27930708"/>
              <a:gd name="connsiteY735" fmla="*/ 3016647 h 7790740"/>
              <a:gd name="connsiteX736" fmla="*/ 21325996 w 27930708"/>
              <a:gd name="connsiteY736" fmla="*/ 3006079 h 7790740"/>
              <a:gd name="connsiteX737" fmla="*/ 21295788 w 27930708"/>
              <a:gd name="connsiteY737" fmla="*/ 3036275 h 7790740"/>
              <a:gd name="connsiteX738" fmla="*/ 20868360 w 27930708"/>
              <a:gd name="connsiteY738" fmla="*/ 3137434 h 7790740"/>
              <a:gd name="connsiteX739" fmla="*/ 20838156 w 27930708"/>
              <a:gd name="connsiteY739" fmla="*/ 3178200 h 7790740"/>
              <a:gd name="connsiteX740" fmla="*/ 21061684 w 27930708"/>
              <a:gd name="connsiteY740" fmla="*/ 3137434 h 7790740"/>
              <a:gd name="connsiteX741" fmla="*/ 21051112 w 27930708"/>
              <a:gd name="connsiteY741" fmla="*/ 3169140 h 7790740"/>
              <a:gd name="connsiteX742" fmla="*/ 21091892 w 27930708"/>
              <a:gd name="connsiteY742" fmla="*/ 3158572 h 7790740"/>
              <a:gd name="connsiteX743" fmla="*/ 21091892 w 27930708"/>
              <a:gd name="connsiteY743" fmla="*/ 3169140 h 7790740"/>
              <a:gd name="connsiteX744" fmla="*/ 21098312 w 27930708"/>
              <a:gd name="connsiteY744" fmla="*/ 3167819 h 7790740"/>
              <a:gd name="connsiteX745" fmla="*/ 21133908 w 27930708"/>
              <a:gd name="connsiteY745" fmla="*/ 3160493 h 7790740"/>
              <a:gd name="connsiteX746" fmla="*/ 21132672 w 27930708"/>
              <a:gd name="connsiteY746" fmla="*/ 3169140 h 7790740"/>
              <a:gd name="connsiteX747" fmla="*/ 20563272 w 27930708"/>
              <a:gd name="connsiteY747" fmla="*/ 3270299 h 7790740"/>
              <a:gd name="connsiteX748" fmla="*/ 20524004 w 27930708"/>
              <a:gd name="connsiteY748" fmla="*/ 3311065 h 7790740"/>
              <a:gd name="connsiteX749" fmla="*/ 20513432 w 27930708"/>
              <a:gd name="connsiteY749" fmla="*/ 3311065 h 7790740"/>
              <a:gd name="connsiteX750" fmla="*/ 20492288 w 27930708"/>
              <a:gd name="connsiteY750" fmla="*/ 3351830 h 7790740"/>
              <a:gd name="connsiteX751" fmla="*/ 20644832 w 27930708"/>
              <a:gd name="connsiteY751" fmla="*/ 3300496 h 7790740"/>
              <a:gd name="connsiteX752" fmla="*/ 20625196 w 27930708"/>
              <a:gd name="connsiteY752" fmla="*/ 3330693 h 7790740"/>
              <a:gd name="connsiteX753" fmla="*/ 21102464 w 27930708"/>
              <a:gd name="connsiteY753" fmla="*/ 3270299 h 7790740"/>
              <a:gd name="connsiteX754" fmla="*/ 21233864 w 27930708"/>
              <a:gd name="connsiteY754" fmla="*/ 3240103 h 7790740"/>
              <a:gd name="connsiteX755" fmla="*/ 21233864 w 27930708"/>
              <a:gd name="connsiteY755" fmla="*/ 3250672 h 7790740"/>
              <a:gd name="connsiteX756" fmla="*/ 21377348 w 27930708"/>
              <a:gd name="connsiteY756" fmla="*/ 3229534 h 7790740"/>
              <a:gd name="connsiteX757" fmla="*/ 20736964 w 27930708"/>
              <a:gd name="connsiteY757" fmla="*/ 3382027 h 7790740"/>
              <a:gd name="connsiteX758" fmla="*/ 20554212 w 27930708"/>
              <a:gd name="connsiteY758" fmla="*/ 3422792 h 7790740"/>
              <a:gd name="connsiteX759" fmla="*/ 20513432 w 27930708"/>
              <a:gd name="connsiteY759" fmla="*/ 3463558 h 7790740"/>
              <a:gd name="connsiteX760" fmla="*/ 20634260 w 27930708"/>
              <a:gd name="connsiteY760" fmla="*/ 3433361 h 7790740"/>
              <a:gd name="connsiteX761" fmla="*/ 20644832 w 27930708"/>
              <a:gd name="connsiteY761" fmla="*/ 3442420 h 7790740"/>
              <a:gd name="connsiteX762" fmla="*/ 21042052 w 27930708"/>
              <a:gd name="connsiteY762" fmla="*/ 3392596 h 7790740"/>
              <a:gd name="connsiteX763" fmla="*/ 20971064 w 27930708"/>
              <a:gd name="connsiteY763" fmla="*/ 3412224 h 7790740"/>
              <a:gd name="connsiteX764" fmla="*/ 20756596 w 27930708"/>
              <a:gd name="connsiteY764" fmla="*/ 3452989 h 7790740"/>
              <a:gd name="connsiteX765" fmla="*/ 20736964 w 27930708"/>
              <a:gd name="connsiteY765" fmla="*/ 3452989 h 7790740"/>
              <a:gd name="connsiteX766" fmla="*/ 20726388 w 27930708"/>
              <a:gd name="connsiteY766" fmla="*/ 3463558 h 7790740"/>
              <a:gd name="connsiteX767" fmla="*/ 20665976 w 27930708"/>
              <a:gd name="connsiteY767" fmla="*/ 3472617 h 7790740"/>
              <a:gd name="connsiteX768" fmla="*/ 20644832 w 27930708"/>
              <a:gd name="connsiteY768" fmla="*/ 3472617 h 7790740"/>
              <a:gd name="connsiteX769" fmla="*/ 20218916 w 27930708"/>
              <a:gd name="connsiteY769" fmla="*/ 3545089 h 7790740"/>
              <a:gd name="connsiteX770" fmla="*/ 20208344 w 27930708"/>
              <a:gd name="connsiteY770" fmla="*/ 3545089 h 7790740"/>
              <a:gd name="connsiteX771" fmla="*/ 20178136 w 27930708"/>
              <a:gd name="connsiteY771" fmla="*/ 3584345 h 7790740"/>
              <a:gd name="connsiteX772" fmla="*/ 20483224 w 27930708"/>
              <a:gd name="connsiteY772" fmla="*/ 3545089 h 7790740"/>
              <a:gd name="connsiteX773" fmla="*/ 20320108 w 27930708"/>
              <a:gd name="connsiteY773" fmla="*/ 3605482 h 7790740"/>
              <a:gd name="connsiteX774" fmla="*/ 20289900 w 27930708"/>
              <a:gd name="connsiteY774" fmla="*/ 3646248 h 7790740"/>
              <a:gd name="connsiteX775" fmla="*/ 20594236 w 27930708"/>
              <a:gd name="connsiteY775" fmla="*/ 3596423 h 7790740"/>
              <a:gd name="connsiteX776" fmla="*/ 20765462 w 27930708"/>
              <a:gd name="connsiteY776" fmla="*/ 3555648 h 7790740"/>
              <a:gd name="connsiteX777" fmla="*/ 20746024 w 27930708"/>
              <a:gd name="connsiteY777" fmla="*/ 3564717 h 7790740"/>
              <a:gd name="connsiteX778" fmla="*/ 20543640 w 27930708"/>
              <a:gd name="connsiteY778" fmla="*/ 3616051 h 7790740"/>
              <a:gd name="connsiteX779" fmla="*/ 20513432 w 27930708"/>
              <a:gd name="connsiteY779" fmla="*/ 3656817 h 7790740"/>
              <a:gd name="connsiteX780" fmla="*/ 20634260 w 27930708"/>
              <a:gd name="connsiteY780" fmla="*/ 3656817 h 7790740"/>
              <a:gd name="connsiteX781" fmla="*/ 20502860 w 27930708"/>
              <a:gd name="connsiteY781" fmla="*/ 3706641 h 7790740"/>
              <a:gd name="connsiteX782" fmla="*/ 20472652 w 27930708"/>
              <a:gd name="connsiteY782" fmla="*/ 3747407 h 7790740"/>
              <a:gd name="connsiteX783" fmla="*/ 20726388 w 27930708"/>
              <a:gd name="connsiteY783" fmla="*/ 3717210 h 7790740"/>
              <a:gd name="connsiteX784" fmla="*/ 20706756 w 27930708"/>
              <a:gd name="connsiteY784" fmla="*/ 3747407 h 7790740"/>
              <a:gd name="connsiteX785" fmla="*/ 21102464 w 27930708"/>
              <a:gd name="connsiteY785" fmla="*/ 3687013 h 7790740"/>
              <a:gd name="connsiteX786" fmla="*/ 21508744 w 27930708"/>
              <a:gd name="connsiteY786" fmla="*/ 3594913 h 7790740"/>
              <a:gd name="connsiteX787" fmla="*/ 21508744 w 27930708"/>
              <a:gd name="connsiteY787" fmla="*/ 3605482 h 7790740"/>
              <a:gd name="connsiteX788" fmla="*/ 21691496 w 27930708"/>
              <a:gd name="connsiteY788" fmla="*/ 3564717 h 7790740"/>
              <a:gd name="connsiteX789" fmla="*/ 21457396 w 27930708"/>
              <a:gd name="connsiteY789" fmla="*/ 3625110 h 7790740"/>
              <a:gd name="connsiteX790" fmla="*/ 21345628 w 27930708"/>
              <a:gd name="connsiteY790" fmla="*/ 3656817 h 7790740"/>
              <a:gd name="connsiteX791" fmla="*/ 21306360 w 27930708"/>
              <a:gd name="connsiteY791" fmla="*/ 3697582 h 7790740"/>
              <a:gd name="connsiteX792" fmla="*/ 21295788 w 27930708"/>
              <a:gd name="connsiteY792" fmla="*/ 3697582 h 7790740"/>
              <a:gd name="connsiteX793" fmla="*/ 21295788 w 27930708"/>
              <a:gd name="connsiteY793" fmla="*/ 3676444 h 7790740"/>
              <a:gd name="connsiteX794" fmla="*/ 20971064 w 27930708"/>
              <a:gd name="connsiteY794" fmla="*/ 3747407 h 7790740"/>
              <a:gd name="connsiteX795" fmla="*/ 20930284 w 27930708"/>
              <a:gd name="connsiteY795" fmla="*/ 3788172 h 7790740"/>
              <a:gd name="connsiteX796" fmla="*/ 20904420 w 27930708"/>
              <a:gd name="connsiteY796" fmla="*/ 3819124 h 7790740"/>
              <a:gd name="connsiteX797" fmla="*/ 20901816 w 27930708"/>
              <a:gd name="connsiteY797" fmla="*/ 3824293 h 7790740"/>
              <a:gd name="connsiteX798" fmla="*/ 20764478 w 27930708"/>
              <a:gd name="connsiteY798" fmla="*/ 3845970 h 7790740"/>
              <a:gd name="connsiteX799" fmla="*/ 20227976 w 27930708"/>
              <a:gd name="connsiteY799" fmla="*/ 3940665 h 7790740"/>
              <a:gd name="connsiteX800" fmla="*/ 20187200 w 27930708"/>
              <a:gd name="connsiteY800" fmla="*/ 3981431 h 7790740"/>
              <a:gd name="connsiteX801" fmla="*/ 20634260 w 27930708"/>
              <a:gd name="connsiteY801" fmla="*/ 3910469 h 7790740"/>
              <a:gd name="connsiteX802" fmla="*/ 21091892 w 27930708"/>
              <a:gd name="connsiteY802" fmla="*/ 3839506 h 7790740"/>
              <a:gd name="connsiteX803" fmla="*/ 21122100 w 27930708"/>
              <a:gd name="connsiteY803" fmla="*/ 3818369 h 7790740"/>
              <a:gd name="connsiteX804" fmla="*/ 21418124 w 27930708"/>
              <a:gd name="connsiteY804" fmla="*/ 3736838 h 7790740"/>
              <a:gd name="connsiteX805" fmla="*/ 21464756 w 27930708"/>
              <a:gd name="connsiteY805" fmla="*/ 3728911 h 7790740"/>
              <a:gd name="connsiteX806" fmla="*/ 21508424 w 27930708"/>
              <a:gd name="connsiteY806" fmla="*/ 3728005 h 7790740"/>
              <a:gd name="connsiteX807" fmla="*/ 21502326 w 27930708"/>
              <a:gd name="connsiteY807" fmla="*/ 3732308 h 7790740"/>
              <a:gd name="connsiteX808" fmla="*/ 21489112 w 27930708"/>
              <a:gd name="connsiteY808" fmla="*/ 3736838 h 7790740"/>
              <a:gd name="connsiteX809" fmla="*/ 21153816 w 27930708"/>
              <a:gd name="connsiteY809" fmla="*/ 3839506 h 7790740"/>
              <a:gd name="connsiteX810" fmla="*/ 21162876 w 27930708"/>
              <a:gd name="connsiteY810" fmla="*/ 3818369 h 7790740"/>
              <a:gd name="connsiteX811" fmla="*/ 20573844 w 27930708"/>
              <a:gd name="connsiteY811" fmla="*/ 3930096 h 7790740"/>
              <a:gd name="connsiteX812" fmla="*/ 20543640 w 27930708"/>
              <a:gd name="connsiteY812" fmla="*/ 3940665 h 7790740"/>
              <a:gd name="connsiteX813" fmla="*/ 20502860 w 27930708"/>
              <a:gd name="connsiteY813" fmla="*/ 3981431 h 7790740"/>
              <a:gd name="connsiteX814" fmla="*/ 20644832 w 27930708"/>
              <a:gd name="connsiteY814" fmla="*/ 3960293 h 7790740"/>
              <a:gd name="connsiteX815" fmla="*/ 20665976 w 27930708"/>
              <a:gd name="connsiteY815" fmla="*/ 3951234 h 7790740"/>
              <a:gd name="connsiteX816" fmla="*/ 20696184 w 27930708"/>
              <a:gd name="connsiteY816" fmla="*/ 3960293 h 7790740"/>
              <a:gd name="connsiteX817" fmla="*/ 21010332 w 27930708"/>
              <a:gd name="connsiteY817" fmla="*/ 3899900 h 7790740"/>
              <a:gd name="connsiteX818" fmla="*/ 21001272 w 27930708"/>
              <a:gd name="connsiteY818" fmla="*/ 3930096 h 7790740"/>
              <a:gd name="connsiteX819" fmla="*/ 21061684 w 27930708"/>
              <a:gd name="connsiteY819" fmla="*/ 3919528 h 7790740"/>
              <a:gd name="connsiteX820" fmla="*/ 20949920 w 27930708"/>
              <a:gd name="connsiteY820" fmla="*/ 3960293 h 7790740"/>
              <a:gd name="connsiteX821" fmla="*/ 20960492 w 27930708"/>
              <a:gd name="connsiteY821" fmla="*/ 3940665 h 7790740"/>
              <a:gd name="connsiteX822" fmla="*/ 20777740 w 27930708"/>
              <a:gd name="connsiteY822" fmla="*/ 3960293 h 7790740"/>
              <a:gd name="connsiteX823" fmla="*/ 21214228 w 27930708"/>
              <a:gd name="connsiteY823" fmla="*/ 3992000 h 7790740"/>
              <a:gd name="connsiteX824" fmla="*/ 21193084 w 27930708"/>
              <a:gd name="connsiteY824" fmla="*/ 3992000 h 7790740"/>
              <a:gd name="connsiteX825" fmla="*/ 20706756 w 27930708"/>
              <a:gd name="connsiteY825" fmla="*/ 3970862 h 7790740"/>
              <a:gd name="connsiteX826" fmla="*/ 20451508 w 27930708"/>
              <a:gd name="connsiteY826" fmla="*/ 4022196 h 7790740"/>
              <a:gd name="connsiteX827" fmla="*/ 20421300 w 27930708"/>
              <a:gd name="connsiteY827" fmla="*/ 4041824 h 7790740"/>
              <a:gd name="connsiteX828" fmla="*/ 20524004 w 27930708"/>
              <a:gd name="connsiteY828" fmla="*/ 4041824 h 7790740"/>
              <a:gd name="connsiteX829" fmla="*/ 20767168 w 27930708"/>
              <a:gd name="connsiteY829" fmla="*/ 4001059 h 7790740"/>
              <a:gd name="connsiteX830" fmla="*/ 20594992 w 27930708"/>
              <a:gd name="connsiteY830" fmla="*/ 4052393 h 7790740"/>
              <a:gd name="connsiteX831" fmla="*/ 20827584 w 27930708"/>
              <a:gd name="connsiteY831" fmla="*/ 4062962 h 7790740"/>
              <a:gd name="connsiteX832" fmla="*/ 20797376 w 27930708"/>
              <a:gd name="connsiteY832" fmla="*/ 4062962 h 7790740"/>
              <a:gd name="connsiteX833" fmla="*/ 20706756 w 27930708"/>
              <a:gd name="connsiteY833" fmla="*/ 4093158 h 7790740"/>
              <a:gd name="connsiteX834" fmla="*/ 20726388 w 27930708"/>
              <a:gd name="connsiteY834" fmla="*/ 4103727 h 7790740"/>
              <a:gd name="connsiteX835" fmla="*/ 20807948 w 27930708"/>
              <a:gd name="connsiteY835" fmla="*/ 4072021 h 7790740"/>
              <a:gd name="connsiteX836" fmla="*/ 20827584 w 27930708"/>
              <a:gd name="connsiteY836" fmla="*/ 4062962 h 7790740"/>
              <a:gd name="connsiteX837" fmla="*/ 20838156 w 27930708"/>
              <a:gd name="connsiteY837" fmla="*/ 4052393 h 7790740"/>
              <a:gd name="connsiteX838" fmla="*/ 20889508 w 27930708"/>
              <a:gd name="connsiteY838" fmla="*/ 4011627 h 7790740"/>
              <a:gd name="connsiteX839" fmla="*/ 20980128 w 27930708"/>
              <a:gd name="connsiteY839" fmla="*/ 3992000 h 7790740"/>
              <a:gd name="connsiteX840" fmla="*/ 20949920 w 27930708"/>
              <a:gd name="connsiteY840" fmla="*/ 4031255 h 7790740"/>
              <a:gd name="connsiteX841" fmla="*/ 21081320 w 27930708"/>
              <a:gd name="connsiteY841" fmla="*/ 4001059 h 7790740"/>
              <a:gd name="connsiteX842" fmla="*/ 21042052 w 27930708"/>
              <a:gd name="connsiteY842" fmla="*/ 4022196 h 7790740"/>
              <a:gd name="connsiteX843" fmla="*/ 21010332 w 27930708"/>
              <a:gd name="connsiteY843" fmla="*/ 4062962 h 7790740"/>
              <a:gd name="connsiteX844" fmla="*/ 20777740 w 27930708"/>
              <a:gd name="connsiteY844" fmla="*/ 4103727 h 7790740"/>
              <a:gd name="connsiteX845" fmla="*/ 20767168 w 27930708"/>
              <a:gd name="connsiteY845" fmla="*/ 4103727 h 7790740"/>
              <a:gd name="connsiteX846" fmla="*/ 21010332 w 27930708"/>
              <a:gd name="connsiteY846" fmla="*/ 4133924 h 7790740"/>
              <a:gd name="connsiteX847" fmla="*/ 20939348 w 27930708"/>
              <a:gd name="connsiteY847" fmla="*/ 4164121 h 7790740"/>
              <a:gd name="connsiteX848" fmla="*/ 21498172 w 27930708"/>
              <a:gd name="connsiteY848" fmla="*/ 4215455 h 7790740"/>
              <a:gd name="connsiteX849" fmla="*/ 21590304 w 27930708"/>
              <a:gd name="connsiteY849" fmla="*/ 4183748 h 7790740"/>
              <a:gd name="connsiteX850" fmla="*/ 21255008 w 27930708"/>
              <a:gd name="connsiteY850" fmla="*/ 4153552 h 7790740"/>
              <a:gd name="connsiteX851" fmla="*/ 21498172 w 27930708"/>
              <a:gd name="connsiteY851" fmla="*/ 4144493 h 7790740"/>
              <a:gd name="connsiteX852" fmla="*/ 22392296 w 27930708"/>
              <a:gd name="connsiteY852" fmla="*/ 4204886 h 7790740"/>
              <a:gd name="connsiteX853" fmla="*/ 21915028 w 27930708"/>
              <a:gd name="connsiteY853" fmla="*/ 4215455 h 7790740"/>
              <a:gd name="connsiteX854" fmla="*/ 21824408 w 27930708"/>
              <a:gd name="connsiteY854" fmla="*/ 4245652 h 7790740"/>
              <a:gd name="connsiteX855" fmla="*/ 21874248 w 27930708"/>
              <a:gd name="connsiteY855" fmla="*/ 4256221 h 7790740"/>
              <a:gd name="connsiteX856" fmla="*/ 21732276 w 27930708"/>
              <a:gd name="connsiteY856" fmla="*/ 4245652 h 7790740"/>
              <a:gd name="connsiteX857" fmla="*/ 21702068 w 27930708"/>
              <a:gd name="connsiteY857" fmla="*/ 4245652 h 7790740"/>
              <a:gd name="connsiteX858" fmla="*/ 21356200 w 27930708"/>
              <a:gd name="connsiteY858" fmla="*/ 4245652 h 7790740"/>
              <a:gd name="connsiteX859" fmla="*/ 21265580 w 27930708"/>
              <a:gd name="connsiteY859" fmla="*/ 4275848 h 7790740"/>
              <a:gd name="connsiteX860" fmla="*/ 22087204 w 27930708"/>
              <a:gd name="connsiteY860" fmla="*/ 4316614 h 7790740"/>
              <a:gd name="connsiteX861" fmla="*/ 21854612 w 27930708"/>
              <a:gd name="connsiteY861" fmla="*/ 4325673 h 7790740"/>
              <a:gd name="connsiteX862" fmla="*/ 21783628 w 27930708"/>
              <a:gd name="connsiteY862" fmla="*/ 4366438 h 7790740"/>
              <a:gd name="connsiteX863" fmla="*/ 22200480 w 27930708"/>
              <a:gd name="connsiteY863" fmla="*/ 4377007 h 7790740"/>
              <a:gd name="connsiteX864" fmla="*/ 21702068 w 27930708"/>
              <a:gd name="connsiteY864" fmla="*/ 4387576 h 7790740"/>
              <a:gd name="connsiteX865" fmla="*/ 21214228 w 27930708"/>
              <a:gd name="connsiteY865" fmla="*/ 4398145 h 7790740"/>
              <a:gd name="connsiteX866" fmla="*/ 21122100 w 27930708"/>
              <a:gd name="connsiteY866" fmla="*/ 4428342 h 7790740"/>
              <a:gd name="connsiteX867" fmla="*/ 21396980 w 27930708"/>
              <a:gd name="connsiteY867" fmla="*/ 4447969 h 7790740"/>
              <a:gd name="connsiteX868" fmla="*/ 21356200 w 27930708"/>
              <a:gd name="connsiteY868" fmla="*/ 4469107 h 7790740"/>
              <a:gd name="connsiteX869" fmla="*/ 21508744 w 27930708"/>
              <a:gd name="connsiteY869" fmla="*/ 4478166 h 7790740"/>
              <a:gd name="connsiteX870" fmla="*/ 21478540 w 27930708"/>
              <a:gd name="connsiteY870" fmla="*/ 4499304 h 7790740"/>
              <a:gd name="connsiteX871" fmla="*/ 22718528 w 27930708"/>
              <a:gd name="connsiteY871" fmla="*/ 4550638 h 7790740"/>
              <a:gd name="connsiteX872" fmla="*/ 22809148 w 27930708"/>
              <a:gd name="connsiteY872" fmla="*/ 4509873 h 7790740"/>
              <a:gd name="connsiteX873" fmla="*/ 21792688 w 27930708"/>
              <a:gd name="connsiteY873" fmla="*/ 4478166 h 7790740"/>
              <a:gd name="connsiteX874" fmla="*/ 22047936 w 27930708"/>
              <a:gd name="connsiteY874" fmla="*/ 4478166 h 7790740"/>
              <a:gd name="connsiteX875" fmla="*/ 22138556 w 27930708"/>
              <a:gd name="connsiteY875" fmla="*/ 4458538 h 7790740"/>
              <a:gd name="connsiteX876" fmla="*/ 22413440 w 27930708"/>
              <a:gd name="connsiteY876" fmla="*/ 4458538 h 7790740"/>
              <a:gd name="connsiteX877" fmla="*/ 22514632 w 27930708"/>
              <a:gd name="connsiteY877" fmla="*/ 4417773 h 7790740"/>
              <a:gd name="connsiteX878" fmla="*/ 21904456 w 27930708"/>
              <a:gd name="connsiteY878" fmla="*/ 4417773 h 7790740"/>
              <a:gd name="connsiteX879" fmla="*/ 22697384 w 27930708"/>
              <a:gd name="connsiteY879" fmla="*/ 4398145 h 7790740"/>
              <a:gd name="connsiteX880" fmla="*/ 22759308 w 27930708"/>
              <a:gd name="connsiteY880" fmla="*/ 4387576 h 7790740"/>
              <a:gd name="connsiteX881" fmla="*/ 22991900 w 27930708"/>
              <a:gd name="connsiteY881" fmla="*/ 4398145 h 7790740"/>
              <a:gd name="connsiteX882" fmla="*/ 22768368 w 27930708"/>
              <a:gd name="connsiteY882" fmla="*/ 4407204 h 7790740"/>
              <a:gd name="connsiteX883" fmla="*/ 22677748 w 27930708"/>
              <a:gd name="connsiteY883" fmla="*/ 4447969 h 7790740"/>
              <a:gd name="connsiteX884" fmla="*/ 23256208 w 27930708"/>
              <a:gd name="connsiteY884" fmla="*/ 4488735 h 7790740"/>
              <a:gd name="connsiteX885" fmla="*/ 23296988 w 27930708"/>
              <a:gd name="connsiteY885" fmla="*/ 4488735 h 7790740"/>
              <a:gd name="connsiteX886" fmla="*/ 23084028 w 27930708"/>
              <a:gd name="connsiteY886" fmla="*/ 4499304 h 7790740"/>
              <a:gd name="connsiteX887" fmla="*/ 22991900 w 27930708"/>
              <a:gd name="connsiteY887" fmla="*/ 4540069 h 7790740"/>
              <a:gd name="connsiteX888" fmla="*/ 23602076 w 27930708"/>
              <a:gd name="connsiteY888" fmla="*/ 4591404 h 7790740"/>
              <a:gd name="connsiteX889" fmla="*/ 23062884 w 27930708"/>
              <a:gd name="connsiteY889" fmla="*/ 4611031 h 7790740"/>
              <a:gd name="connsiteX890" fmla="*/ 22961692 w 27930708"/>
              <a:gd name="connsiteY890" fmla="*/ 4630659 h 7790740"/>
              <a:gd name="connsiteX891" fmla="*/ 22951120 w 27930708"/>
              <a:gd name="connsiteY891" fmla="*/ 4630659 h 7790740"/>
              <a:gd name="connsiteX892" fmla="*/ 22321308 w 27930708"/>
              <a:gd name="connsiteY892" fmla="*/ 4611031 h 7790740"/>
              <a:gd name="connsiteX893" fmla="*/ 22383232 w 27930708"/>
              <a:gd name="connsiteY893" fmla="*/ 4591404 h 7790740"/>
              <a:gd name="connsiteX894" fmla="*/ 22108352 w 27930708"/>
              <a:gd name="connsiteY894" fmla="*/ 4591404 h 7790740"/>
              <a:gd name="connsiteX895" fmla="*/ 22016220 w 27930708"/>
              <a:gd name="connsiteY895" fmla="*/ 4630659 h 7790740"/>
              <a:gd name="connsiteX896" fmla="*/ 22087204 w 27930708"/>
              <a:gd name="connsiteY896" fmla="*/ 4630659 h 7790740"/>
              <a:gd name="connsiteX897" fmla="*/ 22026792 w 27930708"/>
              <a:gd name="connsiteY897" fmla="*/ 4641228 h 7790740"/>
              <a:gd name="connsiteX898" fmla="*/ 21936172 w 27930708"/>
              <a:gd name="connsiteY898" fmla="*/ 4671425 h 7790740"/>
              <a:gd name="connsiteX899" fmla="*/ 22656604 w 27930708"/>
              <a:gd name="connsiteY899" fmla="*/ 4712190 h 7790740"/>
              <a:gd name="connsiteX900" fmla="*/ 22575044 w 27930708"/>
              <a:gd name="connsiteY900" fmla="*/ 4742387 h 7790740"/>
              <a:gd name="connsiteX901" fmla="*/ 21620512 w 27930708"/>
              <a:gd name="connsiteY901" fmla="*/ 4772584 h 7790740"/>
              <a:gd name="connsiteX902" fmla="*/ 21528380 w 27930708"/>
              <a:gd name="connsiteY902" fmla="*/ 4804290 h 7790740"/>
              <a:gd name="connsiteX903" fmla="*/ 22078144 w 27930708"/>
              <a:gd name="connsiteY903" fmla="*/ 4813349 h 7790740"/>
              <a:gd name="connsiteX904" fmla="*/ 21742848 w 27930708"/>
              <a:gd name="connsiteY904" fmla="*/ 4854115 h 7790740"/>
              <a:gd name="connsiteX905" fmla="*/ 21702068 w 27930708"/>
              <a:gd name="connsiteY905" fmla="*/ 4875252 h 7790740"/>
              <a:gd name="connsiteX906" fmla="*/ 22200480 w 27930708"/>
              <a:gd name="connsiteY906" fmla="*/ 4885821 h 7790740"/>
              <a:gd name="connsiteX907" fmla="*/ 22209544 w 27930708"/>
              <a:gd name="connsiteY907" fmla="*/ 4894880 h 7790740"/>
              <a:gd name="connsiteX908" fmla="*/ 22250324 w 27930708"/>
              <a:gd name="connsiteY908" fmla="*/ 4894880 h 7790740"/>
              <a:gd name="connsiteX909" fmla="*/ 22189908 w 27930708"/>
              <a:gd name="connsiteY909" fmla="*/ 4925077 h 7790740"/>
              <a:gd name="connsiteX910" fmla="*/ 22738164 w 27930708"/>
              <a:gd name="connsiteY910" fmla="*/ 4956783 h 7790740"/>
              <a:gd name="connsiteX911" fmla="*/ 22839356 w 27930708"/>
              <a:gd name="connsiteY911" fmla="*/ 4935646 h 7790740"/>
              <a:gd name="connsiteX912" fmla="*/ 22901280 w 27930708"/>
              <a:gd name="connsiteY912" fmla="*/ 4935646 h 7790740"/>
              <a:gd name="connsiteX913" fmla="*/ 23013044 w 27930708"/>
              <a:gd name="connsiteY913" fmla="*/ 4965842 h 7790740"/>
              <a:gd name="connsiteX914" fmla="*/ 22738164 w 27930708"/>
              <a:gd name="connsiteY914" fmla="*/ 4986980 h 7790740"/>
              <a:gd name="connsiteX915" fmla="*/ 22656604 w 27930708"/>
              <a:gd name="connsiteY915" fmla="*/ 5017177 h 7790740"/>
              <a:gd name="connsiteX916" fmla="*/ 23185224 w 27930708"/>
              <a:gd name="connsiteY916" fmla="*/ 5038314 h 7790740"/>
              <a:gd name="connsiteX917" fmla="*/ 23195796 w 27930708"/>
              <a:gd name="connsiteY917" fmla="*/ 5047373 h 7790740"/>
              <a:gd name="connsiteX918" fmla="*/ 22819720 w 27930708"/>
              <a:gd name="connsiteY918" fmla="*/ 5077570 h 7790740"/>
              <a:gd name="connsiteX919" fmla="*/ 22727588 w 27930708"/>
              <a:gd name="connsiteY919" fmla="*/ 5118335 h 7790740"/>
              <a:gd name="connsiteX920" fmla="*/ 23662488 w 27930708"/>
              <a:gd name="connsiteY920" fmla="*/ 5139473 h 7790740"/>
              <a:gd name="connsiteX921" fmla="*/ 23713840 w 27930708"/>
              <a:gd name="connsiteY921" fmla="*/ 5150042 h 7790740"/>
              <a:gd name="connsiteX922" fmla="*/ 23795400 w 27930708"/>
              <a:gd name="connsiteY922" fmla="*/ 5159101 h 7790740"/>
              <a:gd name="connsiteX923" fmla="*/ 23703268 w 27930708"/>
              <a:gd name="connsiteY923" fmla="*/ 5180239 h 7790740"/>
              <a:gd name="connsiteX924" fmla="*/ 23632284 w 27930708"/>
              <a:gd name="connsiteY924" fmla="*/ 5210435 h 7790740"/>
              <a:gd name="connsiteX925" fmla="*/ 24160900 w 27930708"/>
              <a:gd name="connsiteY925" fmla="*/ 5230063 h 7790740"/>
              <a:gd name="connsiteX926" fmla="*/ 24698584 w 27930708"/>
              <a:gd name="connsiteY926" fmla="*/ 5230063 h 7790740"/>
              <a:gd name="connsiteX927" fmla="*/ 24730300 w 27930708"/>
              <a:gd name="connsiteY927" fmla="*/ 5230063 h 7790740"/>
              <a:gd name="connsiteX928" fmla="*/ 23967580 w 27930708"/>
              <a:gd name="connsiteY928" fmla="*/ 5291966 h 7790740"/>
              <a:gd name="connsiteX929" fmla="*/ 24109552 w 27930708"/>
              <a:gd name="connsiteY929" fmla="*/ 5281397 h 7790740"/>
              <a:gd name="connsiteX930" fmla="*/ 24089916 w 27930708"/>
              <a:gd name="connsiteY930" fmla="*/ 5291966 h 7790740"/>
              <a:gd name="connsiteX931" fmla="*/ 23875448 w 27930708"/>
              <a:gd name="connsiteY931" fmla="*/ 5301025 h 7790740"/>
              <a:gd name="connsiteX932" fmla="*/ 23845240 w 27930708"/>
              <a:gd name="connsiteY932" fmla="*/ 5332732 h 7790740"/>
              <a:gd name="connsiteX933" fmla="*/ 23541664 w 27930708"/>
              <a:gd name="connsiteY933" fmla="*/ 5341791 h 7790740"/>
              <a:gd name="connsiteX934" fmla="*/ 23500884 w 27930708"/>
              <a:gd name="connsiteY934" fmla="*/ 5341791 h 7790740"/>
              <a:gd name="connsiteX935" fmla="*/ 23531092 w 27930708"/>
              <a:gd name="connsiteY935" fmla="*/ 5332732 h 7790740"/>
              <a:gd name="connsiteX936" fmla="*/ 23479740 w 27930708"/>
              <a:gd name="connsiteY936" fmla="*/ 5332732 h 7790740"/>
              <a:gd name="connsiteX937" fmla="*/ 23531092 w 27930708"/>
              <a:gd name="connsiteY937" fmla="*/ 5311594 h 7790740"/>
              <a:gd name="connsiteX938" fmla="*/ 23550724 w 27930708"/>
              <a:gd name="connsiteY938" fmla="*/ 5311594 h 7790740"/>
              <a:gd name="connsiteX939" fmla="*/ 23621712 w 27930708"/>
              <a:gd name="connsiteY939" fmla="*/ 5270829 h 7790740"/>
              <a:gd name="connsiteX940" fmla="*/ 23185224 w 27930708"/>
              <a:gd name="connsiteY940" fmla="*/ 5291966 h 7790740"/>
              <a:gd name="connsiteX941" fmla="*/ 23591504 w 27930708"/>
              <a:gd name="connsiteY941" fmla="*/ 5260260 h 7790740"/>
              <a:gd name="connsiteX942" fmla="*/ 23673064 w 27930708"/>
              <a:gd name="connsiteY942" fmla="*/ 5219494 h 7790740"/>
              <a:gd name="connsiteX943" fmla="*/ 23480306 w 27930708"/>
              <a:gd name="connsiteY943" fmla="*/ 5224779 h 7790740"/>
              <a:gd name="connsiteX944" fmla="*/ 23363034 w 27930708"/>
              <a:gd name="connsiteY944" fmla="*/ 5227975 h 7790740"/>
              <a:gd name="connsiteX945" fmla="*/ 23386618 w 27930708"/>
              <a:gd name="connsiteY945" fmla="*/ 5219235 h 7790740"/>
              <a:gd name="connsiteX946" fmla="*/ 23460104 w 27930708"/>
              <a:gd name="connsiteY946" fmla="*/ 5189298 h 7790740"/>
              <a:gd name="connsiteX947" fmla="*/ 22718528 w 27930708"/>
              <a:gd name="connsiteY947" fmla="*/ 5169670 h 7790740"/>
              <a:gd name="connsiteX948" fmla="*/ 22555412 w 27930708"/>
              <a:gd name="connsiteY948" fmla="*/ 5159101 h 7790740"/>
              <a:gd name="connsiteX949" fmla="*/ 22463280 w 27930708"/>
              <a:gd name="connsiteY949" fmla="*/ 5189298 h 7790740"/>
              <a:gd name="connsiteX950" fmla="*/ 22606764 w 27930708"/>
              <a:gd name="connsiteY950" fmla="*/ 5199866 h 7790740"/>
              <a:gd name="connsiteX951" fmla="*/ 22768368 w 27930708"/>
              <a:gd name="connsiteY951" fmla="*/ 5210435 h 7790740"/>
              <a:gd name="connsiteX952" fmla="*/ 22789512 w 27930708"/>
              <a:gd name="connsiteY952" fmla="*/ 5210435 h 7790740"/>
              <a:gd name="connsiteX953" fmla="*/ 23133872 w 27930708"/>
              <a:gd name="connsiteY953" fmla="*/ 5210435 h 7790740"/>
              <a:gd name="connsiteX954" fmla="*/ 22819720 w 27930708"/>
              <a:gd name="connsiteY954" fmla="*/ 5219494 h 7790740"/>
              <a:gd name="connsiteX955" fmla="*/ 22504060 w 27930708"/>
              <a:gd name="connsiteY955" fmla="*/ 5240632 h 7790740"/>
              <a:gd name="connsiteX956" fmla="*/ 22422500 w 27930708"/>
              <a:gd name="connsiteY956" fmla="*/ 5270829 h 7790740"/>
              <a:gd name="connsiteX957" fmla="*/ 22778940 w 27930708"/>
              <a:gd name="connsiteY957" fmla="*/ 5281397 h 7790740"/>
              <a:gd name="connsiteX958" fmla="*/ 23124808 w 27930708"/>
              <a:gd name="connsiteY958" fmla="*/ 5270829 h 7790740"/>
              <a:gd name="connsiteX959" fmla="*/ 23013044 w 27930708"/>
              <a:gd name="connsiteY959" fmla="*/ 5291966 h 7790740"/>
              <a:gd name="connsiteX960" fmla="*/ 22951120 w 27930708"/>
              <a:gd name="connsiteY960" fmla="*/ 5322163 h 7790740"/>
              <a:gd name="connsiteX961" fmla="*/ 23053824 w 27930708"/>
              <a:gd name="connsiteY961" fmla="*/ 5322163 h 7790740"/>
              <a:gd name="connsiteX962" fmla="*/ 23032680 w 27930708"/>
              <a:gd name="connsiteY962" fmla="*/ 5332732 h 7790740"/>
              <a:gd name="connsiteX963" fmla="*/ 22636968 w 27930708"/>
              <a:gd name="connsiteY963" fmla="*/ 5332732 h 7790740"/>
              <a:gd name="connsiteX964" fmla="*/ 22433072 w 27930708"/>
              <a:gd name="connsiteY964" fmla="*/ 5332732 h 7790740"/>
              <a:gd name="connsiteX965" fmla="*/ 22433072 w 27930708"/>
              <a:gd name="connsiteY965" fmla="*/ 5341791 h 7790740"/>
              <a:gd name="connsiteX966" fmla="*/ 22596192 w 27930708"/>
              <a:gd name="connsiteY966" fmla="*/ 5341791 h 7790740"/>
              <a:gd name="connsiteX967" fmla="*/ 22544840 w 27930708"/>
              <a:gd name="connsiteY967" fmla="*/ 5362928 h 7790740"/>
              <a:gd name="connsiteX968" fmla="*/ 22830292 w 27930708"/>
              <a:gd name="connsiteY968" fmla="*/ 5371987 h 7790740"/>
              <a:gd name="connsiteX969" fmla="*/ 22789512 w 27930708"/>
              <a:gd name="connsiteY969" fmla="*/ 5393125 h 7790740"/>
              <a:gd name="connsiteX970" fmla="*/ 22910340 w 27930708"/>
              <a:gd name="connsiteY970" fmla="*/ 5393125 h 7790740"/>
              <a:gd name="connsiteX971" fmla="*/ 22904110 w 27930708"/>
              <a:gd name="connsiteY971" fmla="*/ 5394446 h 7790740"/>
              <a:gd name="connsiteX972" fmla="*/ 22863928 w 27930708"/>
              <a:gd name="connsiteY972" fmla="*/ 5402967 h 7790740"/>
              <a:gd name="connsiteX973" fmla="*/ 22830292 w 27930708"/>
              <a:gd name="connsiteY973" fmla="*/ 5403694 h 7790740"/>
              <a:gd name="connsiteX974" fmla="*/ 22849928 w 27930708"/>
              <a:gd name="connsiteY974" fmla="*/ 5403694 h 7790740"/>
              <a:gd name="connsiteX975" fmla="*/ 22860500 w 27930708"/>
              <a:gd name="connsiteY975" fmla="*/ 5403694 h 7790740"/>
              <a:gd name="connsiteX976" fmla="*/ 22863928 w 27930708"/>
              <a:gd name="connsiteY976" fmla="*/ 5402967 h 7790740"/>
              <a:gd name="connsiteX977" fmla="*/ 23135950 w 27930708"/>
              <a:gd name="connsiteY977" fmla="*/ 5397088 h 7790740"/>
              <a:gd name="connsiteX978" fmla="*/ 23449532 w 27930708"/>
              <a:gd name="connsiteY978" fmla="*/ 5382556 h 7790740"/>
              <a:gd name="connsiteX979" fmla="*/ 23632284 w 27930708"/>
              <a:gd name="connsiteY979" fmla="*/ 5382556 h 7790740"/>
              <a:gd name="connsiteX980" fmla="*/ 23561296 w 27930708"/>
              <a:gd name="connsiteY980" fmla="*/ 5412753 h 7790740"/>
              <a:gd name="connsiteX981" fmla="*/ 23647388 w 27930708"/>
              <a:gd name="connsiteY981" fmla="*/ 5404826 h 7790740"/>
              <a:gd name="connsiteX982" fmla="*/ 23680628 w 27930708"/>
              <a:gd name="connsiteY982" fmla="*/ 5404389 h 7790740"/>
              <a:gd name="connsiteX983" fmla="*/ 23656070 w 27930708"/>
              <a:gd name="connsiteY983" fmla="*/ 5410063 h 7790740"/>
              <a:gd name="connsiteX984" fmla="*/ 23591504 w 27930708"/>
              <a:gd name="connsiteY984" fmla="*/ 5444459 h 7790740"/>
              <a:gd name="connsiteX985" fmla="*/ 23907164 w 27930708"/>
              <a:gd name="connsiteY985" fmla="*/ 5444459 h 7790740"/>
              <a:gd name="connsiteX986" fmla="*/ 23845240 w 27930708"/>
              <a:gd name="connsiteY986" fmla="*/ 5485225 h 7790740"/>
              <a:gd name="connsiteX987" fmla="*/ 24435784 w 27930708"/>
              <a:gd name="connsiteY987" fmla="*/ 5474656 h 7790740"/>
              <a:gd name="connsiteX988" fmla="*/ 24536976 w 27930708"/>
              <a:gd name="connsiteY988" fmla="*/ 5433891 h 7790740"/>
              <a:gd name="connsiteX989" fmla="*/ 24425212 w 27930708"/>
              <a:gd name="connsiteY989" fmla="*/ 5444459 h 7790740"/>
              <a:gd name="connsiteX990" fmla="*/ 24373860 w 27930708"/>
              <a:gd name="connsiteY990" fmla="*/ 5453518 h 7790740"/>
              <a:gd name="connsiteX991" fmla="*/ 24251524 w 27930708"/>
              <a:gd name="connsiteY991" fmla="*/ 5444459 h 7790740"/>
              <a:gd name="connsiteX992" fmla="*/ 24191108 w 27930708"/>
              <a:gd name="connsiteY992" fmla="*/ 5444459 h 7790740"/>
              <a:gd name="connsiteX993" fmla="*/ 24171476 w 27930708"/>
              <a:gd name="connsiteY993" fmla="*/ 5444459 h 7790740"/>
              <a:gd name="connsiteX994" fmla="*/ 24120124 w 27930708"/>
              <a:gd name="connsiteY994" fmla="*/ 5444459 h 7790740"/>
              <a:gd name="connsiteX995" fmla="*/ 24150328 w 27930708"/>
              <a:gd name="connsiteY995" fmla="*/ 5423322 h 7790740"/>
              <a:gd name="connsiteX996" fmla="*/ 24343652 w 27930708"/>
              <a:gd name="connsiteY996" fmla="*/ 5423322 h 7790740"/>
              <a:gd name="connsiteX997" fmla="*/ 24425212 w 27930708"/>
              <a:gd name="connsiteY997" fmla="*/ 5403694 h 7790740"/>
              <a:gd name="connsiteX998" fmla="*/ 25379748 w 27930708"/>
              <a:gd name="connsiteY998" fmla="*/ 5362928 h 7790740"/>
              <a:gd name="connsiteX999" fmla="*/ 24872272 w 27930708"/>
              <a:gd name="connsiteY999" fmla="*/ 5423322 h 7790740"/>
              <a:gd name="connsiteX1000" fmla="*/ 24780140 w 27930708"/>
              <a:gd name="connsiteY1000" fmla="*/ 5464087 h 7790740"/>
              <a:gd name="connsiteX1001" fmla="*/ 24831492 w 27930708"/>
              <a:gd name="connsiteY1001" fmla="*/ 5464087 h 7790740"/>
              <a:gd name="connsiteX1002" fmla="*/ 24689520 w 27930708"/>
              <a:gd name="connsiteY1002" fmla="*/ 5474656 h 7790740"/>
              <a:gd name="connsiteX1003" fmla="*/ 24648740 w 27930708"/>
              <a:gd name="connsiteY1003" fmla="*/ 5485225 h 7790740"/>
              <a:gd name="connsiteX1004" fmla="*/ 24547548 w 27930708"/>
              <a:gd name="connsiteY1004" fmla="*/ 5494284 h 7790740"/>
              <a:gd name="connsiteX1005" fmla="*/ 24891908 w 27930708"/>
              <a:gd name="connsiteY1005" fmla="*/ 5494284 h 7790740"/>
              <a:gd name="connsiteX1006" fmla="*/ 24820920 w 27930708"/>
              <a:gd name="connsiteY1006" fmla="*/ 5504853 h 7790740"/>
              <a:gd name="connsiteX1007" fmla="*/ 24760508 w 27930708"/>
              <a:gd name="connsiteY1007" fmla="*/ 5524481 h 7790740"/>
              <a:gd name="connsiteX1008" fmla="*/ 25064084 w 27930708"/>
              <a:gd name="connsiteY1008" fmla="*/ 5504853 h 7790740"/>
              <a:gd name="connsiteX1009" fmla="*/ 24820920 w 27930708"/>
              <a:gd name="connsiteY1009" fmla="*/ 5545618 h 7790740"/>
              <a:gd name="connsiteX1010" fmla="*/ 25115436 w 27930708"/>
              <a:gd name="connsiteY1010" fmla="*/ 5545618 h 7790740"/>
              <a:gd name="connsiteX1011" fmla="*/ 25145644 w 27930708"/>
              <a:gd name="connsiteY1011" fmla="*/ 5556187 h 7790740"/>
              <a:gd name="connsiteX1012" fmla="*/ 25186424 w 27930708"/>
              <a:gd name="connsiteY1012" fmla="*/ 5556187 h 7790740"/>
              <a:gd name="connsiteX1013" fmla="*/ 25156216 w 27930708"/>
              <a:gd name="connsiteY1013" fmla="*/ 5565246 h 7790740"/>
              <a:gd name="connsiteX1014" fmla="*/ 25115436 w 27930708"/>
              <a:gd name="connsiteY1014" fmla="*/ 5565246 h 7790740"/>
              <a:gd name="connsiteX1015" fmla="*/ 24820920 w 27930708"/>
              <a:gd name="connsiteY1015" fmla="*/ 5606012 h 7790740"/>
              <a:gd name="connsiteX1016" fmla="*/ 24769568 w 27930708"/>
              <a:gd name="connsiteY1016" fmla="*/ 5636208 h 7790740"/>
              <a:gd name="connsiteX1017" fmla="*/ 25003672 w 27930708"/>
              <a:gd name="connsiteY1017" fmla="*/ 5627149 h 7790740"/>
              <a:gd name="connsiteX1018" fmla="*/ 24962892 w 27930708"/>
              <a:gd name="connsiteY1018" fmla="*/ 5636208 h 7790740"/>
              <a:gd name="connsiteX1019" fmla="*/ 24973464 w 27930708"/>
              <a:gd name="connsiteY1019" fmla="*/ 5636208 h 7790740"/>
              <a:gd name="connsiteX1020" fmla="*/ 25156216 w 27930708"/>
              <a:gd name="connsiteY1020" fmla="*/ 5636208 h 7790740"/>
              <a:gd name="connsiteX1021" fmla="*/ 25431096 w 27930708"/>
              <a:gd name="connsiteY1021" fmla="*/ 5606012 h 7790740"/>
              <a:gd name="connsiteX1022" fmla="*/ 25521716 w 27930708"/>
              <a:gd name="connsiteY1022" fmla="*/ 5556187 h 7790740"/>
              <a:gd name="connsiteX1023" fmla="*/ 24882844 w 27930708"/>
              <a:gd name="connsiteY1023" fmla="*/ 5627149 h 7790740"/>
              <a:gd name="connsiteX1024" fmla="*/ 25715040 w 27930708"/>
              <a:gd name="connsiteY1024" fmla="*/ 5515422 h 7790740"/>
              <a:gd name="connsiteX1025" fmla="*/ 25776964 w 27930708"/>
              <a:gd name="connsiteY1025" fmla="*/ 5494284 h 7790740"/>
              <a:gd name="connsiteX1026" fmla="*/ 26020132 w 27930708"/>
              <a:gd name="connsiteY1026" fmla="*/ 5474656 h 7790740"/>
              <a:gd name="connsiteX1027" fmla="*/ 25786028 w 27930708"/>
              <a:gd name="connsiteY1027" fmla="*/ 5515422 h 7790740"/>
              <a:gd name="connsiteX1028" fmla="*/ 25704468 w 27930708"/>
              <a:gd name="connsiteY1028" fmla="*/ 5565246 h 7790740"/>
              <a:gd name="connsiteX1029" fmla="*/ 26314648 w 27930708"/>
              <a:gd name="connsiteY1029" fmla="*/ 5535049 h 7790740"/>
              <a:gd name="connsiteX1030" fmla="*/ 26355424 w 27930708"/>
              <a:gd name="connsiteY1030" fmla="*/ 5535049 h 7790740"/>
              <a:gd name="connsiteX1031" fmla="*/ 26131896 w 27930708"/>
              <a:gd name="connsiteY1031" fmla="*/ 5575815 h 7790740"/>
              <a:gd name="connsiteX1032" fmla="*/ 26039764 w 27930708"/>
              <a:gd name="connsiteY1032" fmla="*/ 5616580 h 7790740"/>
              <a:gd name="connsiteX1033" fmla="*/ 26680148 w 27930708"/>
              <a:gd name="connsiteY1033" fmla="*/ 5596953 h 7790740"/>
              <a:gd name="connsiteX1034" fmla="*/ 26121324 w 27930708"/>
              <a:gd name="connsiteY1034" fmla="*/ 5676974 h 7790740"/>
              <a:gd name="connsiteX1035" fmla="*/ 26020132 w 27930708"/>
              <a:gd name="connsiteY1035" fmla="*/ 5717739 h 7790740"/>
              <a:gd name="connsiteX1036" fmla="*/ 26009556 w 27930708"/>
              <a:gd name="connsiteY1036" fmla="*/ 5717739 h 7790740"/>
              <a:gd name="connsiteX1037" fmla="*/ 25409952 w 27930708"/>
              <a:gd name="connsiteY1037" fmla="*/ 5769074 h 7790740"/>
              <a:gd name="connsiteX1038" fmla="*/ 25502084 w 27930708"/>
              <a:gd name="connsiteY1038" fmla="*/ 5769074 h 7790740"/>
              <a:gd name="connsiteX1039" fmla="*/ 25024816 w 27930708"/>
              <a:gd name="connsiteY1039" fmla="*/ 5818898 h 7790740"/>
              <a:gd name="connsiteX1040" fmla="*/ 25104864 w 27930708"/>
              <a:gd name="connsiteY1040" fmla="*/ 5818898 h 7790740"/>
              <a:gd name="connsiteX1041" fmla="*/ 25044452 w 27930708"/>
              <a:gd name="connsiteY1041" fmla="*/ 5829467 h 7790740"/>
              <a:gd name="connsiteX1042" fmla="*/ 24943256 w 27930708"/>
              <a:gd name="connsiteY1042" fmla="*/ 5870232 h 7790740"/>
              <a:gd name="connsiteX1043" fmla="*/ 25237776 w 27930708"/>
              <a:gd name="connsiteY1043" fmla="*/ 5870232 h 7790740"/>
              <a:gd name="connsiteX1044" fmla="*/ 25104864 w 27930708"/>
              <a:gd name="connsiteY1044" fmla="*/ 5880801 h 7790740"/>
              <a:gd name="connsiteX1045" fmla="*/ 25704468 w 27930708"/>
              <a:gd name="connsiteY1045" fmla="*/ 5829467 h 7790740"/>
              <a:gd name="connsiteX1046" fmla="*/ 25624420 w 27930708"/>
              <a:gd name="connsiteY1046" fmla="*/ 5870232 h 7790740"/>
              <a:gd name="connsiteX1047" fmla="*/ 24627596 w 27930708"/>
              <a:gd name="connsiteY1047" fmla="*/ 6012157 h 7790740"/>
              <a:gd name="connsiteX1048" fmla="*/ 24536976 w 27930708"/>
              <a:gd name="connsiteY1048" fmla="*/ 6052922 h 7790740"/>
              <a:gd name="connsiteX1049" fmla="*/ 24536976 w 27930708"/>
              <a:gd name="connsiteY1049" fmla="*/ 6052922 h 7790740"/>
              <a:gd name="connsiteX1050" fmla="*/ 25115436 w 27930708"/>
              <a:gd name="connsiteY1050" fmla="*/ 5992529 h 7790740"/>
              <a:gd name="connsiteX1051" fmla="*/ 24769568 w 27930708"/>
              <a:gd name="connsiteY1051" fmla="*/ 6074060 h 7790740"/>
              <a:gd name="connsiteX1052" fmla="*/ 24719728 w 27930708"/>
              <a:gd name="connsiteY1052" fmla="*/ 6104257 h 7790740"/>
              <a:gd name="connsiteX1053" fmla="*/ 25248348 w 27930708"/>
              <a:gd name="connsiteY1053" fmla="*/ 6052922 h 7790740"/>
              <a:gd name="connsiteX1054" fmla="*/ 25257408 w 27930708"/>
              <a:gd name="connsiteY1054" fmla="*/ 6063491 h 7790740"/>
              <a:gd name="connsiteX1055" fmla="*/ 25263828 w 27930708"/>
              <a:gd name="connsiteY1055" fmla="*/ 6063491 h 7790740"/>
              <a:gd name="connsiteX1056" fmla="*/ 25298188 w 27930708"/>
              <a:gd name="connsiteY1056" fmla="*/ 6063491 h 7790740"/>
              <a:gd name="connsiteX1057" fmla="*/ 25237776 w 27930708"/>
              <a:gd name="connsiteY1057" fmla="*/ 6104257 h 7790740"/>
              <a:gd name="connsiteX1058" fmla="*/ 25826808 w 27930708"/>
              <a:gd name="connsiteY1058" fmla="*/ 6074060 h 7790740"/>
              <a:gd name="connsiteX1059" fmla="*/ 25918936 w 27930708"/>
              <a:gd name="connsiteY1059" fmla="*/ 6033294 h 7790740"/>
              <a:gd name="connsiteX1060" fmla="*/ 25989924 w 27930708"/>
              <a:gd name="connsiteY1060" fmla="*/ 6022726 h 7790740"/>
              <a:gd name="connsiteX1061" fmla="*/ 26110752 w 27930708"/>
              <a:gd name="connsiteY1061" fmla="*/ 6043863 h 7790740"/>
              <a:gd name="connsiteX1062" fmla="*/ 25826808 w 27930708"/>
              <a:gd name="connsiteY1062" fmla="*/ 6093688 h 7790740"/>
              <a:gd name="connsiteX1063" fmla="*/ 25736188 w 27930708"/>
              <a:gd name="connsiteY1063" fmla="*/ 6134453 h 7790740"/>
              <a:gd name="connsiteX1064" fmla="*/ 26295012 w 27930708"/>
              <a:gd name="connsiteY1064" fmla="*/ 6093688 h 7790740"/>
              <a:gd name="connsiteX1065" fmla="*/ 26314648 w 27930708"/>
              <a:gd name="connsiteY1065" fmla="*/ 6104257 h 7790740"/>
              <a:gd name="connsiteX1066" fmla="*/ 25918936 w 27930708"/>
              <a:gd name="connsiteY1066" fmla="*/ 6185788 h 7790740"/>
              <a:gd name="connsiteX1067" fmla="*/ 25826808 w 27930708"/>
              <a:gd name="connsiteY1067" fmla="*/ 6226553 h 7790740"/>
              <a:gd name="connsiteX1068" fmla="*/ 26813060 w 27930708"/>
              <a:gd name="connsiteY1068" fmla="*/ 6134453 h 7790740"/>
              <a:gd name="connsiteX1069" fmla="*/ 26862900 w 27930708"/>
              <a:gd name="connsiteY1069" fmla="*/ 6134453 h 7790740"/>
              <a:gd name="connsiteX1070" fmla="*/ 26944456 w 27930708"/>
              <a:gd name="connsiteY1070" fmla="*/ 6145022 h 7790740"/>
              <a:gd name="connsiteX1071" fmla="*/ 26862900 w 27930708"/>
              <a:gd name="connsiteY1071" fmla="*/ 6164650 h 7790740"/>
              <a:gd name="connsiteX1072" fmla="*/ 26791912 w 27930708"/>
              <a:gd name="connsiteY1072" fmla="*/ 6215984 h 7790740"/>
              <a:gd name="connsiteX1073" fmla="*/ 27340168 w 27930708"/>
              <a:gd name="connsiteY1073" fmla="*/ 6175219 h 7790740"/>
              <a:gd name="connsiteX1074" fmla="*/ 27898992 w 27930708"/>
              <a:gd name="connsiteY1074" fmla="*/ 6104257 h 7790740"/>
              <a:gd name="connsiteX1075" fmla="*/ 27930708 w 27930708"/>
              <a:gd name="connsiteY1075" fmla="*/ 6104257 h 7790740"/>
              <a:gd name="connsiteX1076" fmla="*/ 27107576 w 27930708"/>
              <a:gd name="connsiteY1076" fmla="*/ 6256750 h 7790740"/>
              <a:gd name="connsiteX1077" fmla="*/ 27015444 w 27930708"/>
              <a:gd name="connsiteY1077" fmla="*/ 6306574 h 7790740"/>
              <a:gd name="connsiteX1078" fmla="*/ 26701292 w 27930708"/>
              <a:gd name="connsiteY1078" fmla="*/ 6357909 h 7790740"/>
              <a:gd name="connsiteX1079" fmla="*/ 26660516 w 27930708"/>
              <a:gd name="connsiteY1079" fmla="*/ 6357909 h 7790740"/>
              <a:gd name="connsiteX1080" fmla="*/ 26701292 w 27930708"/>
              <a:gd name="connsiteY1080" fmla="*/ 6327712 h 7790740"/>
              <a:gd name="connsiteX1081" fmla="*/ 26630308 w 27930708"/>
              <a:gd name="connsiteY1081" fmla="*/ 6338281 h 7790740"/>
              <a:gd name="connsiteX1082" fmla="*/ 26710356 w 27930708"/>
              <a:gd name="connsiteY1082" fmla="*/ 6317143 h 7790740"/>
              <a:gd name="connsiteX1083" fmla="*/ 26782852 w 27930708"/>
              <a:gd name="connsiteY1083" fmla="*/ 6276378 h 7790740"/>
              <a:gd name="connsiteX1084" fmla="*/ 26325220 w 27930708"/>
              <a:gd name="connsiteY1084" fmla="*/ 6347340 h 7790740"/>
              <a:gd name="connsiteX1085" fmla="*/ 26742072 w 27930708"/>
              <a:gd name="connsiteY1085" fmla="*/ 6265809 h 7790740"/>
              <a:gd name="connsiteX1086" fmla="*/ 26832692 w 27930708"/>
              <a:gd name="connsiteY1086" fmla="*/ 6215984 h 7790740"/>
              <a:gd name="connsiteX1087" fmla="*/ 26426412 w 27930708"/>
              <a:gd name="connsiteY1087" fmla="*/ 6276378 h 7790740"/>
              <a:gd name="connsiteX1088" fmla="*/ 26507968 w 27930708"/>
              <a:gd name="connsiteY1088" fmla="*/ 6256750 h 7790740"/>
              <a:gd name="connsiteX1089" fmla="*/ 26598592 w 27930708"/>
              <a:gd name="connsiteY1089" fmla="*/ 6215984 h 7790740"/>
              <a:gd name="connsiteX1090" fmla="*/ 25826808 w 27930708"/>
              <a:gd name="connsiteY1090" fmla="*/ 6276378 h 7790740"/>
              <a:gd name="connsiteX1091" fmla="*/ 25654628 w 27930708"/>
              <a:gd name="connsiteY1091" fmla="*/ 6286946 h 7790740"/>
              <a:gd name="connsiteX1092" fmla="*/ 25551924 w 27930708"/>
              <a:gd name="connsiteY1092" fmla="*/ 6327712 h 7790740"/>
              <a:gd name="connsiteX1093" fmla="*/ 25715040 w 27930708"/>
              <a:gd name="connsiteY1093" fmla="*/ 6317143 h 7790740"/>
              <a:gd name="connsiteX1094" fmla="*/ 25878160 w 27930708"/>
              <a:gd name="connsiteY1094" fmla="*/ 6306574 h 7790740"/>
              <a:gd name="connsiteX1095" fmla="*/ 25897792 w 27930708"/>
              <a:gd name="connsiteY1095" fmla="*/ 6306574 h 7790740"/>
              <a:gd name="connsiteX1096" fmla="*/ 26263296 w 27930708"/>
              <a:gd name="connsiteY1096" fmla="*/ 6265809 h 7790740"/>
              <a:gd name="connsiteX1097" fmla="*/ 25938572 w 27930708"/>
              <a:gd name="connsiteY1097" fmla="*/ 6317143 h 7790740"/>
              <a:gd name="connsiteX1098" fmla="*/ 25613848 w 27930708"/>
              <a:gd name="connsiteY1098" fmla="*/ 6368477 h 7790740"/>
              <a:gd name="connsiteX1099" fmla="*/ 25521716 w 27930708"/>
              <a:gd name="connsiteY1099" fmla="*/ 6418302 h 7790740"/>
              <a:gd name="connsiteX1100" fmla="*/ 25897792 w 27930708"/>
              <a:gd name="connsiteY1100" fmla="*/ 6388105 h 7790740"/>
              <a:gd name="connsiteX1101" fmla="*/ 26263296 w 27930708"/>
              <a:gd name="connsiteY1101" fmla="*/ 6338281 h 7790740"/>
              <a:gd name="connsiteX1102" fmla="*/ 26142468 w 27930708"/>
              <a:gd name="connsiteY1102" fmla="*/ 6368477 h 7790740"/>
              <a:gd name="connsiteX1103" fmla="*/ 26091116 w 27930708"/>
              <a:gd name="connsiteY1103" fmla="*/ 6409243 h 7790740"/>
              <a:gd name="connsiteX1104" fmla="*/ 26137748 w 27930708"/>
              <a:gd name="connsiteY1104" fmla="*/ 6399995 h 7790740"/>
              <a:gd name="connsiteX1105" fmla="*/ 26168470 w 27930708"/>
              <a:gd name="connsiteY1105" fmla="*/ 6399251 h 7790740"/>
              <a:gd name="connsiteX1106" fmla="*/ 25960850 w 27930708"/>
              <a:gd name="connsiteY1106" fmla="*/ 6427738 h 7790740"/>
              <a:gd name="connsiteX1107" fmla="*/ 25755820 w 27930708"/>
              <a:gd name="connsiteY1107" fmla="*/ 6450008 h 7790740"/>
              <a:gd name="connsiteX1108" fmla="*/ 25289124 w 27930708"/>
              <a:gd name="connsiteY1108" fmla="*/ 6540598 h 7790740"/>
              <a:gd name="connsiteX1109" fmla="*/ 25349540 w 27930708"/>
              <a:gd name="connsiteY1109" fmla="*/ 6530030 h 7790740"/>
              <a:gd name="connsiteX1110" fmla="*/ 25521716 w 27930708"/>
              <a:gd name="connsiteY1110" fmla="*/ 6510402 h 7790740"/>
              <a:gd name="connsiteX1111" fmla="*/ 25511144 w 27930708"/>
              <a:gd name="connsiteY1111" fmla="*/ 6530030 h 7790740"/>
              <a:gd name="connsiteX1112" fmla="*/ 26609164 w 27930708"/>
              <a:gd name="connsiteY1112" fmla="*/ 6409243 h 7790740"/>
              <a:gd name="connsiteX1113" fmla="*/ 26802484 w 27930708"/>
              <a:gd name="connsiteY1113" fmla="*/ 6388105 h 7790740"/>
              <a:gd name="connsiteX1114" fmla="*/ 26720928 w 27930708"/>
              <a:gd name="connsiteY1114" fmla="*/ 6428871 h 7790740"/>
              <a:gd name="connsiteX1115" fmla="*/ 26243660 w 27930708"/>
              <a:gd name="connsiteY1115" fmla="*/ 6490774 h 7790740"/>
              <a:gd name="connsiteX1116" fmla="*/ 25755820 w 27930708"/>
              <a:gd name="connsiteY1116" fmla="*/ 6570795 h 7790740"/>
              <a:gd name="connsiteX1117" fmla="*/ 25674264 w 27930708"/>
              <a:gd name="connsiteY1117" fmla="*/ 6611561 h 7790740"/>
              <a:gd name="connsiteX1118" fmla="*/ 25928000 w 27930708"/>
              <a:gd name="connsiteY1118" fmla="*/ 6581364 h 7790740"/>
              <a:gd name="connsiteX1119" fmla="*/ 26183248 w 27930708"/>
              <a:gd name="connsiteY1119" fmla="*/ 6551167 h 7790740"/>
              <a:gd name="connsiteX1120" fmla="*/ 26151528 w 27930708"/>
              <a:gd name="connsiteY1120" fmla="*/ 6581364 h 7790740"/>
              <a:gd name="connsiteX1121" fmla="*/ 26243660 w 27930708"/>
              <a:gd name="connsiteY1121" fmla="*/ 6570795 h 7790740"/>
              <a:gd name="connsiteX1122" fmla="*/ 26344852 w 27930708"/>
              <a:gd name="connsiteY1122" fmla="*/ 6560226 h 7790740"/>
              <a:gd name="connsiteX1123" fmla="*/ 26325220 w 27930708"/>
              <a:gd name="connsiteY1123" fmla="*/ 6570795 h 7790740"/>
              <a:gd name="connsiteX1124" fmla="*/ 25033880 w 27930708"/>
              <a:gd name="connsiteY1124" fmla="*/ 6712719 h 7790740"/>
              <a:gd name="connsiteX1125" fmla="*/ 24932684 w 27930708"/>
              <a:gd name="connsiteY1125" fmla="*/ 6753485 h 7790740"/>
              <a:gd name="connsiteX1126" fmla="*/ 24902480 w 27930708"/>
              <a:gd name="connsiteY1126" fmla="*/ 6764054 h 7790740"/>
              <a:gd name="connsiteX1127" fmla="*/ 24851128 w 27930708"/>
              <a:gd name="connsiteY1127" fmla="*/ 6794250 h 7790740"/>
              <a:gd name="connsiteX1128" fmla="*/ 25196996 w 27930708"/>
              <a:gd name="connsiteY1128" fmla="*/ 6744426 h 7790740"/>
              <a:gd name="connsiteX1129" fmla="*/ 25145644 w 27930708"/>
              <a:gd name="connsiteY1129" fmla="*/ 6774623 h 7790740"/>
              <a:gd name="connsiteX1130" fmla="*/ 25695408 w 27930708"/>
              <a:gd name="connsiteY1130" fmla="*/ 6733857 h 7790740"/>
              <a:gd name="connsiteX1131" fmla="*/ 25958208 w 27930708"/>
              <a:gd name="connsiteY1131" fmla="*/ 6712719 h 7790740"/>
              <a:gd name="connsiteX1132" fmla="*/ 26233088 w 27930708"/>
              <a:gd name="connsiteY1132" fmla="*/ 6673464 h 7790740"/>
              <a:gd name="connsiteX1133" fmla="*/ 26527604 w 27930708"/>
              <a:gd name="connsiteY1133" fmla="*/ 6632698 h 7790740"/>
              <a:gd name="connsiteX1134" fmla="*/ 26527604 w 27930708"/>
              <a:gd name="connsiteY1134" fmla="*/ 6652326 h 7790740"/>
              <a:gd name="connsiteX1135" fmla="*/ 26852328 w 27930708"/>
              <a:gd name="connsiteY1135" fmla="*/ 6611561 h 7790740"/>
              <a:gd name="connsiteX1136" fmla="*/ 26131896 w 27930708"/>
              <a:gd name="connsiteY1136" fmla="*/ 6733857 h 7790740"/>
              <a:gd name="connsiteX1137" fmla="*/ 25949144 w 27930708"/>
              <a:gd name="connsiteY1137" fmla="*/ 6764054 h 7790740"/>
              <a:gd name="connsiteX1138" fmla="*/ 25766392 w 27930708"/>
              <a:gd name="connsiteY1138" fmla="*/ 6785191 h 7790740"/>
              <a:gd name="connsiteX1139" fmla="*/ 25400892 w 27930708"/>
              <a:gd name="connsiteY1139" fmla="*/ 6815388 h 7790740"/>
              <a:gd name="connsiteX1140" fmla="*/ 25390320 w 27930708"/>
              <a:gd name="connsiteY1140" fmla="*/ 6815388 h 7790740"/>
              <a:gd name="connsiteX1141" fmla="*/ 24973464 w 27930708"/>
              <a:gd name="connsiteY1141" fmla="*/ 6865213 h 7790740"/>
              <a:gd name="connsiteX1142" fmla="*/ 24882844 w 27930708"/>
              <a:gd name="connsiteY1142" fmla="*/ 6905978 h 7790740"/>
              <a:gd name="connsiteX1143" fmla="*/ 25156216 w 27930708"/>
              <a:gd name="connsiteY1143" fmla="*/ 6875781 h 7790740"/>
              <a:gd name="connsiteX1144" fmla="*/ 25156216 w 27930708"/>
              <a:gd name="connsiteY1144" fmla="*/ 6886350 h 7790740"/>
              <a:gd name="connsiteX1145" fmla="*/ 26071480 w 27930708"/>
              <a:gd name="connsiteY1145" fmla="*/ 6815388 h 7790740"/>
              <a:gd name="connsiteX1146" fmla="*/ 25908364 w 27930708"/>
              <a:gd name="connsiteY1146" fmla="*/ 6845585 h 7790740"/>
              <a:gd name="connsiteX1147" fmla="*/ 25420524 w 27930708"/>
              <a:gd name="connsiteY1147" fmla="*/ 6886350 h 7790740"/>
              <a:gd name="connsiteX1148" fmla="*/ 25379748 w 27930708"/>
              <a:gd name="connsiteY1148" fmla="*/ 6896919 h 7790740"/>
              <a:gd name="connsiteX1149" fmla="*/ 25338968 w 27930708"/>
              <a:gd name="connsiteY1149" fmla="*/ 6896919 h 7790740"/>
              <a:gd name="connsiteX1150" fmla="*/ 25207568 w 27930708"/>
              <a:gd name="connsiteY1150" fmla="*/ 6916547 h 7790740"/>
              <a:gd name="connsiteX1151" fmla="*/ 25166788 w 27930708"/>
              <a:gd name="connsiteY1151" fmla="*/ 6916547 h 7790740"/>
              <a:gd name="connsiteX1152" fmla="*/ 24678948 w 27930708"/>
              <a:gd name="connsiteY1152" fmla="*/ 6957312 h 7790740"/>
              <a:gd name="connsiteX1153" fmla="*/ 24191108 w 27930708"/>
              <a:gd name="connsiteY1153" fmla="*/ 7007137 h 7790740"/>
              <a:gd name="connsiteX1154" fmla="*/ 24180536 w 27930708"/>
              <a:gd name="connsiteY1154" fmla="*/ 7007137 h 7790740"/>
              <a:gd name="connsiteX1155" fmla="*/ 24089916 w 27930708"/>
              <a:gd name="connsiteY1155" fmla="*/ 7047902 h 7790740"/>
              <a:gd name="connsiteX1156" fmla="*/ 24435784 w 27930708"/>
              <a:gd name="connsiteY1156" fmla="*/ 7028275 h 7790740"/>
              <a:gd name="connsiteX1157" fmla="*/ 24780140 w 27930708"/>
              <a:gd name="connsiteY1157" fmla="*/ 6998078 h 7790740"/>
              <a:gd name="connsiteX1158" fmla="*/ 24404068 w 27930708"/>
              <a:gd name="connsiteY1158" fmla="*/ 7069040 h 7790740"/>
              <a:gd name="connsiteX1159" fmla="*/ 24322508 w 27930708"/>
              <a:gd name="connsiteY1159" fmla="*/ 7109806 h 7790740"/>
              <a:gd name="connsiteX1160" fmla="*/ 24673260 w 27930708"/>
              <a:gd name="connsiteY1160" fmla="*/ 7081732 h 7790740"/>
              <a:gd name="connsiteX1161" fmla="*/ 25003696 w 27930708"/>
              <a:gd name="connsiteY1161" fmla="*/ 7046891 h 7790740"/>
              <a:gd name="connsiteX1162" fmla="*/ 24913052 w 27930708"/>
              <a:gd name="connsiteY1162" fmla="*/ 7058471 h 7790740"/>
              <a:gd name="connsiteX1163" fmla="*/ 24810348 w 27930708"/>
              <a:gd name="connsiteY1163" fmla="*/ 7109806 h 7790740"/>
              <a:gd name="connsiteX1164" fmla="*/ 25095804 w 27930708"/>
              <a:gd name="connsiteY1164" fmla="*/ 7099237 h 7790740"/>
              <a:gd name="connsiteX1165" fmla="*/ 24780140 w 27930708"/>
              <a:gd name="connsiteY1165" fmla="*/ 7159630 h 7790740"/>
              <a:gd name="connsiteX1166" fmla="*/ 24698584 w 27930708"/>
              <a:gd name="connsiteY1166" fmla="*/ 7200396 h 7790740"/>
              <a:gd name="connsiteX1167" fmla="*/ 25278552 w 27930708"/>
              <a:gd name="connsiteY1167" fmla="*/ 7159630 h 7790740"/>
              <a:gd name="connsiteX1168" fmla="*/ 25216628 w 27930708"/>
              <a:gd name="connsiteY1168" fmla="*/ 7200396 h 7790740"/>
              <a:gd name="connsiteX1169" fmla="*/ 26121324 w 27930708"/>
              <a:gd name="connsiteY1169" fmla="*/ 7109806 h 7790740"/>
              <a:gd name="connsiteX1170" fmla="*/ 27026016 w 27930708"/>
              <a:gd name="connsiteY1170" fmla="*/ 6976940 h 7790740"/>
              <a:gd name="connsiteX1171" fmla="*/ 27026016 w 27930708"/>
              <a:gd name="connsiteY1171" fmla="*/ 6987509 h 7790740"/>
              <a:gd name="connsiteX1172" fmla="*/ 27432296 w 27930708"/>
              <a:gd name="connsiteY1172" fmla="*/ 6937685 h 7790740"/>
              <a:gd name="connsiteX1173" fmla="*/ 26903680 w 27930708"/>
              <a:gd name="connsiteY1173" fmla="*/ 7017706 h 7790740"/>
              <a:gd name="connsiteX1174" fmla="*/ 26903680 w 27930708"/>
              <a:gd name="connsiteY1174" fmla="*/ 7007137 h 7790740"/>
              <a:gd name="connsiteX1175" fmla="*/ 26649940 w 27930708"/>
              <a:gd name="connsiteY1175" fmla="*/ 7047902 h 7790740"/>
              <a:gd name="connsiteX1176" fmla="*/ 26548748 w 27930708"/>
              <a:gd name="connsiteY1176" fmla="*/ 7099237 h 7790740"/>
              <a:gd name="connsiteX1177" fmla="*/ 26527604 w 27930708"/>
              <a:gd name="connsiteY1177" fmla="*/ 7099237 h 7790740"/>
              <a:gd name="connsiteX1178" fmla="*/ 26538176 w 27930708"/>
              <a:gd name="connsiteY1178" fmla="*/ 7088668 h 7790740"/>
              <a:gd name="connsiteX1179" fmla="*/ 26172676 w 27930708"/>
              <a:gd name="connsiteY1179" fmla="*/ 7140002 h 7790740"/>
              <a:gd name="connsiteX1180" fmla="*/ 25989924 w 27930708"/>
              <a:gd name="connsiteY1180" fmla="*/ 7170199 h 7790740"/>
              <a:gd name="connsiteX1181" fmla="*/ 25807172 w 27930708"/>
              <a:gd name="connsiteY1181" fmla="*/ 7180768 h 7790740"/>
              <a:gd name="connsiteX1182" fmla="*/ 25695408 w 27930708"/>
              <a:gd name="connsiteY1182" fmla="*/ 7232102 h 7790740"/>
              <a:gd name="connsiteX1183" fmla="*/ 25663688 w 27930708"/>
              <a:gd name="connsiteY1183" fmla="*/ 7262299 h 7790740"/>
              <a:gd name="connsiteX1184" fmla="*/ 25786028 w 27930708"/>
              <a:gd name="connsiteY1184" fmla="*/ 7221533 h 7790740"/>
              <a:gd name="connsiteX1185" fmla="*/ 25816236 w 27930708"/>
              <a:gd name="connsiteY1185" fmla="*/ 7221533 h 7790740"/>
              <a:gd name="connsiteX1186" fmla="*/ 26254232 w 27930708"/>
              <a:gd name="connsiteY1186" fmla="*/ 7159630 h 7790740"/>
              <a:gd name="connsiteX1187" fmla="*/ 26243660 w 27930708"/>
              <a:gd name="connsiteY1187" fmla="*/ 7170199 h 7790740"/>
              <a:gd name="connsiteX1188" fmla="*/ 26009556 w 27930708"/>
              <a:gd name="connsiteY1188" fmla="*/ 7210964 h 7790740"/>
              <a:gd name="connsiteX1189" fmla="*/ 25786028 w 27930708"/>
              <a:gd name="connsiteY1189" fmla="*/ 7241161 h 7790740"/>
              <a:gd name="connsiteX1190" fmla="*/ 25725612 w 27930708"/>
              <a:gd name="connsiteY1190" fmla="*/ 7262299 h 7790740"/>
              <a:gd name="connsiteX1191" fmla="*/ 24932684 w 27930708"/>
              <a:gd name="connsiteY1191" fmla="*/ 7333261 h 7790740"/>
              <a:gd name="connsiteX1192" fmla="*/ 24536976 w 27930708"/>
              <a:gd name="connsiteY1192" fmla="*/ 7374026 h 7790740"/>
              <a:gd name="connsiteX1193" fmla="*/ 24139756 w 27930708"/>
              <a:gd name="connsiteY1193" fmla="*/ 7404223 h 7790740"/>
              <a:gd name="connsiteX1194" fmla="*/ 24038564 w 27930708"/>
              <a:gd name="connsiteY1194" fmla="*/ 7444989 h 7790740"/>
              <a:gd name="connsiteX1195" fmla="*/ 24536976 w 27930708"/>
              <a:gd name="connsiteY1195" fmla="*/ 7404223 h 7790740"/>
              <a:gd name="connsiteX1196" fmla="*/ 25033880 w 27930708"/>
              <a:gd name="connsiteY1196" fmla="*/ 7352889 h 7790740"/>
              <a:gd name="connsiteX1197" fmla="*/ 26039764 w 27930708"/>
              <a:gd name="connsiteY1197" fmla="*/ 7271358 h 7790740"/>
              <a:gd name="connsiteX1198" fmla="*/ 26131896 w 27930708"/>
              <a:gd name="connsiteY1198" fmla="*/ 7241161 h 7790740"/>
              <a:gd name="connsiteX1199" fmla="*/ 26791912 w 27930708"/>
              <a:gd name="connsiteY1199" fmla="*/ 7129433 h 7790740"/>
              <a:gd name="connsiteX1200" fmla="*/ 26898392 w 27930708"/>
              <a:gd name="connsiteY1200" fmla="*/ 7123583 h 7790740"/>
              <a:gd name="connsiteX1201" fmla="*/ 26992446 w 27930708"/>
              <a:gd name="connsiteY1201" fmla="*/ 7111414 h 7790740"/>
              <a:gd name="connsiteX1202" fmla="*/ 26974098 w 27930708"/>
              <a:gd name="connsiteY1202" fmla="*/ 7120186 h 7790740"/>
              <a:gd name="connsiteX1203" fmla="*/ 26944456 w 27930708"/>
              <a:gd name="connsiteY1203" fmla="*/ 7129433 h 7790740"/>
              <a:gd name="connsiteX1204" fmla="*/ 26192308 w 27930708"/>
              <a:gd name="connsiteY1204" fmla="*/ 7262299 h 7790740"/>
              <a:gd name="connsiteX1205" fmla="*/ 26202880 w 27930708"/>
              <a:gd name="connsiteY1205" fmla="*/ 7241161 h 7790740"/>
              <a:gd name="connsiteX1206" fmla="*/ 25551924 w 27930708"/>
              <a:gd name="connsiteY1206" fmla="*/ 7333261 h 7790740"/>
              <a:gd name="connsiteX1207" fmla="*/ 24891908 w 27930708"/>
              <a:gd name="connsiteY1207" fmla="*/ 7384595 h 7790740"/>
              <a:gd name="connsiteX1208" fmla="*/ 24820920 w 27930708"/>
              <a:gd name="connsiteY1208" fmla="*/ 7393654 h 7790740"/>
              <a:gd name="connsiteX1209" fmla="*/ 24719728 w 27930708"/>
              <a:gd name="connsiteY1209" fmla="*/ 7444989 h 7790740"/>
              <a:gd name="connsiteX1210" fmla="*/ 25867584 w 27930708"/>
              <a:gd name="connsiteY1210" fmla="*/ 7333261 h 7790740"/>
              <a:gd name="connsiteX1211" fmla="*/ 25826808 w 27930708"/>
              <a:gd name="connsiteY1211" fmla="*/ 7363458 h 7790740"/>
              <a:gd name="connsiteX1212" fmla="*/ 25958208 w 27930708"/>
              <a:gd name="connsiteY1212" fmla="*/ 7352889 h 7790740"/>
              <a:gd name="connsiteX1213" fmla="*/ 25704468 w 27930708"/>
              <a:gd name="connsiteY1213" fmla="*/ 7393654 h 7790740"/>
              <a:gd name="connsiteX1214" fmla="*/ 25725612 w 27930708"/>
              <a:gd name="connsiteY1214" fmla="*/ 7374026 h 7790740"/>
              <a:gd name="connsiteX1215" fmla="*/ 24597392 w 27930708"/>
              <a:gd name="connsiteY1215" fmla="*/ 7475185 h 7790740"/>
              <a:gd name="connsiteX1216" fmla="*/ 24496196 w 27930708"/>
              <a:gd name="connsiteY1216" fmla="*/ 7526519 h 7790740"/>
              <a:gd name="connsiteX1217" fmla="*/ 25298188 w 27930708"/>
              <a:gd name="connsiteY1217" fmla="*/ 7444989 h 7790740"/>
              <a:gd name="connsiteX1218" fmla="*/ 24760508 w 27930708"/>
              <a:gd name="connsiteY1218" fmla="*/ 7526519 h 7790740"/>
              <a:gd name="connsiteX1219" fmla="*/ 24231888 w 27930708"/>
              <a:gd name="connsiteY1219" fmla="*/ 7597481 h 7790740"/>
              <a:gd name="connsiteX1220" fmla="*/ 23053824 w 27930708"/>
              <a:gd name="connsiteY1220" fmla="*/ 7688071 h 7790740"/>
              <a:gd name="connsiteX1221" fmla="*/ 22951120 w 27930708"/>
              <a:gd name="connsiteY1221" fmla="*/ 7728837 h 7790740"/>
              <a:gd name="connsiteX1222" fmla="*/ 24049136 w 27930708"/>
              <a:gd name="connsiteY1222" fmla="*/ 7647306 h 7790740"/>
              <a:gd name="connsiteX1223" fmla="*/ 24068772 w 27930708"/>
              <a:gd name="connsiteY1223" fmla="*/ 7647306 h 7790740"/>
              <a:gd name="connsiteX1224" fmla="*/ 24150328 w 27930708"/>
              <a:gd name="connsiteY1224" fmla="*/ 7638247 h 7790740"/>
              <a:gd name="connsiteX1225" fmla="*/ 24657804 w 27930708"/>
              <a:gd name="connsiteY1225" fmla="*/ 7586913 h 7790740"/>
              <a:gd name="connsiteX1226" fmla="*/ 24861700 w 27930708"/>
              <a:gd name="connsiteY1226" fmla="*/ 7567285 h 7790740"/>
              <a:gd name="connsiteX1227" fmla="*/ 24780140 w 27930708"/>
              <a:gd name="connsiteY1227" fmla="*/ 7597481 h 7790740"/>
              <a:gd name="connsiteX1228" fmla="*/ 23795400 w 27930708"/>
              <a:gd name="connsiteY1228" fmla="*/ 7679013 h 7790740"/>
              <a:gd name="connsiteX1229" fmla="*/ 23307560 w 27930708"/>
              <a:gd name="connsiteY1229" fmla="*/ 7709209 h 7790740"/>
              <a:gd name="connsiteX1230" fmla="*/ 22809148 w 27930708"/>
              <a:gd name="connsiteY1230" fmla="*/ 7739406 h 7790740"/>
              <a:gd name="connsiteX1231" fmla="*/ 21824408 w 27930708"/>
              <a:gd name="connsiteY1231" fmla="*/ 7780172 h 7790740"/>
              <a:gd name="connsiteX1232" fmla="*/ 21336568 w 27930708"/>
              <a:gd name="connsiteY1232" fmla="*/ 7790740 h 7790740"/>
              <a:gd name="connsiteX1233" fmla="*/ 20838156 w 27930708"/>
              <a:gd name="connsiteY1233" fmla="*/ 7790740 h 7790740"/>
              <a:gd name="connsiteX1234" fmla="*/ 19851904 w 27930708"/>
              <a:gd name="connsiteY1234" fmla="*/ 7790740 h 7790740"/>
              <a:gd name="connsiteX1235" fmla="*/ 18867160 w 27930708"/>
              <a:gd name="connsiteY1235" fmla="*/ 7759033 h 7790740"/>
              <a:gd name="connsiteX1236" fmla="*/ 18368748 w 27930708"/>
              <a:gd name="connsiteY1236" fmla="*/ 7749975 h 7790740"/>
              <a:gd name="connsiteX1237" fmla="*/ 17880908 w 27930708"/>
              <a:gd name="connsiteY1237" fmla="*/ 7718268 h 7790740"/>
              <a:gd name="connsiteX1238" fmla="*/ 16896168 w 27930708"/>
              <a:gd name="connsiteY1238" fmla="*/ 7657875 h 7790740"/>
              <a:gd name="connsiteX1239" fmla="*/ 16002047 w 27930708"/>
              <a:gd name="connsiteY1239" fmla="*/ 7576344 h 7790740"/>
              <a:gd name="connsiteX1240" fmla="*/ 15554987 w 27930708"/>
              <a:gd name="connsiteY1240" fmla="*/ 7535579 h 7790740"/>
              <a:gd name="connsiteX1241" fmla="*/ 15107926 w 27930708"/>
              <a:gd name="connsiteY1241" fmla="*/ 7485754 h 7790740"/>
              <a:gd name="connsiteX1242" fmla="*/ 14215316 w 27930708"/>
              <a:gd name="connsiteY1242" fmla="*/ 7374026 h 7790740"/>
              <a:gd name="connsiteX1243" fmla="*/ 13778827 w 27930708"/>
              <a:gd name="connsiteY1243" fmla="*/ 7312123 h 7790740"/>
              <a:gd name="connsiteX1244" fmla="*/ 13331768 w 27930708"/>
              <a:gd name="connsiteY1244" fmla="*/ 7241161 h 7790740"/>
              <a:gd name="connsiteX1245" fmla="*/ 10314108 w 27930708"/>
              <a:gd name="connsiteY1245" fmla="*/ 6673464 h 7790740"/>
              <a:gd name="connsiteX1246" fmla="*/ 10333743 w 27930708"/>
              <a:gd name="connsiteY1246" fmla="*/ 6662895 h 7790740"/>
              <a:gd name="connsiteX1247" fmla="*/ 9826270 w 27930708"/>
              <a:gd name="connsiteY1247" fmla="*/ 6551167 h 7790740"/>
              <a:gd name="connsiteX1248" fmla="*/ 9845903 w 27930708"/>
              <a:gd name="connsiteY1248" fmla="*/ 6540598 h 7790740"/>
              <a:gd name="connsiteX1249" fmla="*/ 9237236 w 27930708"/>
              <a:gd name="connsiteY1249" fmla="*/ 6388105 h 7790740"/>
              <a:gd name="connsiteX1250" fmla="*/ 9317285 w 27930708"/>
              <a:gd name="connsiteY1250" fmla="*/ 6388105 h 7790740"/>
              <a:gd name="connsiteX1251" fmla="*/ 9358064 w 27930708"/>
              <a:gd name="connsiteY1251" fmla="*/ 6398674 h 7790740"/>
              <a:gd name="connsiteX1252" fmla="*/ 9368636 w 27930708"/>
              <a:gd name="connsiteY1252" fmla="*/ 6398674 h 7790740"/>
              <a:gd name="connsiteX1253" fmla="*/ 9379208 w 27930708"/>
              <a:gd name="connsiteY1253" fmla="*/ 6398674 h 7790740"/>
              <a:gd name="connsiteX1254" fmla="*/ 9469828 w 27930708"/>
              <a:gd name="connsiteY1254" fmla="*/ 6388105 h 7790740"/>
              <a:gd name="connsiteX1255" fmla="*/ 9317285 w 27930708"/>
              <a:gd name="connsiteY1255" fmla="*/ 6338281 h 7790740"/>
              <a:gd name="connsiteX1256" fmla="*/ 9500035 w 27930708"/>
              <a:gd name="connsiteY1256" fmla="*/ 6379046 h 7790740"/>
              <a:gd name="connsiteX1257" fmla="*/ 9611800 w 27930708"/>
              <a:gd name="connsiteY1257" fmla="*/ 6368477 h 7790740"/>
              <a:gd name="connsiteX1258" fmla="*/ 9175312 w 27930708"/>
              <a:gd name="connsiteY1258" fmla="*/ 6256750 h 7790740"/>
              <a:gd name="connsiteX1259" fmla="*/ 9226664 w 27930708"/>
              <a:gd name="connsiteY1259" fmla="*/ 6246181 h 7790740"/>
              <a:gd name="connsiteX1260" fmla="*/ 8850590 w 27930708"/>
              <a:gd name="connsiteY1260" fmla="*/ 6134453 h 7790740"/>
              <a:gd name="connsiteX1261" fmla="*/ 8891368 w 27930708"/>
              <a:gd name="connsiteY1261" fmla="*/ 6123884 h 7790740"/>
              <a:gd name="connsiteX1262" fmla="*/ 8911004 w 27930708"/>
              <a:gd name="connsiteY1262" fmla="*/ 6123884 h 7790740"/>
              <a:gd name="connsiteX1263" fmla="*/ 9012196 w 27930708"/>
              <a:gd name="connsiteY1263" fmla="*/ 6113316 h 7790740"/>
              <a:gd name="connsiteX1264" fmla="*/ 8850590 w 27930708"/>
              <a:gd name="connsiteY1264" fmla="*/ 6063491 h 7790740"/>
              <a:gd name="connsiteX1265" fmla="*/ 8738824 w 27930708"/>
              <a:gd name="connsiteY1265" fmla="*/ 6063491 h 7790740"/>
              <a:gd name="connsiteX1266" fmla="*/ 8596852 w 27930708"/>
              <a:gd name="connsiteY1266" fmla="*/ 6033294 h 7790740"/>
              <a:gd name="connsiteX1267" fmla="*/ 8596852 w 27930708"/>
              <a:gd name="connsiteY1267" fmla="*/ 6022726 h 7790740"/>
              <a:gd name="connsiteX1268" fmla="*/ 8169426 w 27930708"/>
              <a:gd name="connsiteY1268" fmla="*/ 5880801 h 7790740"/>
              <a:gd name="connsiteX1269" fmla="*/ 8373322 w 27930708"/>
              <a:gd name="connsiteY1269" fmla="*/ 5921567 h 7790740"/>
              <a:gd name="connsiteX1270" fmla="*/ 9012196 w 27930708"/>
              <a:gd name="connsiteY1270" fmla="*/ 6083119 h 7790740"/>
              <a:gd name="connsiteX1271" fmla="*/ 9114900 w 27930708"/>
              <a:gd name="connsiteY1271" fmla="*/ 6074060 h 7790740"/>
              <a:gd name="connsiteX1272" fmla="*/ 9490974 w 27930708"/>
              <a:gd name="connsiteY1272" fmla="*/ 6164650 h 7790740"/>
              <a:gd name="connsiteX1273" fmla="*/ 9510608 w 27930708"/>
              <a:gd name="connsiteY1273" fmla="*/ 6164650 h 7790740"/>
              <a:gd name="connsiteX1274" fmla="*/ 9531752 w 27930708"/>
              <a:gd name="connsiteY1274" fmla="*/ 6175219 h 7790740"/>
              <a:gd name="connsiteX1275" fmla="*/ 9916889 w 27930708"/>
              <a:gd name="connsiteY1275" fmla="*/ 6246181 h 7790740"/>
              <a:gd name="connsiteX1276" fmla="*/ 10028654 w 27930708"/>
              <a:gd name="connsiteY1276" fmla="*/ 6235612 h 7790740"/>
              <a:gd name="connsiteX1277" fmla="*/ 9744710 w 27930708"/>
              <a:gd name="connsiteY1277" fmla="*/ 6164650 h 7790740"/>
              <a:gd name="connsiteX1278" fmla="*/ 9785489 w 27930708"/>
              <a:gd name="connsiteY1278" fmla="*/ 6145022 h 7790740"/>
              <a:gd name="connsiteX1279" fmla="*/ 9510608 w 27930708"/>
              <a:gd name="connsiteY1279" fmla="*/ 6063491 h 7790740"/>
              <a:gd name="connsiteX1280" fmla="*/ 9602739 w 27930708"/>
              <a:gd name="connsiteY1280" fmla="*/ 6052922 h 7790740"/>
              <a:gd name="connsiteX1281" fmla="*/ 9267444 w 27930708"/>
              <a:gd name="connsiteY1281" fmla="*/ 5962332 h 7790740"/>
              <a:gd name="connsiteX1282" fmla="*/ 8941210 w 27930708"/>
              <a:gd name="connsiteY1282" fmla="*/ 5870232 h 7790740"/>
              <a:gd name="connsiteX1283" fmla="*/ 8901942 w 27930708"/>
              <a:gd name="connsiteY1283" fmla="*/ 5870232 h 7790740"/>
              <a:gd name="connsiteX1284" fmla="*/ 7915690 w 27930708"/>
              <a:gd name="connsiteY1284" fmla="*/ 5627149 h 7790740"/>
              <a:gd name="connsiteX1285" fmla="*/ 7905117 w 27930708"/>
              <a:gd name="connsiteY1285" fmla="*/ 5627149 h 7790740"/>
              <a:gd name="connsiteX1286" fmla="*/ 7296450 w 27930708"/>
              <a:gd name="connsiteY1286" fmla="*/ 5412753 h 7790740"/>
              <a:gd name="connsiteX1287" fmla="*/ 7305513 w 27930708"/>
              <a:gd name="connsiteY1287" fmla="*/ 5403694 h 7790740"/>
              <a:gd name="connsiteX1288" fmla="*/ 7021568 w 27930708"/>
              <a:gd name="connsiteY1288" fmla="*/ 5322163 h 7790740"/>
              <a:gd name="connsiteX1289" fmla="*/ 7092555 w 27930708"/>
              <a:gd name="connsiteY1289" fmla="*/ 5332732 h 7790740"/>
              <a:gd name="connsiteX1290" fmla="*/ 7204320 w 27930708"/>
              <a:gd name="connsiteY1290" fmla="*/ 5341791 h 7790740"/>
              <a:gd name="connsiteX1291" fmla="*/ 7671015 w 27930708"/>
              <a:gd name="connsiteY1291" fmla="*/ 5474656 h 7790740"/>
              <a:gd name="connsiteX1292" fmla="*/ 7569822 w 27930708"/>
              <a:gd name="connsiteY1292" fmla="*/ 5485225 h 7790740"/>
              <a:gd name="connsiteX1293" fmla="*/ 7763145 w 27930708"/>
              <a:gd name="connsiteY1293" fmla="*/ 5545618 h 7790740"/>
              <a:gd name="connsiteX1294" fmla="*/ 7885483 w 27930708"/>
              <a:gd name="connsiteY1294" fmla="*/ 5575815 h 7790740"/>
              <a:gd name="connsiteX1295" fmla="*/ 7945897 w 27930708"/>
              <a:gd name="connsiteY1295" fmla="*/ 5596953 h 7790740"/>
              <a:gd name="connsiteX1296" fmla="*/ 8038027 w 27930708"/>
              <a:gd name="connsiteY1296" fmla="*/ 5596953 h 7790740"/>
              <a:gd name="connsiteX1297" fmla="*/ 8057662 w 27930708"/>
              <a:gd name="connsiteY1297" fmla="*/ 5596953 h 7790740"/>
              <a:gd name="connsiteX1298" fmla="*/ 8139220 w 27930708"/>
              <a:gd name="connsiteY1298" fmla="*/ 5606012 h 7790740"/>
              <a:gd name="connsiteX1299" fmla="*/ 8149792 w 27930708"/>
              <a:gd name="connsiteY1299" fmla="*/ 5606012 h 7790740"/>
              <a:gd name="connsiteX1300" fmla="*/ 8596852 w 27930708"/>
              <a:gd name="connsiteY1300" fmla="*/ 5707170 h 7790740"/>
              <a:gd name="connsiteX1301" fmla="*/ 8646694 w 27930708"/>
              <a:gd name="connsiteY1301" fmla="*/ 5707170 h 7790740"/>
              <a:gd name="connsiteX1302" fmla="*/ 8861162 w 27930708"/>
              <a:gd name="connsiteY1302" fmla="*/ 5769074 h 7790740"/>
              <a:gd name="connsiteX1303" fmla="*/ 8972928 w 27930708"/>
              <a:gd name="connsiteY1303" fmla="*/ 5769074 h 7790740"/>
              <a:gd name="connsiteX1304" fmla="*/ 8810000 w 27930708"/>
              <a:gd name="connsiteY1304" fmla="*/ 5717173 h 7790740"/>
              <a:gd name="connsiteX1305" fmla="*/ 8756899 w 27930708"/>
              <a:gd name="connsiteY1305" fmla="*/ 5700756 h 7790740"/>
              <a:gd name="connsiteX1306" fmla="*/ 8840017 w 27930708"/>
              <a:gd name="connsiteY1306" fmla="*/ 5717739 h 7790740"/>
              <a:gd name="connsiteX1307" fmla="*/ 8941210 w 27930708"/>
              <a:gd name="connsiteY1307" fmla="*/ 5707170 h 7790740"/>
              <a:gd name="connsiteX1308" fmla="*/ 8504722 w 27930708"/>
              <a:gd name="connsiteY1308" fmla="*/ 5586384 h 7790740"/>
              <a:gd name="connsiteX1309" fmla="*/ 8667838 w 27930708"/>
              <a:gd name="connsiteY1309" fmla="*/ 5616580 h 7790740"/>
              <a:gd name="connsiteX1310" fmla="*/ 8880796 w 27930708"/>
              <a:gd name="connsiteY1310" fmla="*/ 5676974 h 7790740"/>
              <a:gd name="connsiteX1311" fmla="*/ 9123961 w 27930708"/>
              <a:gd name="connsiteY1311" fmla="*/ 5747936 h 7790740"/>
              <a:gd name="connsiteX1312" fmla="*/ 9358064 w 27930708"/>
              <a:gd name="connsiteY1312" fmla="*/ 5818898 h 7790740"/>
              <a:gd name="connsiteX1313" fmla="*/ 9469828 w 27930708"/>
              <a:gd name="connsiteY1313" fmla="*/ 5809839 h 7790740"/>
              <a:gd name="connsiteX1314" fmla="*/ 8861162 w 27930708"/>
              <a:gd name="connsiteY1314" fmla="*/ 5627149 h 7790740"/>
              <a:gd name="connsiteX1315" fmla="*/ 8850590 w 27930708"/>
              <a:gd name="connsiteY1315" fmla="*/ 5616580 h 7790740"/>
              <a:gd name="connsiteX1316" fmla="*/ 8809810 w 27930708"/>
              <a:gd name="connsiteY1316" fmla="*/ 5606012 h 7790740"/>
              <a:gd name="connsiteX1317" fmla="*/ 8809810 w 27930708"/>
              <a:gd name="connsiteY1317" fmla="*/ 5596953 h 7790740"/>
              <a:gd name="connsiteX1318" fmla="*/ 8423164 w 27930708"/>
              <a:gd name="connsiteY1318" fmla="*/ 5474656 h 7790740"/>
              <a:gd name="connsiteX1319" fmla="*/ 8403529 w 27930708"/>
              <a:gd name="connsiteY1319" fmla="*/ 5464087 h 7790740"/>
              <a:gd name="connsiteX1320" fmla="*/ 8352178 w 27930708"/>
              <a:gd name="connsiteY1320" fmla="*/ 5453518 h 7790740"/>
              <a:gd name="connsiteX1321" fmla="*/ 8352178 w 27930708"/>
              <a:gd name="connsiteY1321" fmla="*/ 5444459 h 7790740"/>
              <a:gd name="connsiteX1322" fmla="*/ 8423164 w 27930708"/>
              <a:gd name="connsiteY1322" fmla="*/ 5433891 h 7790740"/>
              <a:gd name="connsiteX1323" fmla="*/ 8038027 w 27930708"/>
              <a:gd name="connsiteY1323" fmla="*/ 5322163 h 7790740"/>
              <a:gd name="connsiteX1324" fmla="*/ 7945897 w 27930708"/>
              <a:gd name="connsiteY1324" fmla="*/ 5322163 h 7790740"/>
              <a:gd name="connsiteX1325" fmla="*/ 7133334 w 27930708"/>
              <a:gd name="connsiteY1325" fmla="*/ 5128904 h 7790740"/>
              <a:gd name="connsiteX1326" fmla="*/ 7062348 w 27930708"/>
              <a:gd name="connsiteY1326" fmla="*/ 5139473 h 7790740"/>
              <a:gd name="connsiteX1327" fmla="*/ 7275306 w 27930708"/>
              <a:gd name="connsiteY1327" fmla="*/ 5210435 h 7790740"/>
              <a:gd name="connsiteX1328" fmla="*/ 7468629 w 27930708"/>
              <a:gd name="connsiteY1328" fmla="*/ 5270829 h 7790740"/>
              <a:gd name="connsiteX1329" fmla="*/ 7610601 w 27930708"/>
              <a:gd name="connsiteY1329" fmla="*/ 5311594 h 7790740"/>
              <a:gd name="connsiteX1330" fmla="*/ 7580394 w 27930708"/>
              <a:gd name="connsiteY1330" fmla="*/ 5322163 h 7790740"/>
              <a:gd name="connsiteX1331" fmla="*/ 7448995 w 27930708"/>
              <a:gd name="connsiteY1331" fmla="*/ 5301025 h 7790740"/>
              <a:gd name="connsiteX1332" fmla="*/ 7417278 w 27930708"/>
              <a:gd name="connsiteY1332" fmla="*/ 5301025 h 7790740"/>
              <a:gd name="connsiteX1333" fmla="*/ 6514095 w 27930708"/>
              <a:gd name="connsiteY1333" fmla="*/ 5006608 h 7790740"/>
              <a:gd name="connsiteX1334" fmla="*/ 5619973 w 27930708"/>
              <a:gd name="connsiteY1334" fmla="*/ 4692562 h 7790740"/>
              <a:gd name="connsiteX1335" fmla="*/ 5792152 w 27930708"/>
              <a:gd name="connsiteY1335" fmla="*/ 4742387 h 7790740"/>
              <a:gd name="connsiteX1336" fmla="*/ 5863138 w 27930708"/>
              <a:gd name="connsiteY1336" fmla="*/ 4752956 h 7790740"/>
              <a:gd name="connsiteX1337" fmla="*/ 5934124 w 27930708"/>
              <a:gd name="connsiteY1337" fmla="*/ 4772584 h 7790740"/>
              <a:gd name="connsiteX1338" fmla="*/ 6035317 w 27930708"/>
              <a:gd name="connsiteY1338" fmla="*/ 4783152 h 7790740"/>
              <a:gd name="connsiteX1339" fmla="*/ 6452171 w 27930708"/>
              <a:gd name="connsiteY1339" fmla="*/ 4916018 h 7790740"/>
              <a:gd name="connsiteX1340" fmla="*/ 6563936 w 27930708"/>
              <a:gd name="connsiteY1340" fmla="*/ 4905449 h 7790740"/>
              <a:gd name="connsiteX1341" fmla="*/ 6235248 w 27930708"/>
              <a:gd name="connsiteY1341" fmla="*/ 4800327 h 7790740"/>
              <a:gd name="connsiteX1342" fmla="*/ 5920795 w 27930708"/>
              <a:gd name="connsiteY1342" fmla="*/ 4705042 h 7790740"/>
              <a:gd name="connsiteX1343" fmla="*/ 6030786 w 27930708"/>
              <a:gd name="connsiteY1343" fmla="*/ 4733894 h 7790740"/>
              <a:gd name="connsiteX1344" fmla="*/ 6228640 w 27930708"/>
              <a:gd name="connsiteY1344" fmla="*/ 4793721 h 7790740"/>
              <a:gd name="connsiteX1345" fmla="*/ 6320771 w 27930708"/>
              <a:gd name="connsiteY1345" fmla="*/ 4793721 h 7790740"/>
              <a:gd name="connsiteX1346" fmla="*/ 6798038 w 27930708"/>
              <a:gd name="connsiteY1346" fmla="*/ 4916018 h 7790740"/>
              <a:gd name="connsiteX1347" fmla="*/ 6869024 w 27930708"/>
              <a:gd name="connsiteY1347" fmla="*/ 4925077 h 7790740"/>
              <a:gd name="connsiteX1348" fmla="*/ 6991362 w 27930708"/>
              <a:gd name="connsiteY1348" fmla="*/ 4965842 h 7790740"/>
              <a:gd name="connsiteX1349" fmla="*/ 6980789 w 27930708"/>
              <a:gd name="connsiteY1349" fmla="*/ 4976411 h 7790740"/>
              <a:gd name="connsiteX1350" fmla="*/ 7468629 w 27930708"/>
              <a:gd name="connsiteY1350" fmla="*/ 5128904 h 7790740"/>
              <a:gd name="connsiteX1351" fmla="*/ 8769032 w 27930708"/>
              <a:gd name="connsiteY1351" fmla="*/ 5474656 h 7790740"/>
              <a:gd name="connsiteX1352" fmla="*/ 9338430 w 27930708"/>
              <a:gd name="connsiteY1352" fmla="*/ 5606012 h 7790740"/>
              <a:gd name="connsiteX1353" fmla="*/ 9450195 w 27930708"/>
              <a:gd name="connsiteY1353" fmla="*/ 5596953 h 7790740"/>
              <a:gd name="connsiteX1354" fmla="*/ 9063548 w 27930708"/>
              <a:gd name="connsiteY1354" fmla="*/ 5474656 h 7790740"/>
              <a:gd name="connsiteX1355" fmla="*/ 9114900 w 27930708"/>
              <a:gd name="connsiteY1355" fmla="*/ 5485225 h 7790740"/>
              <a:gd name="connsiteX1356" fmla="*/ 9216092 w 27930708"/>
              <a:gd name="connsiteY1356" fmla="*/ 5474656 h 7790740"/>
              <a:gd name="connsiteX1357" fmla="*/ 8586280 w 27930708"/>
              <a:gd name="connsiteY1357" fmla="*/ 5301025 h 7790740"/>
              <a:gd name="connsiteX1358" fmla="*/ 8270620 w 27930708"/>
              <a:gd name="connsiteY1358" fmla="*/ 5199866 h 7790740"/>
              <a:gd name="connsiteX1359" fmla="*/ 8749396 w 27930708"/>
              <a:gd name="connsiteY1359" fmla="*/ 5301025 h 7790740"/>
              <a:gd name="connsiteX1360" fmla="*/ 8951782 w 27930708"/>
              <a:gd name="connsiteY1360" fmla="*/ 5341791 h 7790740"/>
              <a:gd name="connsiteX1361" fmla="*/ 9003134 w 27930708"/>
              <a:gd name="connsiteY1361" fmla="*/ 5352360 h 7790740"/>
              <a:gd name="connsiteX1362" fmla="*/ 9043914 w 27930708"/>
              <a:gd name="connsiteY1362" fmla="*/ 5352360 h 7790740"/>
              <a:gd name="connsiteX1363" fmla="*/ 9123961 w 27930708"/>
              <a:gd name="connsiteY1363" fmla="*/ 5341791 h 7790740"/>
              <a:gd name="connsiteX1364" fmla="*/ 8850590 w 27930708"/>
              <a:gd name="connsiteY1364" fmla="*/ 5291966 h 7790740"/>
              <a:gd name="connsiteX1365" fmla="*/ 8829444 w 27930708"/>
              <a:gd name="connsiteY1365" fmla="*/ 5281397 h 7790740"/>
              <a:gd name="connsiteX1366" fmla="*/ 8911004 w 27930708"/>
              <a:gd name="connsiteY1366" fmla="*/ 5301025 h 7790740"/>
              <a:gd name="connsiteX1367" fmla="*/ 9012196 w 27930708"/>
              <a:gd name="connsiteY1367" fmla="*/ 5291966 h 7790740"/>
              <a:gd name="connsiteX1368" fmla="*/ 9114900 w 27930708"/>
              <a:gd name="connsiteY1368" fmla="*/ 5301025 h 7790740"/>
              <a:gd name="connsiteX1369" fmla="*/ 9205520 w 27930708"/>
              <a:gd name="connsiteY1369" fmla="*/ 5291966 h 7790740"/>
              <a:gd name="connsiteX1370" fmla="*/ 8972928 w 27930708"/>
              <a:gd name="connsiteY1370" fmla="*/ 5210435 h 7790740"/>
              <a:gd name="connsiteX1371" fmla="*/ 8972928 w 27930708"/>
              <a:gd name="connsiteY1371" fmla="*/ 5199866 h 7790740"/>
              <a:gd name="connsiteX1372" fmla="*/ 8850590 w 27930708"/>
              <a:gd name="connsiteY1372" fmla="*/ 5159101 h 7790740"/>
              <a:gd name="connsiteX1373" fmla="*/ 9003134 w 27930708"/>
              <a:gd name="connsiteY1373" fmla="*/ 5180239 h 7790740"/>
              <a:gd name="connsiteX1374" fmla="*/ 9084692 w 27930708"/>
              <a:gd name="connsiteY1374" fmla="*/ 5169670 h 7790740"/>
              <a:gd name="connsiteX1375" fmla="*/ 8463942 w 27930708"/>
              <a:gd name="connsiteY1375" fmla="*/ 5006608 h 7790740"/>
              <a:gd name="connsiteX1376" fmla="*/ 8463942 w 27930708"/>
              <a:gd name="connsiteY1376" fmla="*/ 4997549 h 7790740"/>
              <a:gd name="connsiteX1377" fmla="*/ 8444308 w 27930708"/>
              <a:gd name="connsiteY1377" fmla="*/ 4986980 h 7790740"/>
              <a:gd name="connsiteX1378" fmla="*/ 8749396 w 27930708"/>
              <a:gd name="connsiteY1378" fmla="*/ 5047373 h 7790740"/>
              <a:gd name="connsiteX1379" fmla="*/ 8840017 w 27930708"/>
              <a:gd name="connsiteY1379" fmla="*/ 5038314 h 7790740"/>
              <a:gd name="connsiteX1380" fmla="*/ 8758458 w 27930708"/>
              <a:gd name="connsiteY1380" fmla="*/ 5006608 h 7790740"/>
              <a:gd name="connsiteX1381" fmla="*/ 9003134 w 27930708"/>
              <a:gd name="connsiteY1381" fmla="*/ 5047373 h 7790740"/>
              <a:gd name="connsiteX1382" fmla="*/ 9093754 w 27930708"/>
              <a:gd name="connsiteY1382" fmla="*/ 5038314 h 7790740"/>
              <a:gd name="connsiteX1383" fmla="*/ 9052976 w 27930708"/>
              <a:gd name="connsiteY1383" fmla="*/ 5027745 h 7790740"/>
              <a:gd name="connsiteX1384" fmla="*/ 9145106 w 27930708"/>
              <a:gd name="connsiteY1384" fmla="*/ 5006608 h 7790740"/>
              <a:gd name="connsiteX1385" fmla="*/ 8596852 w 27930708"/>
              <a:gd name="connsiteY1385" fmla="*/ 4875252 h 7790740"/>
              <a:gd name="connsiteX1386" fmla="*/ 8683508 w 27930708"/>
              <a:gd name="connsiteY1386" fmla="*/ 4861876 h 7790740"/>
              <a:gd name="connsiteX1387" fmla="*/ 8678424 w 27930708"/>
              <a:gd name="connsiteY1387" fmla="*/ 4855905 h 7790740"/>
              <a:gd name="connsiteX1388" fmla="*/ 8811132 w 27930708"/>
              <a:gd name="connsiteY1388" fmla="*/ 4883934 h 7790740"/>
              <a:gd name="connsiteX1389" fmla="*/ 9003134 w 27930708"/>
              <a:gd name="connsiteY1389" fmla="*/ 4916018 h 7790740"/>
              <a:gd name="connsiteX1390" fmla="*/ 9074120 w 27930708"/>
              <a:gd name="connsiteY1390" fmla="*/ 4905449 h 7790740"/>
              <a:gd name="connsiteX1391" fmla="*/ 8047088 w 27930708"/>
              <a:gd name="connsiteY1391" fmla="*/ 4722759 h 7790740"/>
              <a:gd name="connsiteX1392" fmla="*/ 8373322 w 27930708"/>
              <a:gd name="connsiteY1392" fmla="*/ 4813349 h 7790740"/>
              <a:gd name="connsiteX1393" fmla="*/ 8302336 w 27930708"/>
              <a:gd name="connsiteY1393" fmla="*/ 4823918 h 7790740"/>
              <a:gd name="connsiteX1394" fmla="*/ 8414102 w 27930708"/>
              <a:gd name="connsiteY1394" fmla="*/ 4854115 h 7790740"/>
              <a:gd name="connsiteX1395" fmla="*/ 8352178 w 27930708"/>
              <a:gd name="connsiteY1395" fmla="*/ 4845056 h 7790740"/>
              <a:gd name="connsiteX1396" fmla="*/ 7986676 w 27930708"/>
              <a:gd name="connsiteY1396" fmla="*/ 4752956 h 7790740"/>
              <a:gd name="connsiteX1397" fmla="*/ 7692159 w 27930708"/>
              <a:gd name="connsiteY1397" fmla="*/ 4651797 h 7790740"/>
              <a:gd name="connsiteX1398" fmla="*/ 7285878 w 27930708"/>
              <a:gd name="connsiteY1398" fmla="*/ 4570266 h 7790740"/>
              <a:gd name="connsiteX1399" fmla="*/ 7427850 w 27930708"/>
              <a:gd name="connsiteY1399" fmla="*/ 4611031 h 7790740"/>
              <a:gd name="connsiteX1400" fmla="*/ 7397643 w 27930708"/>
              <a:gd name="connsiteY1400" fmla="*/ 4621600 h 7790740"/>
              <a:gd name="connsiteX1401" fmla="*/ 7468629 w 27930708"/>
              <a:gd name="connsiteY1401" fmla="*/ 4641228 h 7790740"/>
              <a:gd name="connsiteX1402" fmla="*/ 6869024 w 27930708"/>
              <a:gd name="connsiteY1402" fmla="*/ 4499304 h 7790740"/>
              <a:gd name="connsiteX1403" fmla="*/ 6776893 w 27930708"/>
              <a:gd name="connsiteY1403" fmla="*/ 4499304 h 7790740"/>
              <a:gd name="connsiteX1404" fmla="*/ 7722366 w 27930708"/>
              <a:gd name="connsiteY1404" fmla="*/ 4783152 h 7790740"/>
              <a:gd name="connsiteX1405" fmla="*/ 7681587 w 27930708"/>
              <a:gd name="connsiteY1405" fmla="*/ 4804290 h 7790740"/>
              <a:gd name="connsiteX1406" fmla="*/ 7855276 w 27930708"/>
              <a:gd name="connsiteY1406" fmla="*/ 4864683 h 7790740"/>
              <a:gd name="connsiteX1407" fmla="*/ 7782779 w 27930708"/>
              <a:gd name="connsiteY1407" fmla="*/ 4845056 h 7790740"/>
              <a:gd name="connsiteX1408" fmla="*/ 7722366 w 27930708"/>
              <a:gd name="connsiteY1408" fmla="*/ 4845056 h 7790740"/>
              <a:gd name="connsiteX1409" fmla="*/ 7610601 w 27930708"/>
              <a:gd name="connsiteY1409" fmla="*/ 4804290 h 7790740"/>
              <a:gd name="connsiteX1410" fmla="*/ 7498835 w 27930708"/>
              <a:gd name="connsiteY1410" fmla="*/ 4813349 h 7790740"/>
              <a:gd name="connsiteX1411" fmla="*/ 7681587 w 27930708"/>
              <a:gd name="connsiteY1411" fmla="*/ 4875252 h 7790740"/>
              <a:gd name="connsiteX1412" fmla="*/ 7621173 w 27930708"/>
              <a:gd name="connsiteY1412" fmla="*/ 4875252 h 7790740"/>
              <a:gd name="connsiteX1413" fmla="*/ 7356864 w 27930708"/>
              <a:gd name="connsiteY1413" fmla="*/ 4793721 h 7790740"/>
              <a:gd name="connsiteX1414" fmla="*/ 7264733 w 27930708"/>
              <a:gd name="connsiteY1414" fmla="*/ 4783152 h 7790740"/>
              <a:gd name="connsiteX1415" fmla="*/ 6991362 w 27930708"/>
              <a:gd name="connsiteY1415" fmla="*/ 4703131 h 7790740"/>
              <a:gd name="connsiteX1416" fmla="*/ 6888659 w 27930708"/>
              <a:gd name="connsiteY1416" fmla="*/ 4712190 h 7790740"/>
              <a:gd name="connsiteX1417" fmla="*/ 7032141 w 27930708"/>
              <a:gd name="connsiteY1417" fmla="*/ 4763525 h 7790740"/>
              <a:gd name="connsiteX1418" fmla="*/ 7010996 w 27930708"/>
              <a:gd name="connsiteY1418" fmla="*/ 4772584 h 7790740"/>
              <a:gd name="connsiteX1419" fmla="*/ 7692159 w 27930708"/>
              <a:gd name="connsiteY1419" fmla="*/ 4986980 h 7790740"/>
              <a:gd name="connsiteX1420" fmla="*/ 7651380 w 27930708"/>
              <a:gd name="connsiteY1420" fmla="*/ 4997549 h 7790740"/>
              <a:gd name="connsiteX1421" fmla="*/ 7509408 w 27930708"/>
              <a:gd name="connsiteY1421" fmla="*/ 4956783 h 7790740"/>
              <a:gd name="connsiteX1422" fmla="*/ 7408216 w 27930708"/>
              <a:gd name="connsiteY1422" fmla="*/ 4956783 h 7790740"/>
              <a:gd name="connsiteX1423" fmla="*/ 7488264 w 27930708"/>
              <a:gd name="connsiteY1423" fmla="*/ 4997549 h 7790740"/>
              <a:gd name="connsiteX1424" fmla="*/ 7041203 w 27930708"/>
              <a:gd name="connsiteY1424" fmla="*/ 4885821 h 7790740"/>
              <a:gd name="connsiteX1425" fmla="*/ 6950583 w 27930708"/>
              <a:gd name="connsiteY1425" fmla="*/ 4885821 h 7790740"/>
              <a:gd name="connsiteX1426" fmla="*/ 6961155 w 27930708"/>
              <a:gd name="connsiteY1426" fmla="*/ 4894880 h 7790740"/>
              <a:gd name="connsiteX1427" fmla="*/ 6828245 w 27930708"/>
              <a:gd name="connsiteY1427" fmla="*/ 4864683 h 7790740"/>
              <a:gd name="connsiteX1428" fmla="*/ 6615287 w 27930708"/>
              <a:gd name="connsiteY1428" fmla="*/ 4793721 h 7790740"/>
              <a:gd name="connsiteX1429" fmla="*/ 6625860 w 27930708"/>
              <a:gd name="connsiteY1429" fmla="*/ 4783152 h 7790740"/>
              <a:gd name="connsiteX1430" fmla="*/ 6503522 w 27930708"/>
              <a:gd name="connsiteY1430" fmla="*/ 4752956 h 7790740"/>
              <a:gd name="connsiteX1431" fmla="*/ 6432536 w 27930708"/>
              <a:gd name="connsiteY1431" fmla="*/ 4722759 h 7790740"/>
              <a:gd name="connsiteX1432" fmla="*/ 6615287 w 27930708"/>
              <a:gd name="connsiteY1432" fmla="*/ 4742387 h 7790740"/>
              <a:gd name="connsiteX1433" fmla="*/ 6696846 w 27930708"/>
              <a:gd name="connsiteY1433" fmla="*/ 4733328 h 7790740"/>
              <a:gd name="connsiteX1434" fmla="*/ 6219578 w 27930708"/>
              <a:gd name="connsiteY1434" fmla="*/ 4550638 h 7790740"/>
              <a:gd name="connsiteX1435" fmla="*/ 6209005 w 27930708"/>
              <a:gd name="connsiteY1435" fmla="*/ 4550638 h 7790740"/>
              <a:gd name="connsiteX1436" fmla="*/ 6209005 w 27930708"/>
              <a:gd name="connsiteY1436" fmla="*/ 4540069 h 7790740"/>
              <a:gd name="connsiteX1437" fmla="*/ 6299626 w 27930708"/>
              <a:gd name="connsiteY1437" fmla="*/ 4570266 h 7790740"/>
              <a:gd name="connsiteX1438" fmla="*/ 6411391 w 27930708"/>
              <a:gd name="connsiteY1438" fmla="*/ 4570266 h 7790740"/>
              <a:gd name="connsiteX1439" fmla="*/ 6067034 w 27930708"/>
              <a:gd name="connsiteY1439" fmla="*/ 4438910 h 7790740"/>
              <a:gd name="connsiteX1440" fmla="*/ 6157654 w 27930708"/>
              <a:gd name="connsiteY1440" fmla="*/ 4428342 h 7790740"/>
              <a:gd name="connsiteX1441" fmla="*/ 6005110 w 27930708"/>
              <a:gd name="connsiteY1441" fmla="*/ 4377007 h 7790740"/>
              <a:gd name="connsiteX1442" fmla="*/ 6107813 w 27930708"/>
              <a:gd name="connsiteY1442" fmla="*/ 4407204 h 7790740"/>
              <a:gd name="connsiteX1443" fmla="*/ 6219578 w 27930708"/>
              <a:gd name="connsiteY1443" fmla="*/ 4438910 h 7790740"/>
              <a:gd name="connsiteX1444" fmla="*/ 6329833 w 27930708"/>
              <a:gd name="connsiteY1444" fmla="*/ 4438910 h 7790740"/>
              <a:gd name="connsiteX1445" fmla="*/ 6219578 w 27930708"/>
              <a:gd name="connsiteY1445" fmla="*/ 4407204 h 7790740"/>
              <a:gd name="connsiteX1446" fmla="*/ 6138020 w 27930708"/>
              <a:gd name="connsiteY1446" fmla="*/ 4377007 h 7790740"/>
              <a:gd name="connsiteX1447" fmla="*/ 6574508 w 27930708"/>
              <a:gd name="connsiteY1447" fmla="*/ 4499304 h 7790740"/>
              <a:gd name="connsiteX1448" fmla="*/ 6666639 w 27930708"/>
              <a:gd name="connsiteY1448" fmla="*/ 4488735 h 7790740"/>
              <a:gd name="connsiteX1449" fmla="*/ 6116875 w 27930708"/>
              <a:gd name="connsiteY1449" fmla="*/ 4295476 h 7790740"/>
              <a:gd name="connsiteX1450" fmla="*/ 5243898 w 27930708"/>
              <a:gd name="connsiteY1450" fmla="*/ 4062962 h 7790740"/>
              <a:gd name="connsiteX1451" fmla="*/ 4358840 w 27930708"/>
              <a:gd name="connsiteY1451" fmla="*/ 3809310 h 7790740"/>
              <a:gd name="connsiteX1452" fmla="*/ 3922352 w 27930708"/>
              <a:gd name="connsiteY1452" fmla="*/ 3676444 h 7790740"/>
              <a:gd name="connsiteX1453" fmla="*/ 3485863 w 27930708"/>
              <a:gd name="connsiteY1453" fmla="*/ 3534520 h 7790740"/>
              <a:gd name="connsiteX1454" fmla="*/ 2733714 w 27930708"/>
              <a:gd name="connsiteY1454" fmla="*/ 3300496 h 7790740"/>
              <a:gd name="connsiteX1455" fmla="*/ 2002710 w 27930708"/>
              <a:gd name="connsiteY1455" fmla="*/ 3016647 h 7790740"/>
              <a:gd name="connsiteX1456" fmla="*/ 2022344 w 27930708"/>
              <a:gd name="connsiteY1456" fmla="*/ 3006079 h 7790740"/>
              <a:gd name="connsiteX1457" fmla="*/ 1768608 w 27930708"/>
              <a:gd name="connsiteY1457" fmla="*/ 2924548 h 7790740"/>
              <a:gd name="connsiteX1458" fmla="*/ 1779180 w 27930708"/>
              <a:gd name="connsiteY1458" fmla="*/ 2904920 h 7790740"/>
              <a:gd name="connsiteX1459" fmla="*/ 1484663 w 27930708"/>
              <a:gd name="connsiteY1459" fmla="*/ 2782623 h 7790740"/>
              <a:gd name="connsiteX1460" fmla="*/ 1523932 w 27930708"/>
              <a:gd name="connsiteY1460" fmla="*/ 2782623 h 7790740"/>
              <a:gd name="connsiteX1461" fmla="*/ 1555649 w 27930708"/>
              <a:gd name="connsiteY1461" fmla="*/ 2782623 h 7790740"/>
              <a:gd name="connsiteX1462" fmla="*/ 1616063 w 27930708"/>
              <a:gd name="connsiteY1462" fmla="*/ 2772054 h 7790740"/>
              <a:gd name="connsiteX1463" fmla="*/ 1545077 w 27930708"/>
              <a:gd name="connsiteY1463" fmla="*/ 2731289 h 7790740"/>
              <a:gd name="connsiteX1464" fmla="*/ 1637207 w 27930708"/>
              <a:gd name="connsiteY1464" fmla="*/ 2762995 h 7790740"/>
              <a:gd name="connsiteX1465" fmla="*/ 1697621 w 27930708"/>
              <a:gd name="connsiteY1465" fmla="*/ 2752427 h 7790740"/>
              <a:gd name="connsiteX1466" fmla="*/ 1484663 w 27930708"/>
              <a:gd name="connsiteY1466" fmla="*/ 2660327 h 7790740"/>
              <a:gd name="connsiteX1467" fmla="*/ 1514870 w 27930708"/>
              <a:gd name="connsiteY1467" fmla="*/ 2640699 h 7790740"/>
              <a:gd name="connsiteX1468" fmla="*/ 1332119 w 27930708"/>
              <a:gd name="connsiteY1468" fmla="*/ 2569737 h 7790740"/>
              <a:gd name="connsiteX1469" fmla="*/ 1362326 w 27930708"/>
              <a:gd name="connsiteY1469" fmla="*/ 2548599 h 7790740"/>
              <a:gd name="connsiteX1470" fmla="*/ 1372898 w 27930708"/>
              <a:gd name="connsiteY1470" fmla="*/ 2559168 h 7790740"/>
              <a:gd name="connsiteX1471" fmla="*/ 1422739 w 27930708"/>
              <a:gd name="connsiteY1471" fmla="*/ 2539540 h 7790740"/>
              <a:gd name="connsiteX1472" fmla="*/ 1351754 w 27930708"/>
              <a:gd name="connsiteY1472" fmla="*/ 2498775 h 7790740"/>
              <a:gd name="connsiteX1473" fmla="*/ 1291340 w 27930708"/>
              <a:gd name="connsiteY1473" fmla="*/ 2498775 h 7790740"/>
              <a:gd name="connsiteX1474" fmla="*/ 1220354 w 27930708"/>
              <a:gd name="connsiteY1474" fmla="*/ 2477637 h 7790740"/>
              <a:gd name="connsiteX1475" fmla="*/ 1220354 w 27930708"/>
              <a:gd name="connsiteY1475" fmla="*/ 2468578 h 7790740"/>
              <a:gd name="connsiteX1476" fmla="*/ 1016458 w 27930708"/>
              <a:gd name="connsiteY1476" fmla="*/ 2365909 h 7790740"/>
              <a:gd name="connsiteX1477" fmla="*/ 1117651 w 27930708"/>
              <a:gd name="connsiteY1477" fmla="*/ 2387047 h 7790740"/>
              <a:gd name="connsiteX1478" fmla="*/ 1433312 w 27930708"/>
              <a:gd name="connsiteY1478" fmla="*/ 2507834 h 7790740"/>
              <a:gd name="connsiteX1479" fmla="*/ 1493725 w 27930708"/>
              <a:gd name="connsiteY1479" fmla="*/ 2488206 h 7790740"/>
              <a:gd name="connsiteX1480" fmla="*/ 1676476 w 27930708"/>
              <a:gd name="connsiteY1480" fmla="*/ 2559168 h 7790740"/>
              <a:gd name="connsiteX1481" fmla="*/ 1687049 w 27930708"/>
              <a:gd name="connsiteY1481" fmla="*/ 2559168 h 7790740"/>
              <a:gd name="connsiteX1482" fmla="*/ 1697621 w 27930708"/>
              <a:gd name="connsiteY1482" fmla="*/ 2569737 h 7790740"/>
              <a:gd name="connsiteX1483" fmla="*/ 1890945 w 27930708"/>
              <a:gd name="connsiteY1483" fmla="*/ 2630130 h 7790740"/>
              <a:gd name="connsiteX1484" fmla="*/ 1951358 w 27930708"/>
              <a:gd name="connsiteY1484" fmla="*/ 2619561 h 7790740"/>
              <a:gd name="connsiteX1485" fmla="*/ 1819959 w 27930708"/>
              <a:gd name="connsiteY1485" fmla="*/ 2559168 h 7790740"/>
              <a:gd name="connsiteX1486" fmla="*/ 1839593 w 27930708"/>
              <a:gd name="connsiteY1486" fmla="*/ 2539540 h 7790740"/>
              <a:gd name="connsiteX1487" fmla="*/ 1717256 w 27930708"/>
              <a:gd name="connsiteY1487" fmla="*/ 2468578 h 7790740"/>
              <a:gd name="connsiteX1488" fmla="*/ 1768608 w 27930708"/>
              <a:gd name="connsiteY1488" fmla="*/ 2447440 h 7790740"/>
              <a:gd name="connsiteX1489" fmla="*/ 1443884 w 27930708"/>
              <a:gd name="connsiteY1489" fmla="*/ 2316085 h 7790740"/>
              <a:gd name="connsiteX1490" fmla="*/ 1422739 w 27930708"/>
              <a:gd name="connsiteY1490" fmla="*/ 2316085 h 7790740"/>
              <a:gd name="connsiteX1491" fmla="*/ 934900 w 27930708"/>
              <a:gd name="connsiteY1491" fmla="*/ 2131885 h 7790740"/>
              <a:gd name="connsiteX1492" fmla="*/ 640383 w 27930708"/>
              <a:gd name="connsiteY1492" fmla="*/ 1980902 h 7790740"/>
              <a:gd name="connsiteX1493" fmla="*/ 650956 w 27930708"/>
              <a:gd name="connsiteY1493" fmla="*/ 1970333 h 7790740"/>
              <a:gd name="connsiteX1494" fmla="*/ 591062 w 27930708"/>
              <a:gd name="connsiteY1494" fmla="*/ 1944854 h 7790740"/>
              <a:gd name="connsiteX1495" fmla="*/ 554616 w 27930708"/>
              <a:gd name="connsiteY1495" fmla="*/ 1929351 h 7790740"/>
              <a:gd name="connsiteX1496" fmla="*/ 579403 w 27930708"/>
              <a:gd name="connsiteY1496" fmla="*/ 1928246 h 7790740"/>
              <a:gd name="connsiteX1497" fmla="*/ 610177 w 27930708"/>
              <a:gd name="connsiteY1497" fmla="*/ 1918999 h 7790740"/>
              <a:gd name="connsiteX1498" fmla="*/ 833707 w 27930708"/>
              <a:gd name="connsiteY1498" fmla="*/ 2011098 h 7790740"/>
              <a:gd name="connsiteX1499" fmla="*/ 782356 w 27930708"/>
              <a:gd name="connsiteY1499" fmla="*/ 2030726 h 7790740"/>
              <a:gd name="connsiteX1500" fmla="*/ 965106 w 27930708"/>
              <a:gd name="connsiteY1500" fmla="*/ 2101688 h 7790740"/>
              <a:gd name="connsiteX1501" fmla="*/ 1016458 w 27930708"/>
              <a:gd name="connsiteY1501" fmla="*/ 2101688 h 7790740"/>
              <a:gd name="connsiteX1502" fmla="*/ 1027031 w 27930708"/>
              <a:gd name="connsiteY1502" fmla="*/ 2101688 h 7790740"/>
              <a:gd name="connsiteX1503" fmla="*/ 1067810 w 27930708"/>
              <a:gd name="connsiteY1503" fmla="*/ 2101688 h 7790740"/>
              <a:gd name="connsiteX1504" fmla="*/ 1076872 w 27930708"/>
              <a:gd name="connsiteY1504" fmla="*/ 2101688 h 7790740"/>
              <a:gd name="connsiteX1505" fmla="*/ 1301912 w 27930708"/>
              <a:gd name="connsiteY1505" fmla="*/ 2172650 h 7790740"/>
              <a:gd name="connsiteX1506" fmla="*/ 1321547 w 27930708"/>
              <a:gd name="connsiteY1506" fmla="*/ 2172650 h 7790740"/>
              <a:gd name="connsiteX1507" fmla="*/ 1422739 w 27930708"/>
              <a:gd name="connsiteY1507" fmla="*/ 2223985 h 7790740"/>
              <a:gd name="connsiteX1508" fmla="*/ 1484663 w 27930708"/>
              <a:gd name="connsiteY1508" fmla="*/ 2213416 h 7790740"/>
              <a:gd name="connsiteX1509" fmla="*/ 1321547 w 27930708"/>
              <a:gd name="connsiteY1509" fmla="*/ 2131885 h 7790740"/>
              <a:gd name="connsiteX1510" fmla="*/ 1433312 w 27930708"/>
              <a:gd name="connsiteY1510" fmla="*/ 2172650 h 7790740"/>
              <a:gd name="connsiteX1511" fmla="*/ 1484663 w 27930708"/>
              <a:gd name="connsiteY1511" fmla="*/ 2153023 h 7790740"/>
              <a:gd name="connsiteX1512" fmla="*/ 1270195 w 27930708"/>
              <a:gd name="connsiteY1512" fmla="*/ 2071492 h 7790740"/>
              <a:gd name="connsiteX1513" fmla="*/ 1362326 w 27930708"/>
              <a:gd name="connsiteY1513" fmla="*/ 2082061 h 7790740"/>
              <a:gd name="connsiteX1514" fmla="*/ 1463519 w 27930708"/>
              <a:gd name="connsiteY1514" fmla="*/ 2131885 h 7790740"/>
              <a:gd name="connsiteX1515" fmla="*/ 1575284 w 27930708"/>
              <a:gd name="connsiteY1515" fmla="*/ 2183219 h 7790740"/>
              <a:gd name="connsiteX1516" fmla="*/ 1697621 w 27930708"/>
              <a:gd name="connsiteY1516" fmla="*/ 2243613 h 7790740"/>
              <a:gd name="connsiteX1517" fmla="*/ 1758035 w 27930708"/>
              <a:gd name="connsiteY1517" fmla="*/ 2223985 h 7790740"/>
              <a:gd name="connsiteX1518" fmla="*/ 1463519 w 27930708"/>
              <a:gd name="connsiteY1518" fmla="*/ 2082061 h 7790740"/>
              <a:gd name="connsiteX1519" fmla="*/ 1433312 w 27930708"/>
              <a:gd name="connsiteY1519" fmla="*/ 2071492 h 7790740"/>
              <a:gd name="connsiteX1520" fmla="*/ 1443884 w 27930708"/>
              <a:gd name="connsiteY1520" fmla="*/ 2060923 h 7790740"/>
              <a:gd name="connsiteX1521" fmla="*/ 1261133 w 27930708"/>
              <a:gd name="connsiteY1521" fmla="*/ 1970333 h 7790740"/>
              <a:gd name="connsiteX1522" fmla="*/ 1250561 w 27930708"/>
              <a:gd name="connsiteY1522" fmla="*/ 1959764 h 7790740"/>
              <a:gd name="connsiteX1523" fmla="*/ 1229416 w 27930708"/>
              <a:gd name="connsiteY1523" fmla="*/ 1949195 h 7790740"/>
              <a:gd name="connsiteX1524" fmla="*/ 1229416 w 27930708"/>
              <a:gd name="connsiteY1524" fmla="*/ 1940136 h 7790740"/>
              <a:gd name="connsiteX1525" fmla="*/ 1220354 w 27930708"/>
              <a:gd name="connsiteY1525" fmla="*/ 1940136 h 7790740"/>
              <a:gd name="connsiteX1526" fmla="*/ 1270195 w 27930708"/>
              <a:gd name="connsiteY1526" fmla="*/ 1929567 h 7790740"/>
              <a:gd name="connsiteX1527" fmla="*/ 1076872 w 27930708"/>
              <a:gd name="connsiteY1527" fmla="*/ 1848036 h 7790740"/>
              <a:gd name="connsiteX1528" fmla="*/ 1027031 w 27930708"/>
              <a:gd name="connsiteY1528" fmla="*/ 1848036 h 7790740"/>
              <a:gd name="connsiteX1529" fmla="*/ 620749 w 27930708"/>
              <a:gd name="connsiteY1529" fmla="*/ 1725740 h 7790740"/>
              <a:gd name="connsiteX1530" fmla="*/ 579970 w 27930708"/>
              <a:gd name="connsiteY1530" fmla="*/ 1746878 h 7790740"/>
              <a:gd name="connsiteX1531" fmla="*/ 681163 w 27930708"/>
              <a:gd name="connsiteY1531" fmla="*/ 1787643 h 7790740"/>
              <a:gd name="connsiteX1532" fmla="*/ 681163 w 27930708"/>
              <a:gd name="connsiteY1532" fmla="*/ 1796702 h 7790740"/>
              <a:gd name="connsiteX1533" fmla="*/ 773293 w 27930708"/>
              <a:gd name="connsiteY1533" fmla="*/ 1828409 h 7790740"/>
              <a:gd name="connsiteX1534" fmla="*/ 844279 w 27930708"/>
              <a:gd name="connsiteY1534" fmla="*/ 1858605 h 7790740"/>
              <a:gd name="connsiteX1535" fmla="*/ 823135 w 27930708"/>
              <a:gd name="connsiteY1535" fmla="*/ 1869174 h 7790740"/>
              <a:gd name="connsiteX1536" fmla="*/ 752149 w 27930708"/>
              <a:gd name="connsiteY1536" fmla="*/ 1869174 h 7790740"/>
              <a:gd name="connsiteX1537" fmla="*/ 743087 w 27930708"/>
              <a:gd name="connsiteY1537" fmla="*/ 1869174 h 7790740"/>
              <a:gd name="connsiteX1538" fmla="*/ 193323 w 27930708"/>
              <a:gd name="connsiteY1538" fmla="*/ 1604953 h 7790740"/>
              <a:gd name="connsiteX1539" fmla="*/ 102702 w 27930708"/>
              <a:gd name="connsiteY1539" fmla="*/ 1583815 h 7790740"/>
              <a:gd name="connsiteX1540" fmla="*/ 81558 w 27930708"/>
              <a:gd name="connsiteY1540" fmla="*/ 1574757 h 7790740"/>
              <a:gd name="connsiteX1541" fmla="*/ 173689 w 27930708"/>
              <a:gd name="connsiteY1541" fmla="*/ 1594384 h 7790740"/>
              <a:gd name="connsiteX1542" fmla="*/ 92130 w 27930708"/>
              <a:gd name="connsiteY1542" fmla="*/ 1553619 h 7790740"/>
              <a:gd name="connsiteX1543" fmla="*/ 70985 w 27930708"/>
              <a:gd name="connsiteY1543" fmla="*/ 1564188 h 7790740"/>
              <a:gd name="connsiteX1544" fmla="*/ 0 w 27930708"/>
              <a:gd name="connsiteY1544" fmla="*/ 1523422 h 7790740"/>
              <a:gd name="connsiteX1545" fmla="*/ 21144 w 27930708"/>
              <a:gd name="connsiteY1545" fmla="*/ 1493226 h 7790740"/>
              <a:gd name="connsiteX1546" fmla="*/ 81558 w 27930708"/>
              <a:gd name="connsiteY1546" fmla="*/ 1493226 h 7790740"/>
              <a:gd name="connsiteX1547" fmla="*/ 296026 w 27930708"/>
              <a:gd name="connsiteY1547" fmla="*/ 1574757 h 7790740"/>
              <a:gd name="connsiteX1548" fmla="*/ 356440 w 27930708"/>
              <a:gd name="connsiteY1548" fmla="*/ 1564188 h 7790740"/>
              <a:gd name="connsiteX1549" fmla="*/ 81558 w 27930708"/>
              <a:gd name="connsiteY1549" fmla="*/ 1452460 h 7790740"/>
              <a:gd name="connsiteX1550" fmla="*/ 193323 w 27930708"/>
              <a:gd name="connsiteY1550" fmla="*/ 1482657 h 7790740"/>
              <a:gd name="connsiteX1551" fmla="*/ 244675 w 27930708"/>
              <a:gd name="connsiteY1551" fmla="*/ 1482657 h 7790740"/>
              <a:gd name="connsiteX1552" fmla="*/ 478777 w 27930708"/>
              <a:gd name="connsiteY1552" fmla="*/ 1553619 h 7790740"/>
              <a:gd name="connsiteX1553" fmla="*/ 518046 w 27930708"/>
              <a:gd name="connsiteY1553" fmla="*/ 1553619 h 7790740"/>
              <a:gd name="connsiteX1554" fmla="*/ 579970 w 27930708"/>
              <a:gd name="connsiteY1554" fmla="*/ 1583815 h 7790740"/>
              <a:gd name="connsiteX1555" fmla="*/ 569398 w 27930708"/>
              <a:gd name="connsiteY1555" fmla="*/ 1594384 h 7790740"/>
              <a:gd name="connsiteX1556" fmla="*/ 803500 w 27930708"/>
              <a:gd name="connsiteY1556" fmla="*/ 1706112 h 7790740"/>
              <a:gd name="connsiteX1557" fmla="*/ 1452946 w 27930708"/>
              <a:gd name="connsiteY1557" fmla="*/ 1940136 h 7790740"/>
              <a:gd name="connsiteX1558" fmla="*/ 1738400 w 27930708"/>
              <a:gd name="connsiteY1558" fmla="*/ 2041295 h 7790740"/>
              <a:gd name="connsiteX1559" fmla="*/ 1798814 w 27930708"/>
              <a:gd name="connsiteY1559" fmla="*/ 2021667 h 7790740"/>
              <a:gd name="connsiteX1560" fmla="*/ 1711403 w 27930708"/>
              <a:gd name="connsiteY1560" fmla="*/ 1967691 h 7790740"/>
              <a:gd name="connsiteX1561" fmla="*/ 1641073 w 27930708"/>
              <a:gd name="connsiteY1561" fmla="*/ 1939568 h 7790740"/>
              <a:gd name="connsiteX1562" fmla="*/ 1682140 w 27930708"/>
              <a:gd name="connsiteY1562" fmla="*/ 1933531 h 7790740"/>
              <a:gd name="connsiteX1563" fmla="*/ 1697621 w 27930708"/>
              <a:gd name="connsiteY1563" fmla="*/ 1918999 h 7790740"/>
              <a:gd name="connsiteX1564" fmla="*/ 1392532 w 27930708"/>
              <a:gd name="connsiteY1564" fmla="*/ 1796702 h 7790740"/>
              <a:gd name="connsiteX1565" fmla="*/ 1239988 w 27930708"/>
              <a:gd name="connsiteY1565" fmla="*/ 1716681 h 7790740"/>
              <a:gd name="connsiteX1566" fmla="*/ 1484663 w 27930708"/>
              <a:gd name="connsiteY1566" fmla="*/ 1787643 h 7790740"/>
              <a:gd name="connsiteX1567" fmla="*/ 1585856 w 27930708"/>
              <a:gd name="connsiteY1567" fmla="*/ 1817840 h 7790740"/>
              <a:gd name="connsiteX1568" fmla="*/ 1605490 w 27930708"/>
              <a:gd name="connsiteY1568" fmla="*/ 1817840 h 7790740"/>
              <a:gd name="connsiteX1569" fmla="*/ 1626635 w 27930708"/>
              <a:gd name="connsiteY1569" fmla="*/ 1817840 h 7790740"/>
              <a:gd name="connsiteX1570" fmla="*/ 1676476 w 27930708"/>
              <a:gd name="connsiteY1570" fmla="*/ 1807271 h 7790740"/>
              <a:gd name="connsiteX1571" fmla="*/ 1611343 w 27930708"/>
              <a:gd name="connsiteY1571" fmla="*/ 1786888 h 7790740"/>
              <a:gd name="connsiteX1572" fmla="*/ 1577940 w 27930708"/>
              <a:gd name="connsiteY1572" fmla="*/ 1776614 h 7790740"/>
              <a:gd name="connsiteX1573" fmla="*/ 1612287 w 27930708"/>
              <a:gd name="connsiteY1573" fmla="*/ 1770657 h 7790740"/>
              <a:gd name="connsiteX1574" fmla="*/ 1626635 w 27930708"/>
              <a:gd name="connsiteY1574" fmla="*/ 1757446 h 7790740"/>
              <a:gd name="connsiteX1575" fmla="*/ 1687049 w 27930708"/>
              <a:gd name="connsiteY1575" fmla="*/ 1766505 h 7790740"/>
              <a:gd name="connsiteX1576" fmla="*/ 1738400 w 27930708"/>
              <a:gd name="connsiteY1576" fmla="*/ 1746878 h 7790740"/>
              <a:gd name="connsiteX1577" fmla="*/ 1626635 w 27930708"/>
              <a:gd name="connsiteY1577" fmla="*/ 1684974 h 7790740"/>
              <a:gd name="connsiteX1578" fmla="*/ 1626635 w 27930708"/>
              <a:gd name="connsiteY1578" fmla="*/ 1675915 h 7790740"/>
              <a:gd name="connsiteX1579" fmla="*/ 1575284 w 27930708"/>
              <a:gd name="connsiteY1579" fmla="*/ 1645719 h 7790740"/>
              <a:gd name="connsiteX1580" fmla="*/ 1646270 w 27930708"/>
              <a:gd name="connsiteY1580" fmla="*/ 1654778 h 7790740"/>
              <a:gd name="connsiteX1581" fmla="*/ 1697621 w 27930708"/>
              <a:gd name="connsiteY1581" fmla="*/ 1645719 h 7790740"/>
              <a:gd name="connsiteX1582" fmla="*/ 1392532 w 27930708"/>
              <a:gd name="connsiteY1582" fmla="*/ 1523422 h 7790740"/>
              <a:gd name="connsiteX1583" fmla="*/ 1400280 w 27930708"/>
              <a:gd name="connsiteY1583" fmla="*/ 1514387 h 7790740"/>
              <a:gd name="connsiteX1584" fmla="*/ 1545077 w 27930708"/>
              <a:gd name="connsiteY1584" fmla="*/ 1543050 h 7790740"/>
              <a:gd name="connsiteX1585" fmla="*/ 1596429 w 27930708"/>
              <a:gd name="connsiteY1585" fmla="*/ 1533991 h 7790740"/>
              <a:gd name="connsiteX1586" fmla="*/ 1555649 w 27930708"/>
              <a:gd name="connsiteY1586" fmla="*/ 1512853 h 7790740"/>
              <a:gd name="connsiteX1587" fmla="*/ 1687049 w 27930708"/>
              <a:gd name="connsiteY1587" fmla="*/ 1533991 h 7790740"/>
              <a:gd name="connsiteX1588" fmla="*/ 1738400 w 27930708"/>
              <a:gd name="connsiteY1588" fmla="*/ 1512853 h 7790740"/>
              <a:gd name="connsiteX1589" fmla="*/ 1717256 w 27930708"/>
              <a:gd name="connsiteY1589" fmla="*/ 1502284 h 7790740"/>
              <a:gd name="connsiteX1590" fmla="*/ 1768608 w 27930708"/>
              <a:gd name="connsiteY1590" fmla="*/ 1493226 h 7790740"/>
              <a:gd name="connsiteX1591" fmla="*/ 1504298 w 27930708"/>
              <a:gd name="connsiteY1591" fmla="*/ 1390557 h 7790740"/>
              <a:gd name="connsiteX1592" fmla="*/ 1545077 w 27930708"/>
              <a:gd name="connsiteY1592" fmla="*/ 1370929 h 7790740"/>
              <a:gd name="connsiteX1593" fmla="*/ 1523932 w 27930708"/>
              <a:gd name="connsiteY1593" fmla="*/ 1360360 h 7790740"/>
              <a:gd name="connsiteX1594" fmla="*/ 1717256 w 27930708"/>
              <a:gd name="connsiteY1594" fmla="*/ 1401126 h 7790740"/>
              <a:gd name="connsiteX1595" fmla="*/ 1768608 w 27930708"/>
              <a:gd name="connsiteY1595" fmla="*/ 1390557 h 7790740"/>
              <a:gd name="connsiteX1596" fmla="*/ 1280767 w 27930708"/>
              <a:gd name="connsiteY1596" fmla="*/ 1207867 h 7790740"/>
              <a:gd name="connsiteX1597" fmla="*/ 1646270 w 27930708"/>
              <a:gd name="connsiteY1597" fmla="*/ 1340732 h 7790740"/>
              <a:gd name="connsiteX1598" fmla="*/ 1687049 w 27930708"/>
              <a:gd name="connsiteY1598" fmla="*/ 1330164 h 7790740"/>
              <a:gd name="connsiteX1599" fmla="*/ 1809386 w 27930708"/>
              <a:gd name="connsiteY1599" fmla="*/ 1370929 h 7790740"/>
              <a:gd name="connsiteX1600" fmla="*/ 1859228 w 27930708"/>
              <a:gd name="connsiteY1600" fmla="*/ 1360360 h 7790740"/>
              <a:gd name="connsiteX1601" fmla="*/ 1970993 w 27930708"/>
              <a:gd name="connsiteY1601" fmla="*/ 1411695 h 7790740"/>
              <a:gd name="connsiteX1602" fmla="*/ 2032917 w 27930708"/>
              <a:gd name="connsiteY1602" fmla="*/ 1390557 h 7790740"/>
              <a:gd name="connsiteX1603" fmla="*/ 1890945 w 27930708"/>
              <a:gd name="connsiteY1603" fmla="*/ 1330164 h 7790740"/>
              <a:gd name="connsiteX1604" fmla="*/ 1921152 w 27930708"/>
              <a:gd name="connsiteY1604" fmla="*/ 1319595 h 7790740"/>
              <a:gd name="connsiteX1605" fmla="*/ 1291340 w 27930708"/>
              <a:gd name="connsiteY1605" fmla="*/ 1087080 h 7790740"/>
              <a:gd name="connsiteX1606" fmla="*/ 1748973 w 27930708"/>
              <a:gd name="connsiteY1606" fmla="*/ 1248633 h 7790740"/>
              <a:gd name="connsiteX1607" fmla="*/ 1798814 w 27930708"/>
              <a:gd name="connsiteY1607" fmla="*/ 1229005 h 7790740"/>
              <a:gd name="connsiteX1608" fmla="*/ 1504298 w 27930708"/>
              <a:gd name="connsiteY1608" fmla="*/ 1117277 h 7790740"/>
              <a:gd name="connsiteX1609" fmla="*/ 1859228 w 27930708"/>
              <a:gd name="connsiteY1609" fmla="*/ 1229005 h 7790740"/>
              <a:gd name="connsiteX1610" fmla="*/ 1910579 w 27930708"/>
              <a:gd name="connsiteY1610" fmla="*/ 1218436 h 7790740"/>
              <a:gd name="connsiteX1611" fmla="*/ 1433312 w 27930708"/>
              <a:gd name="connsiteY1611" fmla="*/ 1016118 h 7790740"/>
              <a:gd name="connsiteX1612" fmla="*/ 1433312 w 27930708"/>
              <a:gd name="connsiteY1612" fmla="*/ 1005549 h 7790740"/>
              <a:gd name="connsiteX1613" fmla="*/ 1443884 w 27930708"/>
              <a:gd name="connsiteY1613" fmla="*/ 1016118 h 7790740"/>
              <a:gd name="connsiteX1614" fmla="*/ 1829021 w 27930708"/>
              <a:gd name="connsiteY1614" fmla="*/ 1158043 h 7790740"/>
              <a:gd name="connsiteX1615" fmla="*/ 1890945 w 27930708"/>
              <a:gd name="connsiteY1615" fmla="*/ 1147474 h 7790740"/>
              <a:gd name="connsiteX1616" fmla="*/ 1869800 w 27930708"/>
              <a:gd name="connsiteY1616" fmla="*/ 1147474 h 7790740"/>
              <a:gd name="connsiteX1617" fmla="*/ 1910579 w 27930708"/>
              <a:gd name="connsiteY1617" fmla="*/ 1127846 h 7790740"/>
              <a:gd name="connsiteX1618" fmla="*/ 1819959 w 27930708"/>
              <a:gd name="connsiteY1618" fmla="*/ 1096139 h 7790740"/>
              <a:gd name="connsiteX1619" fmla="*/ 1869800 w 27930708"/>
              <a:gd name="connsiteY1619" fmla="*/ 1076511 h 7790740"/>
              <a:gd name="connsiteX1620" fmla="*/ 1758035 w 27930708"/>
              <a:gd name="connsiteY1620" fmla="*/ 1035746 h 7790740"/>
              <a:gd name="connsiteX1621" fmla="*/ 1789752 w 27930708"/>
              <a:gd name="connsiteY1621" fmla="*/ 1025177 h 7790740"/>
              <a:gd name="connsiteX1622" fmla="*/ 1128223 w 27930708"/>
              <a:gd name="connsiteY1622" fmla="*/ 689994 h 7790740"/>
              <a:gd name="connsiteX1623" fmla="*/ 1128223 w 27930708"/>
              <a:gd name="connsiteY1623" fmla="*/ 680935 h 7790740"/>
              <a:gd name="connsiteX1624" fmla="*/ 945472 w 27930708"/>
              <a:gd name="connsiteY1624" fmla="*/ 599404 h 7790740"/>
              <a:gd name="connsiteX1625" fmla="*/ 904693 w 27930708"/>
              <a:gd name="connsiteY1625" fmla="*/ 569208 h 7790740"/>
              <a:gd name="connsiteX1626" fmla="*/ 1076872 w 27930708"/>
              <a:gd name="connsiteY1626" fmla="*/ 640170 h 7790740"/>
              <a:gd name="connsiteX1627" fmla="*/ 1138796 w 27930708"/>
              <a:gd name="connsiteY1627" fmla="*/ 629601 h 7790740"/>
              <a:gd name="connsiteX1628" fmla="*/ 823135 w 27930708"/>
              <a:gd name="connsiteY1628" fmla="*/ 466539 h 7790740"/>
              <a:gd name="connsiteX1629" fmla="*/ 764939 w 27930708"/>
              <a:gd name="connsiteY1629" fmla="*/ 468237 h 7790740"/>
              <a:gd name="connsiteX1630" fmla="*/ 763673 w 27930708"/>
              <a:gd name="connsiteY1630" fmla="*/ 473299 h 7790740"/>
              <a:gd name="connsiteX1631" fmla="*/ 754225 w 27930708"/>
              <a:gd name="connsiteY1631" fmla="*/ 469559 h 7790740"/>
              <a:gd name="connsiteX1632" fmla="*/ 620749 w 27930708"/>
              <a:gd name="connsiteY1632" fmla="*/ 416714 h 7790740"/>
              <a:gd name="connsiteX1633" fmla="*/ 650956 w 27930708"/>
              <a:gd name="connsiteY1633" fmla="*/ 406145 h 7790740"/>
              <a:gd name="connsiteX1634" fmla="*/ 640383 w 27930708"/>
              <a:gd name="connsiteY1634" fmla="*/ 406145 h 7790740"/>
              <a:gd name="connsiteX1635" fmla="*/ 640383 w 27930708"/>
              <a:gd name="connsiteY1635" fmla="*/ 395577 h 7790740"/>
              <a:gd name="connsiteX1636" fmla="*/ 620749 w 27930708"/>
              <a:gd name="connsiteY1636" fmla="*/ 385008 h 7790740"/>
              <a:gd name="connsiteX1637" fmla="*/ 661528 w 27930708"/>
              <a:gd name="connsiteY1637" fmla="*/ 375949 h 7790740"/>
              <a:gd name="connsiteX1638" fmla="*/ 539191 w 27930708"/>
              <a:gd name="connsiteY1638" fmla="*/ 314046 h 7790740"/>
              <a:gd name="connsiteX1639" fmla="*/ 558825 w 27930708"/>
              <a:gd name="connsiteY1639" fmla="*/ 314046 h 7790740"/>
              <a:gd name="connsiteX1640" fmla="*/ 691735 w 27930708"/>
              <a:gd name="connsiteY1640" fmla="*/ 385008 h 7790740"/>
              <a:gd name="connsiteX1641" fmla="*/ 743087 w 27930708"/>
              <a:gd name="connsiteY1641" fmla="*/ 375949 h 7790740"/>
              <a:gd name="connsiteX1642" fmla="*/ 1117651 w 27930708"/>
              <a:gd name="connsiteY1642" fmla="*/ 558639 h 7790740"/>
              <a:gd name="connsiteX1643" fmla="*/ 1179575 w 27930708"/>
              <a:gd name="connsiteY1643" fmla="*/ 548070 h 7790740"/>
              <a:gd name="connsiteX1644" fmla="*/ 762721 w 27930708"/>
              <a:gd name="connsiteY1644" fmla="*/ 344242 h 7790740"/>
              <a:gd name="connsiteX1645" fmla="*/ 721942 w 27930708"/>
              <a:gd name="connsiteY1645" fmla="*/ 354811 h 7790740"/>
              <a:gd name="connsiteX1646" fmla="*/ 558825 w 27930708"/>
              <a:gd name="connsiteY1646" fmla="*/ 274790 h 7790740"/>
              <a:gd name="connsiteX1647" fmla="*/ 558825 w 27930708"/>
              <a:gd name="connsiteY1647" fmla="*/ 253652 h 7790740"/>
              <a:gd name="connsiteX1648" fmla="*/ 528618 w 27930708"/>
              <a:gd name="connsiteY1648" fmla="*/ 202318 h 7790740"/>
              <a:gd name="connsiteX1649" fmla="*/ 569398 w 27930708"/>
              <a:gd name="connsiteY1649" fmla="*/ 212887 h 7790740"/>
              <a:gd name="connsiteX1650" fmla="*/ 629811 w 27930708"/>
              <a:gd name="connsiteY1650" fmla="*/ 202318 h 7790740"/>
              <a:gd name="connsiteX1651" fmla="*/ 549763 w 27930708"/>
              <a:gd name="connsiteY1651" fmla="*/ 161552 h 7790740"/>
              <a:gd name="connsiteX1652" fmla="*/ 590542 w 27930708"/>
              <a:gd name="connsiteY1652" fmla="*/ 40766 h 7790740"/>
              <a:gd name="connsiteX1653" fmla="*/ 650956 w 27930708"/>
              <a:gd name="connsiteY1653" fmla="*/ 70962 h 7790740"/>
              <a:gd name="connsiteX1654" fmla="*/ 711369 w 27930708"/>
              <a:gd name="connsiteY1654" fmla="*/ 49825 h 7790740"/>
              <a:gd name="connsiteX1655" fmla="*/ 610177 w 27930708"/>
              <a:gd name="connsiteY1655" fmla="*/ 0 h 77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27930708" h="7790740">
                <a:moveTo>
                  <a:pt x="26995808" y="7109806"/>
                </a:moveTo>
                <a:cubicBezTo>
                  <a:pt x="27004872" y="7109806"/>
                  <a:pt x="27004872" y="7109806"/>
                  <a:pt x="27004872" y="7109806"/>
                </a:cubicBezTo>
                <a:lnTo>
                  <a:pt x="26992446" y="7111414"/>
                </a:lnTo>
                <a:close/>
                <a:moveTo>
                  <a:pt x="25160290" y="7027484"/>
                </a:moveTo>
                <a:lnTo>
                  <a:pt x="25022738" y="7044883"/>
                </a:lnTo>
                <a:lnTo>
                  <a:pt x="25003696" y="7046891"/>
                </a:lnTo>
                <a:lnTo>
                  <a:pt x="25140546" y="7029407"/>
                </a:lnTo>
                <a:close/>
                <a:moveTo>
                  <a:pt x="25394702" y="6997832"/>
                </a:moveTo>
                <a:lnTo>
                  <a:pt x="25369172" y="7007137"/>
                </a:lnTo>
                <a:lnTo>
                  <a:pt x="25160290" y="7027484"/>
                </a:lnTo>
                <a:close/>
                <a:moveTo>
                  <a:pt x="25441668" y="6987509"/>
                </a:moveTo>
                <a:lnTo>
                  <a:pt x="25450964" y="6990716"/>
                </a:lnTo>
                <a:lnTo>
                  <a:pt x="25394702" y="6997832"/>
                </a:lnTo>
                <a:lnTo>
                  <a:pt x="25405422" y="6993926"/>
                </a:lnTo>
                <a:cubicBezTo>
                  <a:pt x="25418258" y="6990151"/>
                  <a:pt x="25431096" y="6987509"/>
                  <a:pt x="25441668" y="6987509"/>
                </a:cubicBezTo>
                <a:close/>
                <a:moveTo>
                  <a:pt x="25928384" y="6924418"/>
                </a:moveTo>
                <a:lnTo>
                  <a:pt x="25918182" y="6928248"/>
                </a:lnTo>
                <a:cubicBezTo>
                  <a:pt x="25903080" y="6934665"/>
                  <a:pt x="25887976" y="6942214"/>
                  <a:pt x="25878160" y="6946744"/>
                </a:cubicBezTo>
                <a:cubicBezTo>
                  <a:pt x="25807172" y="6957312"/>
                  <a:pt x="25736188" y="6967881"/>
                  <a:pt x="25663688" y="6976940"/>
                </a:cubicBezTo>
                <a:cubicBezTo>
                  <a:pt x="25663688" y="6976940"/>
                  <a:pt x="25663688" y="6976940"/>
                  <a:pt x="25511144" y="6998078"/>
                </a:cubicBezTo>
                <a:cubicBezTo>
                  <a:pt x="25496042" y="6998078"/>
                  <a:pt x="25480938" y="6998078"/>
                  <a:pt x="25468478" y="6996757"/>
                </a:cubicBezTo>
                <a:lnTo>
                  <a:pt x="25450964" y="6990716"/>
                </a:lnTo>
                <a:lnTo>
                  <a:pt x="25715040" y="6957312"/>
                </a:lnTo>
                <a:close/>
                <a:moveTo>
                  <a:pt x="25998860" y="6913552"/>
                </a:moveTo>
                <a:lnTo>
                  <a:pt x="25928384" y="6924418"/>
                </a:lnTo>
                <a:lnTo>
                  <a:pt x="25940178" y="6919991"/>
                </a:lnTo>
                <a:cubicBezTo>
                  <a:pt x="25947068" y="6917868"/>
                  <a:pt x="25953300" y="6916547"/>
                  <a:pt x="25958208" y="6916547"/>
                </a:cubicBezTo>
                <a:close/>
                <a:moveTo>
                  <a:pt x="27066796" y="6600992"/>
                </a:moveTo>
                <a:cubicBezTo>
                  <a:pt x="27077368" y="6600992"/>
                  <a:pt x="27077368" y="6600992"/>
                  <a:pt x="27077368" y="6600992"/>
                </a:cubicBezTo>
                <a:lnTo>
                  <a:pt x="27067696" y="6602898"/>
                </a:lnTo>
                <a:close/>
                <a:moveTo>
                  <a:pt x="27859724" y="6581364"/>
                </a:moveTo>
                <a:cubicBezTo>
                  <a:pt x="27707180" y="6611561"/>
                  <a:pt x="27574268" y="6652326"/>
                  <a:pt x="27442868" y="6693092"/>
                </a:cubicBezTo>
                <a:cubicBezTo>
                  <a:pt x="27432296" y="6703660"/>
                  <a:pt x="27340168" y="6733857"/>
                  <a:pt x="27371884" y="6733857"/>
                </a:cubicBezTo>
                <a:cubicBezTo>
                  <a:pt x="27391520" y="6733857"/>
                  <a:pt x="27412664" y="6733857"/>
                  <a:pt x="27432296" y="6733857"/>
                </a:cubicBezTo>
                <a:cubicBezTo>
                  <a:pt x="27340168" y="6753485"/>
                  <a:pt x="27260120" y="6764054"/>
                  <a:pt x="27167988" y="6785191"/>
                </a:cubicBezTo>
                <a:cubicBezTo>
                  <a:pt x="27167988" y="6774623"/>
                  <a:pt x="27167988" y="6774623"/>
                  <a:pt x="27157416" y="6774623"/>
                </a:cubicBezTo>
                <a:cubicBezTo>
                  <a:pt x="27157416" y="6774623"/>
                  <a:pt x="27157416" y="6774623"/>
                  <a:pt x="26813060" y="6825957"/>
                </a:cubicBezTo>
                <a:cubicBezTo>
                  <a:pt x="26822120" y="6815388"/>
                  <a:pt x="26843264" y="6804819"/>
                  <a:pt x="26843264" y="6794250"/>
                </a:cubicBezTo>
                <a:cubicBezTo>
                  <a:pt x="26843264" y="6794250"/>
                  <a:pt x="26843264" y="6785191"/>
                  <a:pt x="26832692" y="6794250"/>
                </a:cubicBezTo>
                <a:cubicBezTo>
                  <a:pt x="26731500" y="6804819"/>
                  <a:pt x="26639368" y="6815388"/>
                  <a:pt x="26538176" y="6835016"/>
                </a:cubicBezTo>
                <a:cubicBezTo>
                  <a:pt x="26548748" y="6825957"/>
                  <a:pt x="26538176" y="6825957"/>
                  <a:pt x="26527604" y="6825957"/>
                </a:cubicBezTo>
                <a:cubicBezTo>
                  <a:pt x="26486824" y="6835016"/>
                  <a:pt x="26456620" y="6845585"/>
                  <a:pt x="26415840" y="6845585"/>
                </a:cubicBezTo>
                <a:cubicBezTo>
                  <a:pt x="26314648" y="6865213"/>
                  <a:pt x="26202880" y="6886350"/>
                  <a:pt x="26101688" y="6905978"/>
                </a:cubicBezTo>
                <a:cubicBezTo>
                  <a:pt x="26101688" y="6905978"/>
                  <a:pt x="26101688" y="6905978"/>
                  <a:pt x="26041158" y="6910437"/>
                </a:cubicBezTo>
                <a:lnTo>
                  <a:pt x="25998860" y="6913552"/>
                </a:lnTo>
                <a:lnTo>
                  <a:pt x="26051658" y="6905412"/>
                </a:lnTo>
                <a:cubicBezTo>
                  <a:pt x="26164744" y="6886350"/>
                  <a:pt x="26279152" y="6865968"/>
                  <a:pt x="26396204" y="6845585"/>
                </a:cubicBezTo>
                <a:cubicBezTo>
                  <a:pt x="26619736" y="6804819"/>
                  <a:pt x="26852328" y="6764054"/>
                  <a:pt x="27077368" y="6733857"/>
                </a:cubicBezTo>
                <a:cubicBezTo>
                  <a:pt x="27127208" y="6723288"/>
                  <a:pt x="27198196" y="6682523"/>
                  <a:pt x="27178560" y="6682523"/>
                </a:cubicBezTo>
                <a:cubicBezTo>
                  <a:pt x="26761708" y="6744426"/>
                  <a:pt x="26344852" y="6825957"/>
                  <a:pt x="25928000" y="6886350"/>
                </a:cubicBezTo>
                <a:cubicBezTo>
                  <a:pt x="25511144" y="6946744"/>
                  <a:pt x="25095804" y="6998078"/>
                  <a:pt x="24678948" y="7038843"/>
                </a:cubicBezTo>
                <a:cubicBezTo>
                  <a:pt x="25064084" y="6976940"/>
                  <a:pt x="25491512" y="6946744"/>
                  <a:pt x="25878160" y="6886350"/>
                </a:cubicBezTo>
                <a:cubicBezTo>
                  <a:pt x="26009556" y="6865213"/>
                  <a:pt x="26142468" y="6835016"/>
                  <a:pt x="26254232" y="6815388"/>
                </a:cubicBezTo>
                <a:cubicBezTo>
                  <a:pt x="26273868" y="6804819"/>
                  <a:pt x="26385632" y="6764054"/>
                  <a:pt x="26355424" y="6764054"/>
                </a:cubicBezTo>
                <a:cubicBezTo>
                  <a:pt x="26295012" y="6764054"/>
                  <a:pt x="26243660" y="6753485"/>
                  <a:pt x="26172676" y="6764054"/>
                </a:cubicBezTo>
                <a:cubicBezTo>
                  <a:pt x="26335036" y="6738386"/>
                  <a:pt x="26492488" y="6713097"/>
                  <a:pt x="26643710" y="6686486"/>
                </a:cubicBezTo>
                <a:lnTo>
                  <a:pt x="27067696" y="6602898"/>
                </a:lnTo>
                <a:lnTo>
                  <a:pt x="27077864" y="6624418"/>
                </a:lnTo>
                <a:cubicBezTo>
                  <a:pt x="27113900" y="6641191"/>
                  <a:pt x="27218962" y="6639493"/>
                  <a:pt x="27340168" y="6632698"/>
                </a:cubicBezTo>
                <a:cubicBezTo>
                  <a:pt x="27513856" y="6622129"/>
                  <a:pt x="27716240" y="6591933"/>
                  <a:pt x="27859724" y="6581364"/>
                </a:cubicBezTo>
                <a:close/>
                <a:moveTo>
                  <a:pt x="26172676" y="6398674"/>
                </a:moveTo>
                <a:cubicBezTo>
                  <a:pt x="26192308" y="6398674"/>
                  <a:pt x="26192308" y="6398674"/>
                  <a:pt x="26192308" y="6398674"/>
                </a:cubicBezTo>
                <a:lnTo>
                  <a:pt x="26168470" y="6399251"/>
                </a:lnTo>
                <a:close/>
                <a:moveTo>
                  <a:pt x="25400892" y="5738877"/>
                </a:moveTo>
                <a:cubicBezTo>
                  <a:pt x="25379748" y="5738877"/>
                  <a:pt x="25360112" y="5747936"/>
                  <a:pt x="25329904" y="5747936"/>
                </a:cubicBezTo>
                <a:cubicBezTo>
                  <a:pt x="25308760" y="5758505"/>
                  <a:pt x="25289124" y="5769074"/>
                  <a:pt x="25319332" y="5769074"/>
                </a:cubicBezTo>
                <a:cubicBezTo>
                  <a:pt x="25329904" y="5769074"/>
                  <a:pt x="25349540" y="5769074"/>
                  <a:pt x="25360112" y="5769074"/>
                </a:cubicBezTo>
                <a:cubicBezTo>
                  <a:pt x="25390320" y="5758505"/>
                  <a:pt x="25420524" y="5738877"/>
                  <a:pt x="25400892" y="5738877"/>
                </a:cubicBezTo>
                <a:close/>
                <a:moveTo>
                  <a:pt x="8616488" y="5657346"/>
                </a:moveTo>
                <a:lnTo>
                  <a:pt x="8756899" y="5700756"/>
                </a:lnTo>
                <a:lnTo>
                  <a:pt x="8728252" y="5694903"/>
                </a:lnTo>
                <a:cubicBezTo>
                  <a:pt x="8690116" y="5684900"/>
                  <a:pt x="8651980" y="5672444"/>
                  <a:pt x="8616488" y="5657346"/>
                </a:cubicBezTo>
                <a:close/>
                <a:moveTo>
                  <a:pt x="24465992" y="5646777"/>
                </a:moveTo>
                <a:cubicBezTo>
                  <a:pt x="24363288" y="5657346"/>
                  <a:pt x="24262096" y="5676974"/>
                  <a:pt x="24160900" y="5687543"/>
                </a:cubicBezTo>
                <a:cubicBezTo>
                  <a:pt x="24150328" y="5687543"/>
                  <a:pt x="24139756" y="5687543"/>
                  <a:pt x="24139756" y="5698111"/>
                </a:cubicBezTo>
                <a:cubicBezTo>
                  <a:pt x="24292300" y="5698111"/>
                  <a:pt x="24475052" y="5687543"/>
                  <a:pt x="24607964" y="5698111"/>
                </a:cubicBezTo>
                <a:cubicBezTo>
                  <a:pt x="24506768" y="5707170"/>
                  <a:pt x="24414640" y="5728308"/>
                  <a:pt x="24322508" y="5738877"/>
                </a:cubicBezTo>
                <a:cubicBezTo>
                  <a:pt x="24373860" y="5738877"/>
                  <a:pt x="24425212" y="5738877"/>
                  <a:pt x="24475052" y="5728308"/>
                </a:cubicBezTo>
                <a:cubicBezTo>
                  <a:pt x="24455420" y="5738877"/>
                  <a:pt x="24444844" y="5747936"/>
                  <a:pt x="24435784" y="5747936"/>
                </a:cubicBezTo>
                <a:cubicBezTo>
                  <a:pt x="24536976" y="5738877"/>
                  <a:pt x="24638168" y="5717739"/>
                  <a:pt x="24739364" y="5707170"/>
                </a:cubicBezTo>
                <a:cubicBezTo>
                  <a:pt x="24760508" y="5698111"/>
                  <a:pt x="24861700" y="5666405"/>
                  <a:pt x="24831492" y="5666405"/>
                </a:cubicBezTo>
                <a:cubicBezTo>
                  <a:pt x="24730300" y="5646777"/>
                  <a:pt x="24597392" y="5646777"/>
                  <a:pt x="24465992" y="5646777"/>
                </a:cubicBezTo>
                <a:close/>
                <a:moveTo>
                  <a:pt x="25847952" y="5616580"/>
                </a:moveTo>
                <a:cubicBezTo>
                  <a:pt x="25644056" y="5636208"/>
                  <a:pt x="25431096" y="5657346"/>
                  <a:pt x="25227200" y="5676974"/>
                </a:cubicBezTo>
                <a:cubicBezTo>
                  <a:pt x="25338968" y="5676974"/>
                  <a:pt x="25461304" y="5676974"/>
                  <a:pt x="25573068" y="5676974"/>
                </a:cubicBezTo>
                <a:cubicBezTo>
                  <a:pt x="25583640" y="5676974"/>
                  <a:pt x="25583640" y="5676974"/>
                  <a:pt x="25583640" y="5676974"/>
                </a:cubicBezTo>
                <a:cubicBezTo>
                  <a:pt x="25644056" y="5666405"/>
                  <a:pt x="25695408" y="5666405"/>
                  <a:pt x="25755820" y="5657346"/>
                </a:cubicBezTo>
                <a:cubicBezTo>
                  <a:pt x="25796600" y="5657346"/>
                  <a:pt x="25878160" y="5616580"/>
                  <a:pt x="25847952" y="5616580"/>
                </a:cubicBezTo>
                <a:close/>
                <a:moveTo>
                  <a:pt x="24435784" y="5504853"/>
                </a:moveTo>
                <a:cubicBezTo>
                  <a:pt x="24384432" y="5515422"/>
                  <a:pt x="24343652" y="5515422"/>
                  <a:pt x="24292300" y="5515422"/>
                </a:cubicBezTo>
                <a:cubicBezTo>
                  <a:pt x="24262096" y="5524481"/>
                  <a:pt x="24150328" y="5565246"/>
                  <a:pt x="24201680" y="5565246"/>
                </a:cubicBezTo>
                <a:cubicBezTo>
                  <a:pt x="24313448" y="5565246"/>
                  <a:pt x="24435784" y="5556187"/>
                  <a:pt x="24556612" y="5545618"/>
                </a:cubicBezTo>
                <a:cubicBezTo>
                  <a:pt x="24586816" y="5535049"/>
                  <a:pt x="24597392" y="5524481"/>
                  <a:pt x="24586816" y="5524481"/>
                </a:cubicBezTo>
                <a:cubicBezTo>
                  <a:pt x="24536976" y="5524481"/>
                  <a:pt x="24496196" y="5515422"/>
                  <a:pt x="24444844" y="5515422"/>
                </a:cubicBezTo>
                <a:cubicBezTo>
                  <a:pt x="24455420" y="5515422"/>
                  <a:pt x="24455420" y="5504853"/>
                  <a:pt x="24444844" y="5504853"/>
                </a:cubicBezTo>
                <a:close/>
                <a:moveTo>
                  <a:pt x="23084028" y="5423322"/>
                </a:moveTo>
                <a:cubicBezTo>
                  <a:pt x="23002472" y="5433891"/>
                  <a:pt x="22910340" y="5433891"/>
                  <a:pt x="22819720" y="5444459"/>
                </a:cubicBezTo>
                <a:cubicBezTo>
                  <a:pt x="23002472" y="5444459"/>
                  <a:pt x="23174652" y="5433891"/>
                  <a:pt x="23348340" y="5423322"/>
                </a:cubicBezTo>
                <a:cubicBezTo>
                  <a:pt x="23266780" y="5423322"/>
                  <a:pt x="23174652" y="5423322"/>
                  <a:pt x="23084028" y="5423322"/>
                </a:cubicBezTo>
                <a:close/>
                <a:moveTo>
                  <a:pt x="23683636" y="5403694"/>
                </a:moveTo>
                <a:cubicBezTo>
                  <a:pt x="23733476" y="5403694"/>
                  <a:pt x="23733476" y="5403694"/>
                  <a:pt x="23733476" y="5403694"/>
                </a:cubicBezTo>
                <a:lnTo>
                  <a:pt x="23680628" y="5404389"/>
                </a:lnTo>
                <a:close/>
                <a:moveTo>
                  <a:pt x="23363034" y="5227975"/>
                </a:moveTo>
                <a:lnTo>
                  <a:pt x="23357400" y="5230063"/>
                </a:lnTo>
                <a:cubicBezTo>
                  <a:pt x="23286416" y="5230063"/>
                  <a:pt x="23286416" y="5230063"/>
                  <a:pt x="23286416" y="5230063"/>
                </a:cubicBezTo>
                <a:close/>
                <a:moveTo>
                  <a:pt x="8627060" y="4845056"/>
                </a:moveTo>
                <a:cubicBezTo>
                  <a:pt x="8676900" y="4854115"/>
                  <a:pt x="8676900" y="4854115"/>
                  <a:pt x="8676900" y="4854115"/>
                </a:cubicBezTo>
                <a:lnTo>
                  <a:pt x="8678424" y="4855905"/>
                </a:lnTo>
                <a:close/>
                <a:moveTo>
                  <a:pt x="8921576" y="4834487"/>
                </a:moveTo>
                <a:cubicBezTo>
                  <a:pt x="8992562" y="4845056"/>
                  <a:pt x="9074120" y="4864683"/>
                  <a:pt x="9155678" y="4885821"/>
                </a:cubicBezTo>
                <a:cubicBezTo>
                  <a:pt x="9175312" y="4885821"/>
                  <a:pt x="9226664" y="4885821"/>
                  <a:pt x="9246298" y="4885821"/>
                </a:cubicBezTo>
                <a:cubicBezTo>
                  <a:pt x="9317285" y="4905449"/>
                  <a:pt x="9398843" y="4925077"/>
                  <a:pt x="9469828" y="4946214"/>
                </a:cubicBezTo>
                <a:cubicBezTo>
                  <a:pt x="9480401" y="4946214"/>
                  <a:pt x="9490974" y="4946214"/>
                  <a:pt x="9500035" y="4946214"/>
                </a:cubicBezTo>
                <a:cubicBezTo>
                  <a:pt x="9510608" y="4946214"/>
                  <a:pt x="9510608" y="4946214"/>
                  <a:pt x="9521180" y="4946214"/>
                </a:cubicBezTo>
                <a:cubicBezTo>
                  <a:pt x="9540814" y="4946214"/>
                  <a:pt x="9551387" y="4935646"/>
                  <a:pt x="9571021" y="4935646"/>
                </a:cubicBezTo>
                <a:cubicBezTo>
                  <a:pt x="9480401" y="4905449"/>
                  <a:pt x="9388270" y="4885821"/>
                  <a:pt x="9308222" y="4854115"/>
                </a:cubicBezTo>
                <a:cubicBezTo>
                  <a:pt x="9175312" y="4845056"/>
                  <a:pt x="9043914" y="4834487"/>
                  <a:pt x="8921576" y="4834487"/>
                </a:cubicBezTo>
                <a:close/>
                <a:moveTo>
                  <a:pt x="8676900" y="4793721"/>
                </a:moveTo>
                <a:cubicBezTo>
                  <a:pt x="8728252" y="4804290"/>
                  <a:pt x="8779604" y="4813349"/>
                  <a:pt x="8829444" y="4823918"/>
                </a:cubicBezTo>
                <a:cubicBezTo>
                  <a:pt x="8840017" y="4823918"/>
                  <a:pt x="8870224" y="4834487"/>
                  <a:pt x="8901942" y="4823918"/>
                </a:cubicBezTo>
                <a:cubicBezTo>
                  <a:pt x="8820382" y="4813349"/>
                  <a:pt x="8749396" y="4804290"/>
                  <a:pt x="8676900" y="4793721"/>
                </a:cubicBezTo>
                <a:close/>
                <a:moveTo>
                  <a:pt x="9093754" y="4783152"/>
                </a:moveTo>
                <a:cubicBezTo>
                  <a:pt x="9074120" y="4783152"/>
                  <a:pt x="9043914" y="4804290"/>
                  <a:pt x="9063548" y="4804290"/>
                </a:cubicBezTo>
                <a:cubicBezTo>
                  <a:pt x="9155678" y="4823918"/>
                  <a:pt x="9246298" y="4834487"/>
                  <a:pt x="9338430" y="4845056"/>
                </a:cubicBezTo>
                <a:cubicBezTo>
                  <a:pt x="9256872" y="4813349"/>
                  <a:pt x="9175312" y="4793721"/>
                  <a:pt x="9093754" y="4783152"/>
                </a:cubicBezTo>
                <a:close/>
                <a:moveTo>
                  <a:pt x="8292188" y="4731936"/>
                </a:moveTo>
                <a:cubicBezTo>
                  <a:pt x="8269958" y="4735970"/>
                  <a:pt x="8243056" y="4752956"/>
                  <a:pt x="8250985" y="4752956"/>
                </a:cubicBezTo>
                <a:cubicBezTo>
                  <a:pt x="8444308" y="4793721"/>
                  <a:pt x="8627060" y="4823918"/>
                  <a:pt x="8809810" y="4854115"/>
                </a:cubicBezTo>
                <a:cubicBezTo>
                  <a:pt x="8809810" y="4854115"/>
                  <a:pt x="8809810" y="4854115"/>
                  <a:pt x="8820382" y="4854115"/>
                </a:cubicBezTo>
                <a:cubicBezTo>
                  <a:pt x="8820382" y="4854115"/>
                  <a:pt x="8820382" y="4854115"/>
                  <a:pt x="8861162" y="4854115"/>
                </a:cubicBezTo>
                <a:lnTo>
                  <a:pt x="8981990" y="4875252"/>
                </a:lnTo>
                <a:cubicBezTo>
                  <a:pt x="8829444" y="4834487"/>
                  <a:pt x="8667838" y="4804290"/>
                  <a:pt x="8515294" y="4772584"/>
                </a:cubicBezTo>
                <a:cubicBezTo>
                  <a:pt x="8444308" y="4763525"/>
                  <a:pt x="8382384" y="4742387"/>
                  <a:pt x="8311398" y="4733328"/>
                </a:cubicBezTo>
                <a:cubicBezTo>
                  <a:pt x="8306490" y="4730686"/>
                  <a:pt x="8299598" y="4730591"/>
                  <a:pt x="8292188" y="4731936"/>
                </a:cubicBezTo>
                <a:close/>
                <a:moveTo>
                  <a:pt x="5832931" y="4681994"/>
                </a:moveTo>
                <a:cubicBezTo>
                  <a:pt x="5914490" y="4703131"/>
                  <a:pt x="5914490" y="4703131"/>
                  <a:pt x="5914490" y="4703131"/>
                </a:cubicBezTo>
                <a:lnTo>
                  <a:pt x="5920795" y="4705042"/>
                </a:lnTo>
                <a:close/>
                <a:moveTo>
                  <a:pt x="9003134" y="4641228"/>
                </a:moveTo>
                <a:cubicBezTo>
                  <a:pt x="9033340" y="4651797"/>
                  <a:pt x="9063548" y="4651797"/>
                  <a:pt x="9084692" y="4662366"/>
                </a:cubicBezTo>
                <a:cubicBezTo>
                  <a:pt x="9093754" y="4662366"/>
                  <a:pt x="9114900" y="4662366"/>
                  <a:pt x="9134534" y="4662366"/>
                </a:cubicBezTo>
                <a:cubicBezTo>
                  <a:pt x="9084692" y="4651797"/>
                  <a:pt x="9043914" y="4651797"/>
                  <a:pt x="9003134" y="4641228"/>
                </a:cubicBezTo>
                <a:close/>
                <a:moveTo>
                  <a:pt x="8891368" y="4621600"/>
                </a:moveTo>
                <a:cubicBezTo>
                  <a:pt x="8870224" y="4630659"/>
                  <a:pt x="8840017" y="4651797"/>
                  <a:pt x="8850590" y="4651797"/>
                </a:cubicBezTo>
                <a:cubicBezTo>
                  <a:pt x="8981990" y="4671425"/>
                  <a:pt x="9104326" y="4692562"/>
                  <a:pt x="9237236" y="4712190"/>
                </a:cubicBezTo>
                <a:cubicBezTo>
                  <a:pt x="9123961" y="4681994"/>
                  <a:pt x="9012196" y="4651797"/>
                  <a:pt x="8891368" y="4621600"/>
                </a:cubicBezTo>
                <a:close/>
                <a:moveTo>
                  <a:pt x="20902732" y="3824148"/>
                </a:moveTo>
                <a:lnTo>
                  <a:pt x="20901188" y="3825541"/>
                </a:lnTo>
                <a:lnTo>
                  <a:pt x="20901816" y="3824293"/>
                </a:lnTo>
                <a:close/>
                <a:moveTo>
                  <a:pt x="21173452" y="3747407"/>
                </a:moveTo>
                <a:lnTo>
                  <a:pt x="21173452" y="3757975"/>
                </a:lnTo>
                <a:cubicBezTo>
                  <a:pt x="21102464" y="3777603"/>
                  <a:pt x="21031480" y="3788172"/>
                  <a:pt x="20971064" y="3809310"/>
                </a:cubicBezTo>
                <a:cubicBezTo>
                  <a:pt x="20960492" y="3809310"/>
                  <a:pt x="20949920" y="3818369"/>
                  <a:pt x="20939348" y="3818369"/>
                </a:cubicBezTo>
                <a:lnTo>
                  <a:pt x="20902732" y="3824148"/>
                </a:lnTo>
                <a:lnTo>
                  <a:pt x="20909140" y="3818369"/>
                </a:lnTo>
                <a:cubicBezTo>
                  <a:pt x="20909140" y="3818369"/>
                  <a:pt x="20909140" y="3818369"/>
                  <a:pt x="20971064" y="3788172"/>
                </a:cubicBezTo>
                <a:cubicBezTo>
                  <a:pt x="20971064" y="3788172"/>
                  <a:pt x="20971064" y="3788172"/>
                  <a:pt x="20980128" y="3788172"/>
                </a:cubicBezTo>
                <a:cubicBezTo>
                  <a:pt x="21042052" y="3777603"/>
                  <a:pt x="21113036" y="3757975"/>
                  <a:pt x="21173452" y="3747407"/>
                </a:cubicBezTo>
                <a:close/>
                <a:moveTo>
                  <a:pt x="21508744" y="3727779"/>
                </a:moveTo>
                <a:cubicBezTo>
                  <a:pt x="21519316" y="3727779"/>
                  <a:pt x="21519316" y="3727779"/>
                  <a:pt x="21519316" y="3727779"/>
                </a:cubicBezTo>
                <a:lnTo>
                  <a:pt x="21508424" y="3728005"/>
                </a:lnTo>
                <a:close/>
                <a:moveTo>
                  <a:pt x="20766538" y="3555392"/>
                </a:moveTo>
                <a:lnTo>
                  <a:pt x="20765462" y="3555648"/>
                </a:lnTo>
                <a:lnTo>
                  <a:pt x="20765846" y="3555469"/>
                </a:lnTo>
                <a:close/>
                <a:moveTo>
                  <a:pt x="21478540" y="3218965"/>
                </a:moveTo>
                <a:lnTo>
                  <a:pt x="21478540" y="3229534"/>
                </a:lnTo>
                <a:cubicBezTo>
                  <a:pt x="21467968" y="3311065"/>
                  <a:pt x="21712640" y="3250672"/>
                  <a:pt x="21833468" y="3240103"/>
                </a:cubicBezTo>
                <a:cubicBezTo>
                  <a:pt x="21773056" y="3270299"/>
                  <a:pt x="21712640" y="3300496"/>
                  <a:pt x="21661288" y="3330693"/>
                </a:cubicBezTo>
                <a:cubicBezTo>
                  <a:pt x="21650716" y="3341262"/>
                  <a:pt x="21620512" y="3371458"/>
                  <a:pt x="21631084" y="3371458"/>
                </a:cubicBezTo>
                <a:cubicBezTo>
                  <a:pt x="21640144" y="3371458"/>
                  <a:pt x="21650716" y="3371458"/>
                  <a:pt x="21661288" y="3371458"/>
                </a:cubicBezTo>
                <a:cubicBezTo>
                  <a:pt x="21620512" y="3382027"/>
                  <a:pt x="21579732" y="3392596"/>
                  <a:pt x="21538952" y="3401655"/>
                </a:cubicBezTo>
                <a:cubicBezTo>
                  <a:pt x="21538952" y="3401655"/>
                  <a:pt x="21538952" y="3401655"/>
                  <a:pt x="21386408" y="3433361"/>
                </a:cubicBezTo>
                <a:cubicBezTo>
                  <a:pt x="21396980" y="3422792"/>
                  <a:pt x="21396980" y="3412224"/>
                  <a:pt x="21396980" y="3401655"/>
                </a:cubicBezTo>
                <a:cubicBezTo>
                  <a:pt x="21345628" y="3412224"/>
                  <a:pt x="21306360" y="3422792"/>
                  <a:pt x="21265580" y="3433361"/>
                </a:cubicBezTo>
                <a:cubicBezTo>
                  <a:pt x="21265580" y="3422792"/>
                  <a:pt x="21265580" y="3422792"/>
                  <a:pt x="21255008" y="3422792"/>
                </a:cubicBezTo>
                <a:cubicBezTo>
                  <a:pt x="21255008" y="3422792"/>
                  <a:pt x="21255008" y="3422792"/>
                  <a:pt x="21203656" y="3442420"/>
                </a:cubicBezTo>
                <a:cubicBezTo>
                  <a:pt x="21162876" y="3452989"/>
                  <a:pt x="21113036" y="3463558"/>
                  <a:pt x="21072256" y="3483186"/>
                </a:cubicBezTo>
                <a:cubicBezTo>
                  <a:pt x="21072256" y="3483186"/>
                  <a:pt x="21072256" y="3483186"/>
                  <a:pt x="21010332" y="3493755"/>
                </a:cubicBezTo>
                <a:cubicBezTo>
                  <a:pt x="21001272" y="3493755"/>
                  <a:pt x="20980128" y="3513383"/>
                  <a:pt x="20971064" y="3523951"/>
                </a:cubicBezTo>
                <a:cubicBezTo>
                  <a:pt x="20939348" y="3534520"/>
                  <a:pt x="20909140" y="3545089"/>
                  <a:pt x="20878932" y="3545089"/>
                </a:cubicBezTo>
                <a:cubicBezTo>
                  <a:pt x="20878932" y="3545089"/>
                  <a:pt x="20878932" y="3545089"/>
                  <a:pt x="20807948" y="3554148"/>
                </a:cubicBezTo>
                <a:cubicBezTo>
                  <a:pt x="20797376" y="3554148"/>
                  <a:pt x="20786804" y="3554148"/>
                  <a:pt x="20777740" y="3554148"/>
                </a:cubicBezTo>
                <a:lnTo>
                  <a:pt x="20766538" y="3555392"/>
                </a:lnTo>
                <a:lnTo>
                  <a:pt x="20898568" y="3523951"/>
                </a:lnTo>
                <a:cubicBezTo>
                  <a:pt x="21102464" y="3472617"/>
                  <a:pt x="21295788" y="3401655"/>
                  <a:pt x="21498172" y="3351830"/>
                </a:cubicBezTo>
                <a:cubicBezTo>
                  <a:pt x="21519316" y="3351830"/>
                  <a:pt x="21549524" y="3311065"/>
                  <a:pt x="21538952" y="3311065"/>
                </a:cubicBezTo>
                <a:cubicBezTo>
                  <a:pt x="21356200" y="3351830"/>
                  <a:pt x="21173452" y="3412224"/>
                  <a:pt x="20990700" y="3463558"/>
                </a:cubicBezTo>
                <a:cubicBezTo>
                  <a:pt x="20807948" y="3513383"/>
                  <a:pt x="20625196" y="3554148"/>
                  <a:pt x="20442444" y="3584345"/>
                </a:cubicBezTo>
                <a:cubicBezTo>
                  <a:pt x="20604052" y="3534520"/>
                  <a:pt x="20797376" y="3513383"/>
                  <a:pt x="20971064" y="3463558"/>
                </a:cubicBezTo>
                <a:cubicBezTo>
                  <a:pt x="21020904" y="3442420"/>
                  <a:pt x="21081320" y="3422792"/>
                  <a:pt x="21132672" y="3401655"/>
                </a:cubicBezTo>
                <a:cubicBezTo>
                  <a:pt x="21143244" y="3392596"/>
                  <a:pt x="21184024" y="3362399"/>
                  <a:pt x="21173452" y="3351830"/>
                </a:cubicBezTo>
                <a:cubicBezTo>
                  <a:pt x="21143244" y="3351830"/>
                  <a:pt x="21113036" y="3341262"/>
                  <a:pt x="21091892" y="3341262"/>
                </a:cubicBezTo>
                <a:cubicBezTo>
                  <a:pt x="21224800" y="3311065"/>
                  <a:pt x="21356200" y="3270299"/>
                  <a:pt x="21478540" y="3218965"/>
                </a:cubicBezTo>
                <a:close/>
                <a:moveTo>
                  <a:pt x="21143244" y="3158572"/>
                </a:moveTo>
                <a:lnTo>
                  <a:pt x="21133908" y="3160493"/>
                </a:lnTo>
                <a:lnTo>
                  <a:pt x="21133994" y="3159893"/>
                </a:lnTo>
                <a:cubicBezTo>
                  <a:pt x="21135316" y="3158572"/>
                  <a:pt x="21137958" y="3158572"/>
                  <a:pt x="21143244" y="3158572"/>
                </a:cubicBezTo>
                <a:close/>
                <a:moveTo>
                  <a:pt x="21042052" y="2986451"/>
                </a:moveTo>
                <a:cubicBezTo>
                  <a:pt x="21051112" y="2986451"/>
                  <a:pt x="21051112" y="2986451"/>
                  <a:pt x="21051112" y="2986451"/>
                </a:cubicBezTo>
                <a:lnTo>
                  <a:pt x="21040102" y="2986951"/>
                </a:lnTo>
                <a:close/>
                <a:moveTo>
                  <a:pt x="21274644" y="2935116"/>
                </a:moveTo>
                <a:cubicBezTo>
                  <a:pt x="21244436" y="2945685"/>
                  <a:pt x="21244436" y="2945685"/>
                  <a:pt x="21244436" y="2945685"/>
                </a:cubicBezTo>
                <a:cubicBezTo>
                  <a:pt x="21274644" y="2935116"/>
                  <a:pt x="21274644" y="2935116"/>
                  <a:pt x="21274644" y="2935116"/>
                </a:cubicBezTo>
                <a:close/>
                <a:moveTo>
                  <a:pt x="12988483" y="2742423"/>
                </a:moveTo>
                <a:lnTo>
                  <a:pt x="13006100" y="2743179"/>
                </a:lnTo>
                <a:cubicBezTo>
                  <a:pt x="13016106" y="2744500"/>
                  <a:pt x="13025923" y="2747142"/>
                  <a:pt x="13035741" y="2752427"/>
                </a:cubicBezTo>
                <a:close/>
                <a:moveTo>
                  <a:pt x="13147850" y="2599183"/>
                </a:moveTo>
                <a:lnTo>
                  <a:pt x="13216927" y="2610346"/>
                </a:lnTo>
                <a:lnTo>
                  <a:pt x="13187742" y="2606987"/>
                </a:lnTo>
                <a:close/>
                <a:moveTo>
                  <a:pt x="13087093" y="2578796"/>
                </a:moveTo>
                <a:cubicBezTo>
                  <a:pt x="13087093" y="2578796"/>
                  <a:pt x="13087093" y="2578796"/>
                  <a:pt x="13097664" y="2589365"/>
                </a:cubicBezTo>
                <a:lnTo>
                  <a:pt x="13147850" y="2599183"/>
                </a:lnTo>
                <a:lnTo>
                  <a:pt x="13087093" y="2589365"/>
                </a:lnTo>
                <a:cubicBezTo>
                  <a:pt x="13087093" y="2589365"/>
                  <a:pt x="13087093" y="2589365"/>
                  <a:pt x="13087093" y="2578796"/>
                </a:cubicBezTo>
                <a:close/>
                <a:moveTo>
                  <a:pt x="12416846" y="2242102"/>
                </a:moveTo>
                <a:lnTo>
                  <a:pt x="12424997" y="2243306"/>
                </a:lnTo>
                <a:cubicBezTo>
                  <a:pt x="12427074" y="2243613"/>
                  <a:pt x="12427074" y="2243613"/>
                  <a:pt x="12427074" y="2243613"/>
                </a:cubicBezTo>
                <a:cubicBezTo>
                  <a:pt x="12416501" y="2243613"/>
                  <a:pt x="12416501" y="2243613"/>
                  <a:pt x="12416501" y="2243613"/>
                </a:cubicBezTo>
                <a:close/>
                <a:moveTo>
                  <a:pt x="12001950" y="2016091"/>
                </a:moveTo>
                <a:lnTo>
                  <a:pt x="12016828" y="2017515"/>
                </a:lnTo>
                <a:lnTo>
                  <a:pt x="12034013" y="2020544"/>
                </a:lnTo>
                <a:lnTo>
                  <a:pt x="12025323" y="2019591"/>
                </a:lnTo>
                <a:close/>
                <a:moveTo>
                  <a:pt x="11827469" y="1989961"/>
                </a:moveTo>
                <a:lnTo>
                  <a:pt x="12001950" y="2016091"/>
                </a:lnTo>
                <a:lnTo>
                  <a:pt x="11949807" y="2011098"/>
                </a:lnTo>
                <a:cubicBezTo>
                  <a:pt x="11909028" y="2011098"/>
                  <a:pt x="11868248" y="2000530"/>
                  <a:pt x="11827469" y="1989961"/>
                </a:cubicBezTo>
                <a:close/>
                <a:moveTo>
                  <a:pt x="1616063" y="1929567"/>
                </a:moveTo>
                <a:lnTo>
                  <a:pt x="1641073" y="1939568"/>
                </a:lnTo>
                <a:lnTo>
                  <a:pt x="1637207" y="1940136"/>
                </a:lnTo>
                <a:cubicBezTo>
                  <a:pt x="1616063" y="1929567"/>
                  <a:pt x="1616063" y="1929567"/>
                  <a:pt x="1616063" y="1929567"/>
                </a:cubicBezTo>
                <a:close/>
                <a:moveTo>
                  <a:pt x="508984" y="1909940"/>
                </a:moveTo>
                <a:lnTo>
                  <a:pt x="554616" y="1929351"/>
                </a:lnTo>
                <a:lnTo>
                  <a:pt x="549763" y="1929567"/>
                </a:lnTo>
                <a:cubicBezTo>
                  <a:pt x="508984" y="1909940"/>
                  <a:pt x="508984" y="1909940"/>
                  <a:pt x="508984" y="1909940"/>
                </a:cubicBezTo>
                <a:close/>
                <a:moveTo>
                  <a:pt x="1523932" y="1766505"/>
                </a:moveTo>
                <a:cubicBezTo>
                  <a:pt x="1545077" y="1766505"/>
                  <a:pt x="1545077" y="1766505"/>
                  <a:pt x="1545077" y="1766505"/>
                </a:cubicBezTo>
                <a:lnTo>
                  <a:pt x="1577940" y="1776614"/>
                </a:lnTo>
                <a:lnTo>
                  <a:pt x="1575284" y="1777074"/>
                </a:lnTo>
                <a:cubicBezTo>
                  <a:pt x="1523932" y="1766505"/>
                  <a:pt x="1523932" y="1766505"/>
                  <a:pt x="1523932" y="1766505"/>
                </a:cubicBezTo>
                <a:close/>
                <a:moveTo>
                  <a:pt x="6402329" y="1572886"/>
                </a:moveTo>
                <a:lnTo>
                  <a:pt x="6491177" y="1609437"/>
                </a:lnTo>
                <a:lnTo>
                  <a:pt x="6402329" y="1574757"/>
                </a:lnTo>
                <a:cubicBezTo>
                  <a:pt x="6402329" y="1574757"/>
                  <a:pt x="6402329" y="1574757"/>
                  <a:pt x="6402329" y="1573436"/>
                </a:cubicBezTo>
                <a:close/>
                <a:moveTo>
                  <a:pt x="6381185" y="1564188"/>
                </a:moveTo>
                <a:cubicBezTo>
                  <a:pt x="6381185" y="1564188"/>
                  <a:pt x="6381185" y="1564188"/>
                  <a:pt x="6402329" y="1564188"/>
                </a:cubicBezTo>
                <a:lnTo>
                  <a:pt x="6402329" y="1572886"/>
                </a:lnTo>
                <a:close/>
                <a:moveTo>
                  <a:pt x="1392532" y="1512853"/>
                </a:moveTo>
                <a:cubicBezTo>
                  <a:pt x="1397819" y="1512853"/>
                  <a:pt x="1400462" y="1512853"/>
                  <a:pt x="1400462" y="1514174"/>
                </a:cubicBezTo>
                <a:lnTo>
                  <a:pt x="1400280" y="1514387"/>
                </a:lnTo>
                <a:close/>
                <a:moveTo>
                  <a:pt x="4848638" y="1199752"/>
                </a:moveTo>
                <a:cubicBezTo>
                  <a:pt x="4841110" y="1200507"/>
                  <a:pt x="4839128" y="1202960"/>
                  <a:pt x="4846680" y="1207867"/>
                </a:cubicBezTo>
                <a:cubicBezTo>
                  <a:pt x="4898031" y="1238064"/>
                  <a:pt x="4949383" y="1269770"/>
                  <a:pt x="4999223" y="1299967"/>
                </a:cubicBezTo>
                <a:cubicBezTo>
                  <a:pt x="4988652" y="1289398"/>
                  <a:pt x="4979589" y="1289398"/>
                  <a:pt x="4958444" y="1289398"/>
                </a:cubicBezTo>
                <a:cubicBezTo>
                  <a:pt x="4958444" y="1289398"/>
                  <a:pt x="4958444" y="1289398"/>
                  <a:pt x="4949383" y="1278829"/>
                </a:cubicBezTo>
                <a:cubicBezTo>
                  <a:pt x="4928238" y="1269770"/>
                  <a:pt x="4816473" y="1259201"/>
                  <a:pt x="4846680" y="1278829"/>
                </a:cubicBezTo>
                <a:cubicBezTo>
                  <a:pt x="4908604" y="1299967"/>
                  <a:pt x="4958444" y="1330164"/>
                  <a:pt x="5009796" y="1349791"/>
                </a:cubicBezTo>
                <a:cubicBezTo>
                  <a:pt x="5181975" y="1411695"/>
                  <a:pt x="5355664" y="1463029"/>
                  <a:pt x="5527842" y="1523422"/>
                </a:cubicBezTo>
                <a:cubicBezTo>
                  <a:pt x="5375298" y="1441891"/>
                  <a:pt x="5222754" y="1370929"/>
                  <a:pt x="5080782" y="1289398"/>
                </a:cubicBezTo>
                <a:cubicBezTo>
                  <a:pt x="5121561" y="1289398"/>
                  <a:pt x="5151768" y="1289398"/>
                  <a:pt x="5121561" y="1278829"/>
                </a:cubicBezTo>
                <a:cubicBezTo>
                  <a:pt x="5121561" y="1278829"/>
                  <a:pt x="5121561" y="1278829"/>
                  <a:pt x="4958444" y="1218436"/>
                </a:cubicBezTo>
                <a:cubicBezTo>
                  <a:pt x="4943719" y="1210509"/>
                  <a:pt x="4871222" y="1197487"/>
                  <a:pt x="4848638" y="1199752"/>
                </a:cubicBezTo>
                <a:close/>
                <a:moveTo>
                  <a:pt x="5008154" y="1013741"/>
                </a:moveTo>
                <a:lnTo>
                  <a:pt x="5061148" y="1035746"/>
                </a:lnTo>
                <a:cubicBezTo>
                  <a:pt x="5009796" y="1016118"/>
                  <a:pt x="5009796" y="1016118"/>
                  <a:pt x="5009796" y="1016118"/>
                </a:cubicBezTo>
                <a:close/>
                <a:moveTo>
                  <a:pt x="763673" y="473299"/>
                </a:moveTo>
                <a:lnTo>
                  <a:pt x="770910" y="476164"/>
                </a:lnTo>
                <a:cubicBezTo>
                  <a:pt x="773293" y="477108"/>
                  <a:pt x="773293" y="477108"/>
                  <a:pt x="773293" y="477108"/>
                </a:cubicBezTo>
                <a:cubicBezTo>
                  <a:pt x="762721" y="477108"/>
                  <a:pt x="762721" y="477108"/>
                  <a:pt x="762721" y="477108"/>
                </a:cubicBezTo>
                <a:close/>
                <a:moveTo>
                  <a:pt x="4308388" y="302636"/>
                </a:moveTo>
                <a:lnTo>
                  <a:pt x="4329011" y="310271"/>
                </a:lnTo>
                <a:cubicBezTo>
                  <a:pt x="4339205" y="314046"/>
                  <a:pt x="4339205" y="314046"/>
                  <a:pt x="4339205" y="314046"/>
                </a:cubicBezTo>
                <a:cubicBezTo>
                  <a:pt x="4308998" y="304987"/>
                  <a:pt x="4308998" y="304987"/>
                  <a:pt x="4308998" y="304987"/>
                </a:cubicBezTo>
                <a:close/>
                <a:moveTo>
                  <a:pt x="4226722" y="199140"/>
                </a:moveTo>
                <a:lnTo>
                  <a:pt x="4243865" y="205715"/>
                </a:lnTo>
                <a:lnTo>
                  <a:pt x="4266928" y="216575"/>
                </a:lnTo>
                <a:lnTo>
                  <a:pt x="4257081" y="212321"/>
                </a:lnTo>
                <a:close/>
                <a:moveTo>
                  <a:pt x="3861938" y="40766"/>
                </a:moveTo>
                <a:lnTo>
                  <a:pt x="4226722" y="199140"/>
                </a:lnTo>
                <a:lnTo>
                  <a:pt x="4105102" y="152493"/>
                </a:lnTo>
                <a:cubicBezTo>
                  <a:pt x="4025054" y="111728"/>
                  <a:pt x="3943496" y="81531"/>
                  <a:pt x="3861938" y="40766"/>
                </a:cubicBezTo>
                <a:close/>
                <a:moveTo>
                  <a:pt x="610177" y="0"/>
                </a:moveTo>
                <a:cubicBezTo>
                  <a:pt x="681163" y="19628"/>
                  <a:pt x="743087" y="49825"/>
                  <a:pt x="814073" y="81531"/>
                </a:cubicBezTo>
                <a:cubicBezTo>
                  <a:pt x="833707" y="90590"/>
                  <a:pt x="885058" y="81531"/>
                  <a:pt x="874486" y="70962"/>
                </a:cubicBezTo>
                <a:cubicBezTo>
                  <a:pt x="874486" y="70962"/>
                  <a:pt x="874486" y="70962"/>
                  <a:pt x="823135" y="49825"/>
                </a:cubicBezTo>
                <a:cubicBezTo>
                  <a:pt x="854852" y="60394"/>
                  <a:pt x="885058" y="70962"/>
                  <a:pt x="915265" y="81531"/>
                </a:cubicBezTo>
                <a:cubicBezTo>
                  <a:pt x="904693" y="81531"/>
                  <a:pt x="904693" y="81531"/>
                  <a:pt x="904693" y="90590"/>
                </a:cubicBezTo>
                <a:cubicBezTo>
                  <a:pt x="1016458" y="131356"/>
                  <a:pt x="1128223" y="182690"/>
                  <a:pt x="1239988" y="223456"/>
                </a:cubicBezTo>
                <a:cubicBezTo>
                  <a:pt x="1301912" y="253652"/>
                  <a:pt x="1362326" y="274790"/>
                  <a:pt x="1422739" y="294418"/>
                </a:cubicBezTo>
                <a:cubicBezTo>
                  <a:pt x="1443884" y="304987"/>
                  <a:pt x="1493725" y="294418"/>
                  <a:pt x="1484663" y="283849"/>
                </a:cubicBezTo>
                <a:cubicBezTo>
                  <a:pt x="1452946" y="274790"/>
                  <a:pt x="1422739" y="264221"/>
                  <a:pt x="1403105" y="253652"/>
                </a:cubicBezTo>
                <a:cubicBezTo>
                  <a:pt x="1403105" y="253652"/>
                  <a:pt x="1412167" y="253652"/>
                  <a:pt x="1412167" y="243083"/>
                </a:cubicBezTo>
                <a:cubicBezTo>
                  <a:pt x="1433312" y="253652"/>
                  <a:pt x="1463519" y="243083"/>
                  <a:pt x="1463519" y="234025"/>
                </a:cubicBezTo>
                <a:cubicBezTo>
                  <a:pt x="1463519" y="234025"/>
                  <a:pt x="1463519" y="234025"/>
                  <a:pt x="1452946" y="223456"/>
                </a:cubicBezTo>
                <a:cubicBezTo>
                  <a:pt x="1452946" y="223456"/>
                  <a:pt x="1452946" y="223456"/>
                  <a:pt x="1433312" y="212887"/>
                </a:cubicBezTo>
                <a:cubicBezTo>
                  <a:pt x="1433312" y="212887"/>
                  <a:pt x="1422739" y="212887"/>
                  <a:pt x="1412167" y="212887"/>
                </a:cubicBezTo>
                <a:cubicBezTo>
                  <a:pt x="1332119" y="182690"/>
                  <a:pt x="1261133" y="141925"/>
                  <a:pt x="1179575" y="111728"/>
                </a:cubicBezTo>
                <a:cubicBezTo>
                  <a:pt x="1169002" y="101159"/>
                  <a:pt x="1138796" y="111728"/>
                  <a:pt x="1117651" y="111728"/>
                </a:cubicBezTo>
                <a:cubicBezTo>
                  <a:pt x="1108589" y="111728"/>
                  <a:pt x="1098016" y="111728"/>
                  <a:pt x="1087444" y="111728"/>
                </a:cubicBezTo>
                <a:cubicBezTo>
                  <a:pt x="1087444" y="111728"/>
                  <a:pt x="1087444" y="111728"/>
                  <a:pt x="1067810" y="101159"/>
                </a:cubicBezTo>
                <a:cubicBezTo>
                  <a:pt x="1098016" y="101159"/>
                  <a:pt x="1117651" y="90590"/>
                  <a:pt x="1108589" y="81531"/>
                </a:cubicBezTo>
                <a:cubicBezTo>
                  <a:pt x="1087444" y="70962"/>
                  <a:pt x="1057237" y="60394"/>
                  <a:pt x="1037603" y="49825"/>
                </a:cubicBezTo>
                <a:cubicBezTo>
                  <a:pt x="1087444" y="60394"/>
                  <a:pt x="1128223" y="81531"/>
                  <a:pt x="1179575" y="90590"/>
                </a:cubicBezTo>
                <a:cubicBezTo>
                  <a:pt x="1190147" y="90590"/>
                  <a:pt x="1261133" y="81531"/>
                  <a:pt x="1239988" y="70962"/>
                </a:cubicBezTo>
                <a:cubicBezTo>
                  <a:pt x="1239988" y="70962"/>
                  <a:pt x="1239988" y="70962"/>
                  <a:pt x="1209781" y="60394"/>
                </a:cubicBezTo>
                <a:cubicBezTo>
                  <a:pt x="1209781" y="60394"/>
                  <a:pt x="1209781" y="60394"/>
                  <a:pt x="1270195" y="81531"/>
                </a:cubicBezTo>
                <a:cubicBezTo>
                  <a:pt x="1250561" y="90590"/>
                  <a:pt x="1239988" y="90590"/>
                  <a:pt x="1239988" y="101159"/>
                </a:cubicBezTo>
                <a:cubicBezTo>
                  <a:pt x="1463519" y="182690"/>
                  <a:pt x="1676476" y="283849"/>
                  <a:pt x="1900007" y="375949"/>
                </a:cubicBezTo>
                <a:cubicBezTo>
                  <a:pt x="1910579" y="385008"/>
                  <a:pt x="1970993" y="375949"/>
                  <a:pt x="1961931" y="365380"/>
                </a:cubicBezTo>
                <a:cubicBezTo>
                  <a:pt x="1931724" y="344242"/>
                  <a:pt x="1910579" y="335183"/>
                  <a:pt x="1890945" y="324614"/>
                </a:cubicBezTo>
                <a:cubicBezTo>
                  <a:pt x="1940786" y="344242"/>
                  <a:pt x="1981565" y="365380"/>
                  <a:pt x="2032917" y="385008"/>
                </a:cubicBezTo>
                <a:cubicBezTo>
                  <a:pt x="2043489" y="395577"/>
                  <a:pt x="2073696" y="385008"/>
                  <a:pt x="2084268" y="375949"/>
                </a:cubicBezTo>
                <a:cubicBezTo>
                  <a:pt x="2084268" y="375949"/>
                  <a:pt x="2084268" y="375949"/>
                  <a:pt x="2114475" y="385008"/>
                </a:cubicBezTo>
                <a:cubicBezTo>
                  <a:pt x="2286654" y="466539"/>
                  <a:pt x="2469405" y="537501"/>
                  <a:pt x="2652156" y="599404"/>
                </a:cubicBezTo>
                <a:cubicBezTo>
                  <a:pt x="2662728" y="599404"/>
                  <a:pt x="2662728" y="599404"/>
                  <a:pt x="2673301" y="599404"/>
                </a:cubicBezTo>
                <a:cubicBezTo>
                  <a:pt x="2744287" y="629601"/>
                  <a:pt x="2815273" y="649229"/>
                  <a:pt x="2886259" y="680935"/>
                </a:cubicBezTo>
                <a:cubicBezTo>
                  <a:pt x="2905893" y="680935"/>
                  <a:pt x="2957245" y="670366"/>
                  <a:pt x="2946672" y="659797"/>
                </a:cubicBezTo>
                <a:cubicBezTo>
                  <a:pt x="2946672" y="659797"/>
                  <a:pt x="2946672" y="659797"/>
                  <a:pt x="2825845" y="619032"/>
                </a:cubicBezTo>
                <a:cubicBezTo>
                  <a:pt x="2875686" y="629601"/>
                  <a:pt x="2927038" y="640170"/>
                  <a:pt x="2967817" y="649229"/>
                </a:cubicBezTo>
                <a:cubicBezTo>
                  <a:pt x="2978389" y="649229"/>
                  <a:pt x="3017658" y="649229"/>
                  <a:pt x="3028231" y="640170"/>
                </a:cubicBezTo>
                <a:cubicBezTo>
                  <a:pt x="3257047" y="731515"/>
                  <a:pt x="3488129" y="820217"/>
                  <a:pt x="3721854" y="906466"/>
                </a:cubicBezTo>
                <a:lnTo>
                  <a:pt x="4408200" y="1149839"/>
                </a:lnTo>
                <a:lnTo>
                  <a:pt x="4410380" y="1151437"/>
                </a:lnTo>
                <a:cubicBezTo>
                  <a:pt x="4418121" y="1155400"/>
                  <a:pt x="4426050" y="1158043"/>
                  <a:pt x="4431336" y="1158043"/>
                </a:cubicBezTo>
                <a:lnTo>
                  <a:pt x="4408200" y="1149839"/>
                </a:lnTo>
                <a:lnTo>
                  <a:pt x="4390557" y="1136905"/>
                </a:lnTo>
                <a:cubicBezTo>
                  <a:pt x="4450971" y="1167102"/>
                  <a:pt x="4502322" y="1188239"/>
                  <a:pt x="4562736" y="1207867"/>
                </a:cubicBezTo>
                <a:cubicBezTo>
                  <a:pt x="4573308" y="1207867"/>
                  <a:pt x="4573308" y="1207867"/>
                  <a:pt x="4582370" y="1207867"/>
                </a:cubicBezTo>
                <a:cubicBezTo>
                  <a:pt x="4603515" y="1218436"/>
                  <a:pt x="4704708" y="1229005"/>
                  <a:pt x="4663929" y="1218436"/>
                </a:cubicBezTo>
                <a:cubicBezTo>
                  <a:pt x="4450971" y="1106708"/>
                  <a:pt x="4227440" y="1005549"/>
                  <a:pt x="4025054" y="893822"/>
                </a:cubicBezTo>
                <a:cubicBezTo>
                  <a:pt x="4115675" y="934587"/>
                  <a:pt x="4216867" y="975353"/>
                  <a:pt x="4319571" y="1016118"/>
                </a:cubicBezTo>
                <a:cubicBezTo>
                  <a:pt x="4339205" y="1025177"/>
                  <a:pt x="4379985" y="1025177"/>
                  <a:pt x="4399619" y="1025177"/>
                </a:cubicBezTo>
                <a:cubicBezTo>
                  <a:pt x="4399619" y="1025177"/>
                  <a:pt x="4399619" y="1025177"/>
                  <a:pt x="4491750" y="1065943"/>
                </a:cubicBezTo>
                <a:cubicBezTo>
                  <a:pt x="4521956" y="1076511"/>
                  <a:pt x="4614087" y="1087080"/>
                  <a:pt x="4592942" y="1065943"/>
                </a:cubicBezTo>
                <a:cubicBezTo>
                  <a:pt x="4481177" y="1016118"/>
                  <a:pt x="4379985" y="975353"/>
                  <a:pt x="4278792" y="924018"/>
                </a:cubicBezTo>
                <a:cubicBezTo>
                  <a:pt x="4399619" y="975353"/>
                  <a:pt x="4521956" y="1025177"/>
                  <a:pt x="4644294" y="1065943"/>
                </a:cubicBezTo>
                <a:cubicBezTo>
                  <a:pt x="4663929" y="1076511"/>
                  <a:pt x="4766631" y="1096139"/>
                  <a:pt x="4734914" y="1076511"/>
                </a:cubicBezTo>
                <a:cubicBezTo>
                  <a:pt x="4734914" y="1076511"/>
                  <a:pt x="4734914" y="1076511"/>
                  <a:pt x="4614087" y="1016118"/>
                </a:cubicBezTo>
                <a:cubicBezTo>
                  <a:pt x="4633721" y="1025177"/>
                  <a:pt x="4734914" y="1035746"/>
                  <a:pt x="4704708" y="1016118"/>
                </a:cubicBezTo>
                <a:cubicBezTo>
                  <a:pt x="4633721" y="975353"/>
                  <a:pt x="4573308" y="943646"/>
                  <a:pt x="4502322" y="913449"/>
                </a:cubicBezTo>
                <a:cubicBezTo>
                  <a:pt x="4502322" y="913449"/>
                  <a:pt x="4502322" y="913449"/>
                  <a:pt x="4511384" y="913449"/>
                </a:cubicBezTo>
                <a:cubicBezTo>
                  <a:pt x="4532529" y="913449"/>
                  <a:pt x="4633721" y="934587"/>
                  <a:pt x="4603515" y="913449"/>
                </a:cubicBezTo>
                <a:cubicBezTo>
                  <a:pt x="4450971" y="842487"/>
                  <a:pt x="4308998" y="771525"/>
                  <a:pt x="4167027" y="689994"/>
                </a:cubicBezTo>
                <a:cubicBezTo>
                  <a:pt x="4319571" y="741328"/>
                  <a:pt x="4461542" y="801722"/>
                  <a:pt x="4614087" y="853056"/>
                </a:cubicBezTo>
                <a:cubicBezTo>
                  <a:pt x="4623149" y="853056"/>
                  <a:pt x="4725852" y="872684"/>
                  <a:pt x="4694135" y="853056"/>
                </a:cubicBezTo>
                <a:cubicBezTo>
                  <a:pt x="4644294" y="822859"/>
                  <a:pt x="4603515" y="801722"/>
                  <a:pt x="4552163" y="771525"/>
                </a:cubicBezTo>
                <a:cubicBezTo>
                  <a:pt x="4582370" y="782094"/>
                  <a:pt x="4623149" y="782094"/>
                  <a:pt x="4614087" y="771525"/>
                </a:cubicBezTo>
                <a:cubicBezTo>
                  <a:pt x="4734914" y="831919"/>
                  <a:pt x="4846680" y="883253"/>
                  <a:pt x="4958444" y="934587"/>
                </a:cubicBezTo>
                <a:cubicBezTo>
                  <a:pt x="4938810" y="934587"/>
                  <a:pt x="4928238" y="934587"/>
                  <a:pt x="4949383" y="943646"/>
                </a:cubicBezTo>
                <a:cubicBezTo>
                  <a:pt x="4999223" y="964784"/>
                  <a:pt x="5050575" y="994980"/>
                  <a:pt x="5100417" y="1016118"/>
                </a:cubicBezTo>
                <a:cubicBezTo>
                  <a:pt x="5070965" y="1008191"/>
                  <a:pt x="5017725" y="1006210"/>
                  <a:pt x="5005690" y="1010173"/>
                </a:cubicBezTo>
                <a:lnTo>
                  <a:pt x="5008154" y="1013741"/>
                </a:lnTo>
                <a:lnTo>
                  <a:pt x="4766631" y="913449"/>
                </a:lnTo>
                <a:cubicBezTo>
                  <a:pt x="4745486" y="902881"/>
                  <a:pt x="4633721" y="883253"/>
                  <a:pt x="4674500" y="902881"/>
                </a:cubicBezTo>
                <a:cubicBezTo>
                  <a:pt x="4756059" y="954215"/>
                  <a:pt x="4837617" y="994980"/>
                  <a:pt x="4919175" y="1035746"/>
                </a:cubicBezTo>
                <a:cubicBezTo>
                  <a:pt x="4898031" y="1025177"/>
                  <a:pt x="4867824" y="1025177"/>
                  <a:pt x="4846680" y="1016118"/>
                </a:cubicBezTo>
                <a:cubicBezTo>
                  <a:pt x="4837617" y="1016118"/>
                  <a:pt x="4756059" y="1005549"/>
                  <a:pt x="4796838" y="1025177"/>
                </a:cubicBezTo>
                <a:cubicBezTo>
                  <a:pt x="4958444" y="1127846"/>
                  <a:pt x="5141196" y="1198808"/>
                  <a:pt x="5325457" y="1269770"/>
                </a:cubicBezTo>
                <a:cubicBezTo>
                  <a:pt x="5314885" y="1269770"/>
                  <a:pt x="5314885" y="1269770"/>
                  <a:pt x="5325457" y="1278829"/>
                </a:cubicBezTo>
                <a:cubicBezTo>
                  <a:pt x="5325457" y="1278829"/>
                  <a:pt x="5325457" y="1278829"/>
                  <a:pt x="5345092" y="1289398"/>
                </a:cubicBezTo>
                <a:cubicBezTo>
                  <a:pt x="5222754" y="1238064"/>
                  <a:pt x="5100417" y="1188239"/>
                  <a:pt x="4979589" y="1136905"/>
                </a:cubicBezTo>
                <a:cubicBezTo>
                  <a:pt x="4938810" y="1117277"/>
                  <a:pt x="4846680" y="1117277"/>
                  <a:pt x="4878396" y="1127846"/>
                </a:cubicBezTo>
                <a:cubicBezTo>
                  <a:pt x="5061148" y="1218436"/>
                  <a:pt x="5263533" y="1310536"/>
                  <a:pt x="5446284" y="1411695"/>
                </a:cubicBezTo>
                <a:cubicBezTo>
                  <a:pt x="5467429" y="1422263"/>
                  <a:pt x="5517270" y="1422263"/>
                  <a:pt x="5538415" y="1422263"/>
                </a:cubicBezTo>
                <a:cubicBezTo>
                  <a:pt x="5690959" y="1493226"/>
                  <a:pt x="5843504" y="1564188"/>
                  <a:pt x="5974903" y="1635150"/>
                </a:cubicBezTo>
                <a:cubicBezTo>
                  <a:pt x="5802725" y="1574757"/>
                  <a:pt x="5629036" y="1502284"/>
                  <a:pt x="5456857" y="1431322"/>
                </a:cubicBezTo>
                <a:cubicBezTo>
                  <a:pt x="5416078" y="1422263"/>
                  <a:pt x="5314885" y="1411695"/>
                  <a:pt x="5345092" y="1422263"/>
                </a:cubicBezTo>
                <a:cubicBezTo>
                  <a:pt x="5416078" y="1463029"/>
                  <a:pt x="5487064" y="1493226"/>
                  <a:pt x="5558050" y="1523422"/>
                </a:cubicBezTo>
                <a:cubicBezTo>
                  <a:pt x="6097241" y="1695543"/>
                  <a:pt x="6645494" y="1848036"/>
                  <a:pt x="7193747" y="1989961"/>
                </a:cubicBezTo>
                <a:cubicBezTo>
                  <a:pt x="6849390" y="1858605"/>
                  <a:pt x="6492949" y="1757446"/>
                  <a:pt x="6157654" y="1604953"/>
                </a:cubicBezTo>
                <a:cubicBezTo>
                  <a:pt x="6421964" y="1684974"/>
                  <a:pt x="6737624" y="1828409"/>
                  <a:pt x="7001934" y="1918999"/>
                </a:cubicBezTo>
                <a:cubicBezTo>
                  <a:pt x="7032141" y="1918999"/>
                  <a:pt x="7133334" y="1929567"/>
                  <a:pt x="7092555" y="1909940"/>
                </a:cubicBezTo>
                <a:cubicBezTo>
                  <a:pt x="6920376" y="1837467"/>
                  <a:pt x="6727052" y="1777074"/>
                  <a:pt x="6544301" y="1695543"/>
                </a:cubicBezTo>
                <a:cubicBezTo>
                  <a:pt x="6757259" y="1766505"/>
                  <a:pt x="6991362" y="1869174"/>
                  <a:pt x="7193747" y="1929567"/>
                </a:cubicBezTo>
                <a:cubicBezTo>
                  <a:pt x="7214892" y="1940136"/>
                  <a:pt x="7326657" y="1940136"/>
                  <a:pt x="7285878" y="1929567"/>
                </a:cubicBezTo>
                <a:cubicBezTo>
                  <a:pt x="7138620" y="1868419"/>
                  <a:pt x="6986076" y="1809913"/>
                  <a:pt x="6833531" y="1750275"/>
                </a:cubicBezTo>
                <a:lnTo>
                  <a:pt x="6491177" y="1609437"/>
                </a:lnTo>
                <a:lnTo>
                  <a:pt x="6762545" y="1715360"/>
                </a:lnTo>
                <a:cubicBezTo>
                  <a:pt x="6881862" y="1759711"/>
                  <a:pt x="7001179" y="1802741"/>
                  <a:pt x="7122761" y="1848036"/>
                </a:cubicBezTo>
                <a:cubicBezTo>
                  <a:pt x="7163541" y="1858605"/>
                  <a:pt x="7245099" y="1858605"/>
                  <a:pt x="7223954" y="1848036"/>
                </a:cubicBezTo>
                <a:cubicBezTo>
                  <a:pt x="7223954" y="1848036"/>
                  <a:pt x="7223954" y="1848036"/>
                  <a:pt x="7193747" y="1837467"/>
                </a:cubicBezTo>
                <a:cubicBezTo>
                  <a:pt x="7234527" y="1848036"/>
                  <a:pt x="7305513" y="1837467"/>
                  <a:pt x="7264733" y="1828409"/>
                </a:cubicBezTo>
                <a:cubicBezTo>
                  <a:pt x="7245099" y="1817840"/>
                  <a:pt x="7163541" y="1796702"/>
                  <a:pt x="7092555" y="1766505"/>
                </a:cubicBezTo>
                <a:cubicBezTo>
                  <a:pt x="7133334" y="1777074"/>
                  <a:pt x="7193747" y="1777074"/>
                  <a:pt x="7174113" y="1766505"/>
                </a:cubicBezTo>
                <a:cubicBezTo>
                  <a:pt x="7103127" y="1736309"/>
                  <a:pt x="7032141" y="1716681"/>
                  <a:pt x="6961155" y="1684974"/>
                </a:cubicBezTo>
                <a:cubicBezTo>
                  <a:pt x="6991362" y="1684974"/>
                  <a:pt x="7032141" y="1684974"/>
                  <a:pt x="7010996" y="1675915"/>
                </a:cubicBezTo>
                <a:cubicBezTo>
                  <a:pt x="6808611" y="1574757"/>
                  <a:pt x="6594143" y="1482657"/>
                  <a:pt x="6381185" y="1390557"/>
                </a:cubicBezTo>
                <a:cubicBezTo>
                  <a:pt x="6178799" y="1299967"/>
                  <a:pt x="5964330" y="1198808"/>
                  <a:pt x="5751373" y="1106708"/>
                </a:cubicBezTo>
                <a:cubicBezTo>
                  <a:pt x="5761945" y="1106708"/>
                  <a:pt x="5772517" y="1106708"/>
                  <a:pt x="5761945" y="1096139"/>
                </a:cubicBezTo>
                <a:cubicBezTo>
                  <a:pt x="5761945" y="1096139"/>
                  <a:pt x="5761945" y="1096139"/>
                  <a:pt x="5416078" y="943646"/>
                </a:cubicBezTo>
                <a:cubicBezTo>
                  <a:pt x="5385871" y="924018"/>
                  <a:pt x="5355664" y="902881"/>
                  <a:pt x="5325457" y="893822"/>
                </a:cubicBezTo>
                <a:cubicBezTo>
                  <a:pt x="5325457" y="893822"/>
                  <a:pt x="5325457" y="893822"/>
                  <a:pt x="5334519" y="893822"/>
                </a:cubicBezTo>
                <a:cubicBezTo>
                  <a:pt x="5435712" y="943646"/>
                  <a:pt x="5547477" y="984412"/>
                  <a:pt x="5650180" y="1035746"/>
                </a:cubicBezTo>
                <a:cubicBezTo>
                  <a:pt x="5690959" y="1046315"/>
                  <a:pt x="5772517" y="1046315"/>
                  <a:pt x="5751373" y="1035746"/>
                </a:cubicBezTo>
                <a:cubicBezTo>
                  <a:pt x="5547477" y="954215"/>
                  <a:pt x="5334519" y="863625"/>
                  <a:pt x="5162341" y="751897"/>
                </a:cubicBezTo>
                <a:cubicBezTo>
                  <a:pt x="5121561" y="730760"/>
                  <a:pt x="5029430" y="730760"/>
                  <a:pt x="5040003" y="741328"/>
                </a:cubicBezTo>
                <a:cubicBezTo>
                  <a:pt x="5040003" y="741328"/>
                  <a:pt x="5040003" y="741328"/>
                  <a:pt x="5061148" y="751897"/>
                </a:cubicBezTo>
                <a:cubicBezTo>
                  <a:pt x="5061148" y="751897"/>
                  <a:pt x="5061148" y="751897"/>
                  <a:pt x="4786266" y="619032"/>
                </a:cubicBezTo>
                <a:cubicBezTo>
                  <a:pt x="4816473" y="629601"/>
                  <a:pt x="4846680" y="629601"/>
                  <a:pt x="4827045" y="619032"/>
                </a:cubicBezTo>
                <a:cubicBezTo>
                  <a:pt x="4827045" y="608463"/>
                  <a:pt x="4827045" y="608463"/>
                  <a:pt x="4816473" y="608463"/>
                </a:cubicBezTo>
                <a:cubicBezTo>
                  <a:pt x="4816473" y="608463"/>
                  <a:pt x="4816473" y="608463"/>
                  <a:pt x="4786266" y="588835"/>
                </a:cubicBezTo>
                <a:cubicBezTo>
                  <a:pt x="4816473" y="599404"/>
                  <a:pt x="4857252" y="599404"/>
                  <a:pt x="4846680" y="588835"/>
                </a:cubicBezTo>
                <a:cubicBezTo>
                  <a:pt x="4766631" y="548070"/>
                  <a:pt x="4694135" y="517873"/>
                  <a:pt x="4623149" y="477108"/>
                </a:cubicBezTo>
                <a:cubicBezTo>
                  <a:pt x="4633721" y="477108"/>
                  <a:pt x="4644294" y="487676"/>
                  <a:pt x="4653356" y="487676"/>
                </a:cubicBezTo>
                <a:cubicBezTo>
                  <a:pt x="4653356" y="487676"/>
                  <a:pt x="4653356" y="487676"/>
                  <a:pt x="4898031" y="608463"/>
                </a:cubicBezTo>
                <a:cubicBezTo>
                  <a:pt x="4919175" y="619032"/>
                  <a:pt x="4969017" y="629601"/>
                  <a:pt x="4988652" y="619032"/>
                </a:cubicBezTo>
                <a:cubicBezTo>
                  <a:pt x="5222754" y="730760"/>
                  <a:pt x="5456857" y="831919"/>
                  <a:pt x="5690959" y="943646"/>
                </a:cubicBezTo>
                <a:cubicBezTo>
                  <a:pt x="5731739" y="964784"/>
                  <a:pt x="5822359" y="964784"/>
                  <a:pt x="5792152" y="954215"/>
                </a:cubicBezTo>
                <a:cubicBezTo>
                  <a:pt x="5538415" y="831919"/>
                  <a:pt x="5284678" y="711132"/>
                  <a:pt x="5020369" y="599404"/>
                </a:cubicBezTo>
                <a:cubicBezTo>
                  <a:pt x="4999223" y="588835"/>
                  <a:pt x="4958444" y="588835"/>
                  <a:pt x="4938810" y="588835"/>
                </a:cubicBezTo>
                <a:cubicBezTo>
                  <a:pt x="4756059" y="496736"/>
                  <a:pt x="4582370" y="406145"/>
                  <a:pt x="4410191" y="314046"/>
                </a:cubicBezTo>
                <a:cubicBezTo>
                  <a:pt x="4379607" y="299325"/>
                  <a:pt x="4320987" y="289700"/>
                  <a:pt x="4306332" y="294725"/>
                </a:cubicBezTo>
                <a:lnTo>
                  <a:pt x="4308388" y="302636"/>
                </a:lnTo>
                <a:lnTo>
                  <a:pt x="4304798" y="301306"/>
                </a:lnTo>
                <a:cubicBezTo>
                  <a:pt x="4293329" y="297060"/>
                  <a:pt x="4278036" y="291398"/>
                  <a:pt x="4257647" y="283849"/>
                </a:cubicBezTo>
                <a:cubicBezTo>
                  <a:pt x="4145882" y="234025"/>
                  <a:pt x="4044689" y="172121"/>
                  <a:pt x="3943496" y="122297"/>
                </a:cubicBezTo>
                <a:cubicBezTo>
                  <a:pt x="3963131" y="131356"/>
                  <a:pt x="3993337" y="131356"/>
                  <a:pt x="4014482" y="141925"/>
                </a:cubicBezTo>
                <a:cubicBezTo>
                  <a:pt x="4105102" y="182690"/>
                  <a:pt x="4197233" y="223456"/>
                  <a:pt x="4287854" y="264221"/>
                </a:cubicBezTo>
                <a:cubicBezTo>
                  <a:pt x="4319571" y="274790"/>
                  <a:pt x="4410191" y="283849"/>
                  <a:pt x="4390557" y="274790"/>
                </a:cubicBezTo>
                <a:lnTo>
                  <a:pt x="4266928" y="216575"/>
                </a:lnTo>
                <a:lnTo>
                  <a:pt x="4452174" y="296612"/>
                </a:lnTo>
                <a:cubicBezTo>
                  <a:pt x="4516765" y="324048"/>
                  <a:pt x="4580860" y="350659"/>
                  <a:pt x="4644294" y="375949"/>
                </a:cubicBezTo>
                <a:cubicBezTo>
                  <a:pt x="4674500" y="385008"/>
                  <a:pt x="4775694" y="395577"/>
                  <a:pt x="4734914" y="375949"/>
                </a:cubicBezTo>
                <a:cubicBezTo>
                  <a:pt x="4502322" y="253652"/>
                  <a:pt x="4278792" y="141925"/>
                  <a:pt x="4055262" y="19628"/>
                </a:cubicBezTo>
                <a:cubicBezTo>
                  <a:pt x="4126247" y="49825"/>
                  <a:pt x="4206296" y="81531"/>
                  <a:pt x="4278792" y="111728"/>
                </a:cubicBezTo>
                <a:cubicBezTo>
                  <a:pt x="4298426" y="122297"/>
                  <a:pt x="4379985" y="131356"/>
                  <a:pt x="4379985" y="122297"/>
                </a:cubicBezTo>
                <a:cubicBezTo>
                  <a:pt x="4420764" y="122297"/>
                  <a:pt x="4450971" y="122297"/>
                  <a:pt x="4431336" y="111728"/>
                </a:cubicBezTo>
                <a:cubicBezTo>
                  <a:pt x="4358840" y="81531"/>
                  <a:pt x="4287854" y="40766"/>
                  <a:pt x="4227440" y="9059"/>
                </a:cubicBezTo>
                <a:cubicBezTo>
                  <a:pt x="4399619" y="81531"/>
                  <a:pt x="4562736" y="152493"/>
                  <a:pt x="4734914" y="234025"/>
                </a:cubicBezTo>
                <a:cubicBezTo>
                  <a:pt x="4766631" y="243083"/>
                  <a:pt x="4867824" y="253652"/>
                  <a:pt x="4837617" y="234025"/>
                </a:cubicBezTo>
                <a:cubicBezTo>
                  <a:pt x="4837617" y="234025"/>
                  <a:pt x="4837617" y="234025"/>
                  <a:pt x="4491750" y="70962"/>
                </a:cubicBezTo>
                <a:cubicBezTo>
                  <a:pt x="4491750" y="70962"/>
                  <a:pt x="4491750" y="70962"/>
                  <a:pt x="4502322" y="70962"/>
                </a:cubicBezTo>
                <a:cubicBezTo>
                  <a:pt x="4674500" y="152493"/>
                  <a:pt x="4846680" y="223456"/>
                  <a:pt x="5009796" y="304987"/>
                </a:cubicBezTo>
                <a:cubicBezTo>
                  <a:pt x="5050575" y="324614"/>
                  <a:pt x="5132134" y="324614"/>
                  <a:pt x="5110989" y="314046"/>
                </a:cubicBezTo>
                <a:cubicBezTo>
                  <a:pt x="5110989" y="314046"/>
                  <a:pt x="5110989" y="314046"/>
                  <a:pt x="5020369" y="274790"/>
                </a:cubicBezTo>
                <a:cubicBezTo>
                  <a:pt x="5070209" y="294418"/>
                  <a:pt x="5132134" y="314046"/>
                  <a:pt x="5192547" y="335183"/>
                </a:cubicBezTo>
                <a:cubicBezTo>
                  <a:pt x="5172913" y="335183"/>
                  <a:pt x="5172913" y="344242"/>
                  <a:pt x="5172913" y="344242"/>
                </a:cubicBezTo>
                <a:cubicBezTo>
                  <a:pt x="5385871" y="436342"/>
                  <a:pt x="5598829" y="528442"/>
                  <a:pt x="5802725" y="599404"/>
                </a:cubicBezTo>
                <a:cubicBezTo>
                  <a:pt x="5914490" y="649229"/>
                  <a:pt x="6026255" y="700563"/>
                  <a:pt x="6127448" y="751897"/>
                </a:cubicBezTo>
                <a:cubicBezTo>
                  <a:pt x="6168227" y="760956"/>
                  <a:pt x="6260357" y="760956"/>
                  <a:pt x="6228640" y="751897"/>
                </a:cubicBezTo>
                <a:cubicBezTo>
                  <a:pt x="6178799" y="730760"/>
                  <a:pt x="6138020" y="711132"/>
                  <a:pt x="6086668" y="689994"/>
                </a:cubicBezTo>
                <a:cubicBezTo>
                  <a:pt x="6086668" y="689994"/>
                  <a:pt x="6097241" y="689994"/>
                  <a:pt x="6107813" y="689994"/>
                </a:cubicBezTo>
                <a:cubicBezTo>
                  <a:pt x="6147082" y="700563"/>
                  <a:pt x="6198434" y="700563"/>
                  <a:pt x="6178799" y="689994"/>
                </a:cubicBezTo>
                <a:cubicBezTo>
                  <a:pt x="6178799" y="689994"/>
                  <a:pt x="6178799" y="689994"/>
                  <a:pt x="6168227" y="670366"/>
                </a:cubicBezTo>
                <a:cubicBezTo>
                  <a:pt x="6168227" y="670366"/>
                  <a:pt x="6168227" y="670366"/>
                  <a:pt x="6138020" y="659797"/>
                </a:cubicBezTo>
                <a:cubicBezTo>
                  <a:pt x="6116875" y="649229"/>
                  <a:pt x="6107813" y="649229"/>
                  <a:pt x="6086668" y="649229"/>
                </a:cubicBezTo>
                <a:cubicBezTo>
                  <a:pt x="5944697" y="588835"/>
                  <a:pt x="5802725" y="517873"/>
                  <a:pt x="5660753" y="455970"/>
                </a:cubicBezTo>
                <a:cubicBezTo>
                  <a:pt x="5629036" y="446911"/>
                  <a:pt x="5579194" y="446911"/>
                  <a:pt x="5558050" y="446911"/>
                </a:cubicBezTo>
                <a:cubicBezTo>
                  <a:pt x="5558050" y="446911"/>
                  <a:pt x="5558050" y="446911"/>
                  <a:pt x="5538415" y="436342"/>
                </a:cubicBezTo>
                <a:cubicBezTo>
                  <a:pt x="5538415" y="436342"/>
                  <a:pt x="5517270" y="436342"/>
                  <a:pt x="5508208" y="436342"/>
                </a:cubicBezTo>
                <a:cubicBezTo>
                  <a:pt x="5508208" y="436342"/>
                  <a:pt x="5508208" y="436342"/>
                  <a:pt x="5467429" y="416714"/>
                </a:cubicBezTo>
                <a:cubicBezTo>
                  <a:pt x="5508208" y="416714"/>
                  <a:pt x="5547477" y="416714"/>
                  <a:pt x="5527842" y="406145"/>
                </a:cubicBezTo>
                <a:cubicBezTo>
                  <a:pt x="5476491" y="385008"/>
                  <a:pt x="5435712" y="365380"/>
                  <a:pt x="5385871" y="344242"/>
                </a:cubicBezTo>
                <a:cubicBezTo>
                  <a:pt x="5476491" y="375949"/>
                  <a:pt x="5568622" y="406145"/>
                  <a:pt x="5650180" y="436342"/>
                </a:cubicBezTo>
                <a:cubicBezTo>
                  <a:pt x="5669815" y="436342"/>
                  <a:pt x="5781580" y="455970"/>
                  <a:pt x="5740801" y="436342"/>
                </a:cubicBezTo>
                <a:cubicBezTo>
                  <a:pt x="5740801" y="436342"/>
                  <a:pt x="5740801" y="436342"/>
                  <a:pt x="5690959" y="406145"/>
                </a:cubicBezTo>
                <a:cubicBezTo>
                  <a:pt x="5690959" y="406145"/>
                  <a:pt x="5690959" y="406145"/>
                  <a:pt x="5813297" y="455970"/>
                </a:cubicBezTo>
                <a:cubicBezTo>
                  <a:pt x="5772517" y="455970"/>
                  <a:pt x="5751373" y="455970"/>
                  <a:pt x="5761945" y="466539"/>
                </a:cubicBezTo>
                <a:cubicBezTo>
                  <a:pt x="6178799" y="629601"/>
                  <a:pt x="6574508" y="831919"/>
                  <a:pt x="6991362" y="984412"/>
                </a:cubicBezTo>
                <a:cubicBezTo>
                  <a:pt x="7021568" y="994980"/>
                  <a:pt x="7122761" y="1005549"/>
                  <a:pt x="7092555" y="984412"/>
                </a:cubicBezTo>
                <a:cubicBezTo>
                  <a:pt x="7092555" y="984412"/>
                  <a:pt x="7092555" y="984412"/>
                  <a:pt x="6961155" y="924018"/>
                </a:cubicBezTo>
                <a:cubicBezTo>
                  <a:pt x="7051775" y="954215"/>
                  <a:pt x="7133334" y="994980"/>
                  <a:pt x="7223954" y="1025177"/>
                </a:cubicBezTo>
                <a:cubicBezTo>
                  <a:pt x="7255671" y="1035746"/>
                  <a:pt x="7305513" y="1035746"/>
                  <a:pt x="7326657" y="1035746"/>
                </a:cubicBezTo>
                <a:cubicBezTo>
                  <a:pt x="7326657" y="1035746"/>
                  <a:pt x="7326657" y="1035746"/>
                  <a:pt x="7367436" y="1046315"/>
                </a:cubicBezTo>
                <a:cubicBezTo>
                  <a:pt x="7529043" y="1127846"/>
                  <a:pt x="7702732" y="1198808"/>
                  <a:pt x="7874911" y="1259201"/>
                </a:cubicBezTo>
                <a:cubicBezTo>
                  <a:pt x="8038027" y="1319595"/>
                  <a:pt x="8220778" y="1381498"/>
                  <a:pt x="8392956" y="1431322"/>
                </a:cubicBezTo>
                <a:cubicBezTo>
                  <a:pt x="8403529" y="1441891"/>
                  <a:pt x="8414102" y="1441891"/>
                  <a:pt x="8423164" y="1441891"/>
                </a:cubicBezTo>
                <a:cubicBezTo>
                  <a:pt x="8556073" y="1482657"/>
                  <a:pt x="8698046" y="1533991"/>
                  <a:pt x="8829444" y="1583815"/>
                </a:cubicBezTo>
                <a:cubicBezTo>
                  <a:pt x="8870224" y="1594384"/>
                  <a:pt x="8951782" y="1583815"/>
                  <a:pt x="8932148" y="1574757"/>
                </a:cubicBezTo>
                <a:cubicBezTo>
                  <a:pt x="8850590" y="1553619"/>
                  <a:pt x="8779604" y="1523422"/>
                  <a:pt x="8698046" y="1502284"/>
                </a:cubicBezTo>
                <a:cubicBezTo>
                  <a:pt x="8790176" y="1523422"/>
                  <a:pt x="8880796" y="1553619"/>
                  <a:pt x="8962354" y="1574757"/>
                </a:cubicBezTo>
                <a:cubicBezTo>
                  <a:pt x="8981990" y="1574757"/>
                  <a:pt x="9043914" y="1583815"/>
                  <a:pt x="9063548" y="1583815"/>
                </a:cubicBezTo>
                <a:cubicBezTo>
                  <a:pt x="10039227" y="1918999"/>
                  <a:pt x="11014906" y="2223985"/>
                  <a:pt x="12010220" y="2498775"/>
                </a:cubicBezTo>
                <a:cubicBezTo>
                  <a:pt x="12081207" y="2498775"/>
                  <a:pt x="12141620" y="2498775"/>
                  <a:pt x="12203543" y="2488206"/>
                </a:cubicBezTo>
                <a:cubicBezTo>
                  <a:pt x="12214117" y="2488206"/>
                  <a:pt x="12263957" y="2468578"/>
                  <a:pt x="12244322" y="2468578"/>
                </a:cubicBezTo>
                <a:cubicBezTo>
                  <a:pt x="12223178" y="2458009"/>
                  <a:pt x="12203543" y="2447440"/>
                  <a:pt x="12182399" y="2436871"/>
                </a:cubicBezTo>
                <a:cubicBezTo>
                  <a:pt x="12192972" y="2436871"/>
                  <a:pt x="12214117" y="2427812"/>
                  <a:pt x="12214117" y="2417244"/>
                </a:cubicBezTo>
                <a:cubicBezTo>
                  <a:pt x="12263957" y="2427812"/>
                  <a:pt x="12325882" y="2436871"/>
                  <a:pt x="12386295" y="2447440"/>
                </a:cubicBezTo>
                <a:cubicBezTo>
                  <a:pt x="12375722" y="2458009"/>
                  <a:pt x="12366661" y="2458009"/>
                  <a:pt x="12375722" y="2458009"/>
                </a:cubicBezTo>
                <a:cubicBezTo>
                  <a:pt x="12396867" y="2468578"/>
                  <a:pt x="12427074" y="2477637"/>
                  <a:pt x="12446708" y="2477637"/>
                </a:cubicBezTo>
                <a:cubicBezTo>
                  <a:pt x="12427074" y="2488206"/>
                  <a:pt x="12396867" y="2507834"/>
                  <a:pt x="12405930" y="2507834"/>
                </a:cubicBezTo>
                <a:cubicBezTo>
                  <a:pt x="12405930" y="2507834"/>
                  <a:pt x="12405930" y="2507834"/>
                  <a:pt x="12427074" y="2518402"/>
                </a:cubicBezTo>
                <a:cubicBezTo>
                  <a:pt x="12375722" y="2507834"/>
                  <a:pt x="12334943" y="2498775"/>
                  <a:pt x="12285101" y="2498775"/>
                </a:cubicBezTo>
                <a:cubicBezTo>
                  <a:pt x="12274530" y="2498775"/>
                  <a:pt x="12223178" y="2518402"/>
                  <a:pt x="12233751" y="2518402"/>
                </a:cubicBezTo>
                <a:cubicBezTo>
                  <a:pt x="12274530" y="2539540"/>
                  <a:pt x="12325882" y="2548599"/>
                  <a:pt x="12366661" y="2559168"/>
                </a:cubicBezTo>
                <a:cubicBezTo>
                  <a:pt x="12345515" y="2559168"/>
                  <a:pt x="12334943" y="2559168"/>
                  <a:pt x="12325882" y="2569737"/>
                </a:cubicBezTo>
                <a:cubicBezTo>
                  <a:pt x="12325882" y="2569737"/>
                  <a:pt x="12315308" y="2569737"/>
                  <a:pt x="12304736" y="2569737"/>
                </a:cubicBezTo>
                <a:cubicBezTo>
                  <a:pt x="12467853" y="2619561"/>
                  <a:pt x="12640031" y="2660327"/>
                  <a:pt x="12803149" y="2701092"/>
                </a:cubicBezTo>
                <a:cubicBezTo>
                  <a:pt x="12813720" y="2690523"/>
                  <a:pt x="12822783" y="2681464"/>
                  <a:pt x="12813720" y="2681464"/>
                </a:cubicBezTo>
                <a:cubicBezTo>
                  <a:pt x="12813720" y="2681464"/>
                  <a:pt x="12813720" y="2681464"/>
                  <a:pt x="12792576" y="2681464"/>
                </a:cubicBezTo>
                <a:cubicBezTo>
                  <a:pt x="12803149" y="2670896"/>
                  <a:pt x="12813720" y="2670896"/>
                  <a:pt x="12813720" y="2660327"/>
                </a:cubicBezTo>
                <a:cubicBezTo>
                  <a:pt x="12833355" y="2660327"/>
                  <a:pt x="12863562" y="2651268"/>
                  <a:pt x="12863562" y="2640699"/>
                </a:cubicBezTo>
                <a:cubicBezTo>
                  <a:pt x="12863562" y="2640699"/>
                  <a:pt x="12863562" y="2640699"/>
                  <a:pt x="12985899" y="2651268"/>
                </a:cubicBezTo>
                <a:cubicBezTo>
                  <a:pt x="13005533" y="2651268"/>
                  <a:pt x="13046314" y="2619561"/>
                  <a:pt x="13035741" y="2619561"/>
                </a:cubicBezTo>
                <a:cubicBezTo>
                  <a:pt x="12985899" y="2610502"/>
                  <a:pt x="12833355" y="2610502"/>
                  <a:pt x="12792576" y="2578796"/>
                </a:cubicBezTo>
                <a:cubicBezTo>
                  <a:pt x="12792576" y="2578796"/>
                  <a:pt x="12792576" y="2578796"/>
                  <a:pt x="12955693" y="2599933"/>
                </a:cubicBezTo>
                <a:cubicBezTo>
                  <a:pt x="12964754" y="2599933"/>
                  <a:pt x="12964754" y="2599933"/>
                  <a:pt x="12975327" y="2599933"/>
                </a:cubicBezTo>
                <a:cubicBezTo>
                  <a:pt x="13035741" y="2619561"/>
                  <a:pt x="13097664" y="2630130"/>
                  <a:pt x="13158078" y="2640699"/>
                </a:cubicBezTo>
                <a:cubicBezTo>
                  <a:pt x="13127872" y="2640699"/>
                  <a:pt x="13097664" y="2640699"/>
                  <a:pt x="13076519" y="2651268"/>
                </a:cubicBezTo>
                <a:cubicBezTo>
                  <a:pt x="13067458" y="2651268"/>
                  <a:pt x="13056885" y="2660327"/>
                  <a:pt x="13046314" y="2670896"/>
                </a:cubicBezTo>
                <a:cubicBezTo>
                  <a:pt x="12996472" y="2670896"/>
                  <a:pt x="12955693" y="2670896"/>
                  <a:pt x="12904341" y="2681464"/>
                </a:cubicBezTo>
                <a:cubicBezTo>
                  <a:pt x="12904341" y="2690523"/>
                  <a:pt x="12852989" y="2701092"/>
                  <a:pt x="12874134" y="2711661"/>
                </a:cubicBezTo>
                <a:cubicBezTo>
                  <a:pt x="12899810" y="2721475"/>
                  <a:pt x="12927751" y="2729024"/>
                  <a:pt x="12955504" y="2735441"/>
                </a:cubicBezTo>
                <a:lnTo>
                  <a:pt x="12988483" y="2742423"/>
                </a:lnTo>
                <a:lnTo>
                  <a:pt x="12975327" y="2741858"/>
                </a:lnTo>
                <a:cubicBezTo>
                  <a:pt x="13097664" y="2772054"/>
                  <a:pt x="13229064" y="2803761"/>
                  <a:pt x="13351402" y="2833957"/>
                </a:cubicBezTo>
                <a:cubicBezTo>
                  <a:pt x="13361974" y="2833957"/>
                  <a:pt x="13361974" y="2833957"/>
                  <a:pt x="13361974" y="2823389"/>
                </a:cubicBezTo>
                <a:cubicBezTo>
                  <a:pt x="13402753" y="2833957"/>
                  <a:pt x="13432960" y="2833957"/>
                  <a:pt x="13473739" y="2833957"/>
                </a:cubicBezTo>
                <a:cubicBezTo>
                  <a:pt x="13482802" y="2833957"/>
                  <a:pt x="13514518" y="2823389"/>
                  <a:pt x="13514518" y="2812820"/>
                </a:cubicBezTo>
                <a:cubicBezTo>
                  <a:pt x="13555297" y="2812820"/>
                  <a:pt x="13585504" y="2823389"/>
                  <a:pt x="13615712" y="2823389"/>
                </a:cubicBezTo>
                <a:cubicBezTo>
                  <a:pt x="13635346" y="2833957"/>
                  <a:pt x="13686697" y="2803761"/>
                  <a:pt x="13667062" y="2803761"/>
                </a:cubicBezTo>
                <a:cubicBezTo>
                  <a:pt x="13626283" y="2793192"/>
                  <a:pt x="13585504" y="2782623"/>
                  <a:pt x="13534152" y="2782623"/>
                </a:cubicBezTo>
                <a:cubicBezTo>
                  <a:pt x="13555297" y="2772054"/>
                  <a:pt x="13574933" y="2752427"/>
                  <a:pt x="13564360" y="2752427"/>
                </a:cubicBezTo>
                <a:cubicBezTo>
                  <a:pt x="13372547" y="2722230"/>
                  <a:pt x="13168650" y="2741858"/>
                  <a:pt x="12975327" y="2701092"/>
                </a:cubicBezTo>
                <a:cubicBezTo>
                  <a:pt x="13108237" y="2690523"/>
                  <a:pt x="13269843" y="2731289"/>
                  <a:pt x="13402753" y="2731289"/>
                </a:cubicBezTo>
                <a:cubicBezTo>
                  <a:pt x="13411816" y="2731289"/>
                  <a:pt x="13463166" y="2701092"/>
                  <a:pt x="13443533" y="2701092"/>
                </a:cubicBezTo>
                <a:cubicBezTo>
                  <a:pt x="13351402" y="2681464"/>
                  <a:pt x="13260781" y="2681464"/>
                  <a:pt x="13168650" y="2660327"/>
                </a:cubicBezTo>
                <a:cubicBezTo>
                  <a:pt x="13280416" y="2660327"/>
                  <a:pt x="13392181" y="2690523"/>
                  <a:pt x="13493373" y="2690523"/>
                </a:cubicBezTo>
                <a:cubicBezTo>
                  <a:pt x="13503946" y="2690523"/>
                  <a:pt x="13555297" y="2660327"/>
                  <a:pt x="13534152" y="2660327"/>
                </a:cubicBezTo>
                <a:cubicBezTo>
                  <a:pt x="13457880" y="2645228"/>
                  <a:pt x="13381608" y="2635037"/>
                  <a:pt x="13306658" y="2624846"/>
                </a:cubicBezTo>
                <a:lnTo>
                  <a:pt x="13216927" y="2610346"/>
                </a:lnTo>
                <a:lnTo>
                  <a:pt x="13275696" y="2617108"/>
                </a:lnTo>
                <a:cubicBezTo>
                  <a:pt x="13334033" y="2622203"/>
                  <a:pt x="13392181" y="2624846"/>
                  <a:pt x="13452594" y="2630130"/>
                </a:cubicBezTo>
                <a:cubicBezTo>
                  <a:pt x="13473739" y="2630130"/>
                  <a:pt x="13514518" y="2599933"/>
                  <a:pt x="13503946" y="2599933"/>
                </a:cubicBezTo>
                <a:cubicBezTo>
                  <a:pt x="13503946" y="2599933"/>
                  <a:pt x="13503946" y="2599933"/>
                  <a:pt x="13482802" y="2599933"/>
                </a:cubicBezTo>
                <a:cubicBezTo>
                  <a:pt x="13503946" y="2589365"/>
                  <a:pt x="13534152" y="2569737"/>
                  <a:pt x="13514518" y="2569737"/>
                </a:cubicBezTo>
                <a:cubicBezTo>
                  <a:pt x="13503946" y="2569737"/>
                  <a:pt x="13473739" y="2569737"/>
                  <a:pt x="13432960" y="2569737"/>
                </a:cubicBezTo>
                <a:cubicBezTo>
                  <a:pt x="13452594" y="2559168"/>
                  <a:pt x="13482802" y="2539540"/>
                  <a:pt x="13473739" y="2539540"/>
                </a:cubicBezTo>
                <a:cubicBezTo>
                  <a:pt x="13473739" y="2539540"/>
                  <a:pt x="13473739" y="2539540"/>
                  <a:pt x="13372547" y="2528971"/>
                </a:cubicBezTo>
                <a:cubicBezTo>
                  <a:pt x="13381608" y="2518402"/>
                  <a:pt x="13402753" y="2507834"/>
                  <a:pt x="13392181" y="2498775"/>
                </a:cubicBezTo>
                <a:cubicBezTo>
                  <a:pt x="13290989" y="2468578"/>
                  <a:pt x="13188285" y="2447440"/>
                  <a:pt x="13087093" y="2427812"/>
                </a:cubicBezTo>
                <a:cubicBezTo>
                  <a:pt x="12985899" y="2406675"/>
                  <a:pt x="12874134" y="2376478"/>
                  <a:pt x="12772941" y="2356850"/>
                </a:cubicBezTo>
                <a:cubicBezTo>
                  <a:pt x="12772941" y="2356850"/>
                  <a:pt x="12782003" y="2346281"/>
                  <a:pt x="12772941" y="2346281"/>
                </a:cubicBezTo>
                <a:cubicBezTo>
                  <a:pt x="12721591" y="2335713"/>
                  <a:pt x="12661176" y="2325144"/>
                  <a:pt x="12599252" y="2305516"/>
                </a:cubicBezTo>
                <a:cubicBezTo>
                  <a:pt x="12599252" y="2305516"/>
                  <a:pt x="12599252" y="2305516"/>
                  <a:pt x="12558474" y="2294947"/>
                </a:cubicBezTo>
                <a:cubicBezTo>
                  <a:pt x="12620397" y="2305516"/>
                  <a:pt x="12670239" y="2316085"/>
                  <a:pt x="12721591" y="2325144"/>
                </a:cubicBezTo>
                <a:cubicBezTo>
                  <a:pt x="12741224" y="2325144"/>
                  <a:pt x="12782003" y="2294947"/>
                  <a:pt x="12772941" y="2294947"/>
                </a:cubicBezTo>
                <a:cubicBezTo>
                  <a:pt x="12670239" y="2275319"/>
                  <a:pt x="12569045" y="2264750"/>
                  <a:pt x="12478426" y="2213416"/>
                </a:cubicBezTo>
                <a:cubicBezTo>
                  <a:pt x="12462567" y="2206622"/>
                  <a:pt x="12429717" y="2221909"/>
                  <a:pt x="12418743" y="2233799"/>
                </a:cubicBezTo>
                <a:lnTo>
                  <a:pt x="12416846" y="2242102"/>
                </a:lnTo>
                <a:lnTo>
                  <a:pt x="12410460" y="2241159"/>
                </a:lnTo>
                <a:cubicBezTo>
                  <a:pt x="12393846" y="2238706"/>
                  <a:pt x="12360619" y="2233799"/>
                  <a:pt x="12294164" y="2223985"/>
                </a:cubicBezTo>
                <a:cubicBezTo>
                  <a:pt x="12304736" y="2213416"/>
                  <a:pt x="12325882" y="2204357"/>
                  <a:pt x="12315308" y="2204357"/>
                </a:cubicBezTo>
                <a:cubicBezTo>
                  <a:pt x="12315308" y="2193788"/>
                  <a:pt x="12315308" y="2193788"/>
                  <a:pt x="12304736" y="2193788"/>
                </a:cubicBezTo>
                <a:cubicBezTo>
                  <a:pt x="12304736" y="2193788"/>
                  <a:pt x="12304736" y="2193788"/>
                  <a:pt x="12285101" y="2193788"/>
                </a:cubicBezTo>
                <a:cubicBezTo>
                  <a:pt x="12304736" y="2183219"/>
                  <a:pt x="12325882" y="2172650"/>
                  <a:pt x="12315308" y="2172650"/>
                </a:cubicBezTo>
                <a:cubicBezTo>
                  <a:pt x="12285101" y="2163592"/>
                  <a:pt x="12244322" y="2153023"/>
                  <a:pt x="12214117" y="2142454"/>
                </a:cubicBezTo>
                <a:cubicBezTo>
                  <a:pt x="12214117" y="2142454"/>
                  <a:pt x="12214117" y="2142454"/>
                  <a:pt x="12223178" y="2131885"/>
                </a:cubicBezTo>
                <a:cubicBezTo>
                  <a:pt x="12223178" y="2131885"/>
                  <a:pt x="12223178" y="2131885"/>
                  <a:pt x="12345515" y="2172650"/>
                </a:cubicBezTo>
                <a:cubicBezTo>
                  <a:pt x="12356087" y="2172650"/>
                  <a:pt x="12375722" y="2163592"/>
                  <a:pt x="12386295" y="2153023"/>
                </a:cubicBezTo>
                <a:cubicBezTo>
                  <a:pt x="12508632" y="2172650"/>
                  <a:pt x="12620397" y="2204357"/>
                  <a:pt x="12741224" y="2223985"/>
                </a:cubicBezTo>
                <a:cubicBezTo>
                  <a:pt x="12762370" y="2234554"/>
                  <a:pt x="12803149" y="2204357"/>
                  <a:pt x="12792576" y="2204357"/>
                </a:cubicBezTo>
                <a:cubicBezTo>
                  <a:pt x="12661176" y="2172650"/>
                  <a:pt x="12538839" y="2131885"/>
                  <a:pt x="12405930" y="2122826"/>
                </a:cubicBezTo>
                <a:cubicBezTo>
                  <a:pt x="12396867" y="2122826"/>
                  <a:pt x="12375722" y="2122826"/>
                  <a:pt x="12366661" y="2131885"/>
                </a:cubicBezTo>
                <a:cubicBezTo>
                  <a:pt x="12274530" y="2112257"/>
                  <a:pt x="12182399" y="2092629"/>
                  <a:pt x="12102351" y="2060923"/>
                </a:cubicBezTo>
                <a:cubicBezTo>
                  <a:pt x="12081207" y="2051864"/>
                  <a:pt x="12031364" y="2082061"/>
                  <a:pt x="12050999" y="2082061"/>
                </a:cubicBezTo>
                <a:cubicBezTo>
                  <a:pt x="12050999" y="2082061"/>
                  <a:pt x="12050999" y="2082061"/>
                  <a:pt x="12061571" y="2092629"/>
                </a:cubicBezTo>
                <a:cubicBezTo>
                  <a:pt x="12061571" y="2092629"/>
                  <a:pt x="12061571" y="2092629"/>
                  <a:pt x="12020792" y="2082061"/>
                </a:cubicBezTo>
                <a:cubicBezTo>
                  <a:pt x="11969442" y="2071492"/>
                  <a:pt x="11919599" y="2060923"/>
                  <a:pt x="11868248" y="2041295"/>
                </a:cubicBezTo>
                <a:cubicBezTo>
                  <a:pt x="11868248" y="2041295"/>
                  <a:pt x="11868248" y="2041295"/>
                  <a:pt x="11898455" y="2041295"/>
                </a:cubicBezTo>
                <a:cubicBezTo>
                  <a:pt x="11949807" y="2041295"/>
                  <a:pt x="11990586" y="2051864"/>
                  <a:pt x="12040426" y="2060923"/>
                </a:cubicBezTo>
                <a:cubicBezTo>
                  <a:pt x="12061571" y="2060923"/>
                  <a:pt x="12102351" y="2030726"/>
                  <a:pt x="12091778" y="2030726"/>
                </a:cubicBezTo>
                <a:lnTo>
                  <a:pt x="12034013" y="2020544"/>
                </a:lnTo>
                <a:lnTo>
                  <a:pt x="12223178" y="2041295"/>
                </a:lnTo>
                <a:cubicBezTo>
                  <a:pt x="12233751" y="2041295"/>
                  <a:pt x="12285101" y="2011098"/>
                  <a:pt x="12263957" y="2011098"/>
                </a:cubicBezTo>
                <a:cubicBezTo>
                  <a:pt x="12152192" y="1980902"/>
                  <a:pt x="12031364" y="1949195"/>
                  <a:pt x="11919599" y="1909940"/>
                </a:cubicBezTo>
                <a:cubicBezTo>
                  <a:pt x="11919599" y="1909940"/>
                  <a:pt x="11919599" y="1909940"/>
                  <a:pt x="12040426" y="1918999"/>
                </a:cubicBezTo>
                <a:cubicBezTo>
                  <a:pt x="12050999" y="1918999"/>
                  <a:pt x="12081207" y="1899371"/>
                  <a:pt x="12081207" y="1888802"/>
                </a:cubicBezTo>
                <a:cubicBezTo>
                  <a:pt x="12102351" y="1888802"/>
                  <a:pt x="12121986" y="1869174"/>
                  <a:pt x="12111412" y="1869174"/>
                </a:cubicBezTo>
                <a:cubicBezTo>
                  <a:pt x="12070633" y="1858605"/>
                  <a:pt x="12040426" y="1848036"/>
                  <a:pt x="12010220" y="1837467"/>
                </a:cubicBezTo>
                <a:cubicBezTo>
                  <a:pt x="12091778" y="1848036"/>
                  <a:pt x="12173336" y="1858605"/>
                  <a:pt x="12263957" y="1878233"/>
                </a:cubicBezTo>
                <a:cubicBezTo>
                  <a:pt x="12274530" y="1878233"/>
                  <a:pt x="12325882" y="1848036"/>
                  <a:pt x="12315308" y="1848036"/>
                </a:cubicBezTo>
                <a:cubicBezTo>
                  <a:pt x="12315308" y="1848036"/>
                  <a:pt x="12315308" y="1848036"/>
                  <a:pt x="12141620" y="1807271"/>
                </a:cubicBezTo>
                <a:cubicBezTo>
                  <a:pt x="12141620" y="1807271"/>
                  <a:pt x="12141620" y="1807271"/>
                  <a:pt x="12141620" y="1796702"/>
                </a:cubicBezTo>
                <a:cubicBezTo>
                  <a:pt x="12233751" y="1817840"/>
                  <a:pt x="12315308" y="1837467"/>
                  <a:pt x="12396867" y="1858605"/>
                </a:cubicBezTo>
                <a:cubicBezTo>
                  <a:pt x="12416501" y="1858605"/>
                  <a:pt x="12457280" y="1828409"/>
                  <a:pt x="12446708" y="1828409"/>
                </a:cubicBezTo>
                <a:cubicBezTo>
                  <a:pt x="12446708" y="1828409"/>
                  <a:pt x="12446708" y="1828409"/>
                  <a:pt x="12396867" y="1817840"/>
                </a:cubicBezTo>
                <a:cubicBezTo>
                  <a:pt x="12427074" y="1817840"/>
                  <a:pt x="12457280" y="1817840"/>
                  <a:pt x="12487487" y="1817840"/>
                </a:cubicBezTo>
                <a:cubicBezTo>
                  <a:pt x="12478426" y="1828409"/>
                  <a:pt x="12478426" y="1828409"/>
                  <a:pt x="12478426" y="1828409"/>
                </a:cubicBezTo>
                <a:cubicBezTo>
                  <a:pt x="12579618" y="1848036"/>
                  <a:pt x="12680810" y="1869174"/>
                  <a:pt x="12782003" y="1869174"/>
                </a:cubicBezTo>
                <a:cubicBezTo>
                  <a:pt x="12843928" y="1878233"/>
                  <a:pt x="12893768" y="1888802"/>
                  <a:pt x="12945120" y="1899371"/>
                </a:cubicBezTo>
                <a:cubicBezTo>
                  <a:pt x="12964754" y="1909940"/>
                  <a:pt x="13005533" y="1878233"/>
                  <a:pt x="12996472" y="1878233"/>
                </a:cubicBezTo>
                <a:cubicBezTo>
                  <a:pt x="12975327" y="1869174"/>
                  <a:pt x="12945120" y="1869174"/>
                  <a:pt x="12925485" y="1858605"/>
                </a:cubicBezTo>
                <a:lnTo>
                  <a:pt x="12934549" y="1858605"/>
                </a:lnTo>
                <a:cubicBezTo>
                  <a:pt x="12955693" y="1848036"/>
                  <a:pt x="12975327" y="1837467"/>
                  <a:pt x="12975327" y="1828409"/>
                </a:cubicBezTo>
                <a:cubicBezTo>
                  <a:pt x="12975327" y="1828409"/>
                  <a:pt x="12975327" y="1828409"/>
                  <a:pt x="12964754" y="1817840"/>
                </a:cubicBezTo>
                <a:cubicBezTo>
                  <a:pt x="12964754" y="1817840"/>
                  <a:pt x="12964754" y="1817840"/>
                  <a:pt x="12945120" y="1817840"/>
                </a:cubicBezTo>
                <a:cubicBezTo>
                  <a:pt x="12945120" y="1817840"/>
                  <a:pt x="12934549" y="1817840"/>
                  <a:pt x="12925485" y="1817840"/>
                </a:cubicBezTo>
                <a:cubicBezTo>
                  <a:pt x="12852989" y="1807271"/>
                  <a:pt x="12782003" y="1796702"/>
                  <a:pt x="12711018" y="1787643"/>
                </a:cubicBezTo>
                <a:cubicBezTo>
                  <a:pt x="12700445" y="1777074"/>
                  <a:pt x="12680810" y="1787643"/>
                  <a:pt x="12670239" y="1796702"/>
                </a:cubicBezTo>
                <a:cubicBezTo>
                  <a:pt x="12670239" y="1796702"/>
                  <a:pt x="12670239" y="1796702"/>
                  <a:pt x="12661176" y="1796702"/>
                </a:cubicBezTo>
                <a:cubicBezTo>
                  <a:pt x="12650605" y="1796702"/>
                  <a:pt x="12650605" y="1807271"/>
                  <a:pt x="12640031" y="1807271"/>
                </a:cubicBezTo>
                <a:cubicBezTo>
                  <a:pt x="12640031" y="1807271"/>
                  <a:pt x="12640031" y="1807271"/>
                  <a:pt x="12620397" y="1807271"/>
                </a:cubicBezTo>
                <a:cubicBezTo>
                  <a:pt x="12640031" y="1796702"/>
                  <a:pt x="12661176" y="1777074"/>
                  <a:pt x="12650605" y="1777074"/>
                </a:cubicBezTo>
                <a:cubicBezTo>
                  <a:pt x="12629459" y="1777074"/>
                  <a:pt x="12599252" y="1766505"/>
                  <a:pt x="12579618" y="1766505"/>
                </a:cubicBezTo>
                <a:cubicBezTo>
                  <a:pt x="12620397" y="1766505"/>
                  <a:pt x="12670239" y="1766505"/>
                  <a:pt x="12711018" y="1757446"/>
                </a:cubicBezTo>
                <a:cubicBezTo>
                  <a:pt x="12721591" y="1757446"/>
                  <a:pt x="12772941" y="1736309"/>
                  <a:pt x="12751797" y="1725740"/>
                </a:cubicBezTo>
                <a:lnTo>
                  <a:pt x="12782003" y="1725740"/>
                </a:lnTo>
                <a:cubicBezTo>
                  <a:pt x="12782003" y="1736309"/>
                  <a:pt x="12782003" y="1736309"/>
                  <a:pt x="12782003" y="1736309"/>
                </a:cubicBezTo>
                <a:cubicBezTo>
                  <a:pt x="12772941" y="1746878"/>
                  <a:pt x="12762370" y="1757446"/>
                  <a:pt x="12762370" y="1757446"/>
                </a:cubicBezTo>
                <a:cubicBezTo>
                  <a:pt x="12964754" y="1777074"/>
                  <a:pt x="13158078" y="1828409"/>
                  <a:pt x="13361974" y="1848036"/>
                </a:cubicBezTo>
                <a:cubicBezTo>
                  <a:pt x="13372547" y="1858605"/>
                  <a:pt x="13432960" y="1828409"/>
                  <a:pt x="13411816" y="1828409"/>
                </a:cubicBezTo>
                <a:cubicBezTo>
                  <a:pt x="13392181" y="1817840"/>
                  <a:pt x="13372547" y="1807271"/>
                  <a:pt x="13351402" y="1807271"/>
                </a:cubicBezTo>
                <a:cubicBezTo>
                  <a:pt x="13392181" y="1807271"/>
                  <a:pt x="13432960" y="1817840"/>
                  <a:pt x="13473739" y="1828409"/>
                </a:cubicBezTo>
                <a:cubicBezTo>
                  <a:pt x="13482802" y="1828409"/>
                  <a:pt x="13514518" y="1807271"/>
                  <a:pt x="13523581" y="1796702"/>
                </a:cubicBezTo>
                <a:cubicBezTo>
                  <a:pt x="13523581" y="1796702"/>
                  <a:pt x="13523581" y="1796702"/>
                  <a:pt x="13544725" y="1807271"/>
                </a:cubicBezTo>
                <a:cubicBezTo>
                  <a:pt x="13626283" y="1828409"/>
                  <a:pt x="13707841" y="1837467"/>
                  <a:pt x="13787889" y="1848036"/>
                </a:cubicBezTo>
                <a:cubicBezTo>
                  <a:pt x="13869448" y="1858605"/>
                  <a:pt x="13951006" y="1858605"/>
                  <a:pt x="14032564" y="1869174"/>
                </a:cubicBezTo>
                <a:cubicBezTo>
                  <a:pt x="14041626" y="1869174"/>
                  <a:pt x="14041626" y="1869174"/>
                  <a:pt x="14052199" y="1869174"/>
                </a:cubicBezTo>
                <a:cubicBezTo>
                  <a:pt x="14114123" y="1869174"/>
                  <a:pt x="14185109" y="1869174"/>
                  <a:pt x="14245522" y="1878233"/>
                </a:cubicBezTo>
                <a:cubicBezTo>
                  <a:pt x="14266667" y="1878233"/>
                  <a:pt x="14305936" y="1848036"/>
                  <a:pt x="14296874" y="1848036"/>
                </a:cubicBezTo>
                <a:cubicBezTo>
                  <a:pt x="14296874" y="1848036"/>
                  <a:pt x="14296874" y="1848036"/>
                  <a:pt x="14185109" y="1837467"/>
                </a:cubicBezTo>
                <a:cubicBezTo>
                  <a:pt x="14225888" y="1837467"/>
                  <a:pt x="14266667" y="1837467"/>
                  <a:pt x="14305936" y="1837467"/>
                </a:cubicBezTo>
                <a:cubicBezTo>
                  <a:pt x="14316508" y="1837467"/>
                  <a:pt x="14346715" y="1828409"/>
                  <a:pt x="14357287" y="1817840"/>
                </a:cubicBezTo>
                <a:cubicBezTo>
                  <a:pt x="16021682" y="2011098"/>
                  <a:pt x="17708732" y="2021667"/>
                  <a:pt x="19385208" y="1837467"/>
                </a:cubicBezTo>
                <a:cubicBezTo>
                  <a:pt x="19355000" y="1848036"/>
                  <a:pt x="19324796" y="1848036"/>
                  <a:pt x="19303648" y="1858605"/>
                </a:cubicBezTo>
                <a:cubicBezTo>
                  <a:pt x="19293076" y="1858605"/>
                  <a:pt x="19253808" y="1899371"/>
                  <a:pt x="19273444" y="1899371"/>
                </a:cubicBezTo>
                <a:cubicBezTo>
                  <a:pt x="19293076" y="1899371"/>
                  <a:pt x="19314224" y="1899371"/>
                  <a:pt x="19333856" y="1888802"/>
                </a:cubicBezTo>
                <a:cubicBezTo>
                  <a:pt x="19324796" y="1909940"/>
                  <a:pt x="19303648" y="1918999"/>
                  <a:pt x="19314224" y="1918999"/>
                </a:cubicBezTo>
                <a:cubicBezTo>
                  <a:pt x="19365572" y="1918999"/>
                  <a:pt x="19404844" y="1918999"/>
                  <a:pt x="19445620" y="1918999"/>
                </a:cubicBezTo>
                <a:cubicBezTo>
                  <a:pt x="19425988" y="1929567"/>
                  <a:pt x="19415416" y="1949195"/>
                  <a:pt x="19425988" y="1949195"/>
                </a:cubicBezTo>
                <a:lnTo>
                  <a:pt x="19456196" y="1949195"/>
                </a:lnTo>
                <a:cubicBezTo>
                  <a:pt x="19445620" y="1949195"/>
                  <a:pt x="19404844" y="1989961"/>
                  <a:pt x="19425988" y="1989961"/>
                </a:cubicBezTo>
                <a:cubicBezTo>
                  <a:pt x="19557388" y="1989961"/>
                  <a:pt x="19700868" y="1970333"/>
                  <a:pt x="19842840" y="1949195"/>
                </a:cubicBezTo>
                <a:cubicBezTo>
                  <a:pt x="19842840" y="1949195"/>
                  <a:pt x="19842840" y="1949195"/>
                  <a:pt x="19821696" y="1959764"/>
                </a:cubicBezTo>
                <a:cubicBezTo>
                  <a:pt x="19812636" y="1959764"/>
                  <a:pt x="19761284" y="1989961"/>
                  <a:pt x="19780916" y="2000530"/>
                </a:cubicBezTo>
                <a:cubicBezTo>
                  <a:pt x="19832268" y="2000530"/>
                  <a:pt x="19873048" y="2000530"/>
                  <a:pt x="19924400" y="2000530"/>
                </a:cubicBezTo>
                <a:cubicBezTo>
                  <a:pt x="19903256" y="2011098"/>
                  <a:pt x="19883620" y="2030726"/>
                  <a:pt x="19892684" y="2030726"/>
                </a:cubicBezTo>
                <a:cubicBezTo>
                  <a:pt x="19984812" y="2041295"/>
                  <a:pt x="20066372" y="2041295"/>
                  <a:pt x="20156992" y="2030726"/>
                </a:cubicBezTo>
                <a:cubicBezTo>
                  <a:pt x="20178136" y="2030726"/>
                  <a:pt x="20208344" y="1989961"/>
                  <a:pt x="20187200" y="1989961"/>
                </a:cubicBezTo>
                <a:cubicBezTo>
                  <a:pt x="20137356" y="1989961"/>
                  <a:pt x="20086004" y="2000530"/>
                  <a:pt x="20036164" y="2000530"/>
                </a:cubicBezTo>
                <a:cubicBezTo>
                  <a:pt x="20076944" y="1989961"/>
                  <a:pt x="20107152" y="1980902"/>
                  <a:pt x="20137356" y="1959764"/>
                </a:cubicBezTo>
                <a:cubicBezTo>
                  <a:pt x="20279328" y="1959764"/>
                  <a:pt x="20412240" y="1949195"/>
                  <a:pt x="20554212" y="1940136"/>
                </a:cubicBezTo>
                <a:cubicBezTo>
                  <a:pt x="20483224" y="1949195"/>
                  <a:pt x="20412240" y="1959764"/>
                  <a:pt x="20339744" y="1989961"/>
                </a:cubicBezTo>
                <a:cubicBezTo>
                  <a:pt x="20330680" y="1989961"/>
                  <a:pt x="20289900" y="2021667"/>
                  <a:pt x="20298964" y="2030726"/>
                </a:cubicBezTo>
                <a:cubicBezTo>
                  <a:pt x="20298964" y="2030726"/>
                  <a:pt x="20298964" y="2030726"/>
                  <a:pt x="20330680" y="2030726"/>
                </a:cubicBezTo>
                <a:cubicBezTo>
                  <a:pt x="20309536" y="2030726"/>
                  <a:pt x="20289900" y="2030726"/>
                  <a:pt x="20268756" y="2041295"/>
                </a:cubicBezTo>
                <a:cubicBezTo>
                  <a:pt x="20259696" y="2041295"/>
                  <a:pt x="20249124" y="2041295"/>
                  <a:pt x="20249124" y="2041295"/>
                </a:cubicBezTo>
                <a:cubicBezTo>
                  <a:pt x="20197772" y="2051864"/>
                  <a:pt x="20147928" y="2060923"/>
                  <a:pt x="20096580" y="2071492"/>
                </a:cubicBezTo>
                <a:cubicBezTo>
                  <a:pt x="20086004" y="2071492"/>
                  <a:pt x="20036164" y="2112257"/>
                  <a:pt x="20055800" y="2112257"/>
                </a:cubicBezTo>
                <a:cubicBezTo>
                  <a:pt x="20187200" y="2112257"/>
                  <a:pt x="20309536" y="2082061"/>
                  <a:pt x="20431872" y="2071492"/>
                </a:cubicBezTo>
                <a:cubicBezTo>
                  <a:pt x="20401668" y="2082061"/>
                  <a:pt x="20360888" y="2092629"/>
                  <a:pt x="20330680" y="2112257"/>
                </a:cubicBezTo>
                <a:cubicBezTo>
                  <a:pt x="20320108" y="2112257"/>
                  <a:pt x="20289900" y="2153023"/>
                  <a:pt x="20298964" y="2153023"/>
                </a:cubicBezTo>
                <a:cubicBezTo>
                  <a:pt x="20371460" y="2142454"/>
                  <a:pt x="20431872" y="2142454"/>
                  <a:pt x="20492288" y="2131885"/>
                </a:cubicBezTo>
                <a:cubicBezTo>
                  <a:pt x="20350316" y="2163592"/>
                  <a:pt x="20197772" y="2193788"/>
                  <a:pt x="20055800" y="2243613"/>
                </a:cubicBezTo>
                <a:cubicBezTo>
                  <a:pt x="20045228" y="2243613"/>
                  <a:pt x="20004448" y="2284378"/>
                  <a:pt x="20025592" y="2284378"/>
                </a:cubicBezTo>
                <a:cubicBezTo>
                  <a:pt x="20066372" y="2275319"/>
                  <a:pt x="20107152" y="2275319"/>
                  <a:pt x="20147928" y="2264750"/>
                </a:cubicBezTo>
                <a:cubicBezTo>
                  <a:pt x="20137356" y="2284378"/>
                  <a:pt x="20126784" y="2294947"/>
                  <a:pt x="20137356" y="2294947"/>
                </a:cubicBezTo>
                <a:cubicBezTo>
                  <a:pt x="20156992" y="2294947"/>
                  <a:pt x="20178136" y="2284378"/>
                  <a:pt x="20197772" y="2284378"/>
                </a:cubicBezTo>
                <a:cubicBezTo>
                  <a:pt x="20187200" y="2294947"/>
                  <a:pt x="20178136" y="2305516"/>
                  <a:pt x="20187200" y="2305516"/>
                </a:cubicBezTo>
                <a:cubicBezTo>
                  <a:pt x="20380520" y="2316085"/>
                  <a:pt x="20563272" y="2275319"/>
                  <a:pt x="20756596" y="2243613"/>
                </a:cubicBezTo>
                <a:cubicBezTo>
                  <a:pt x="20777740" y="2243613"/>
                  <a:pt x="20807948" y="2204357"/>
                  <a:pt x="20797376" y="2204357"/>
                </a:cubicBezTo>
                <a:cubicBezTo>
                  <a:pt x="20634260" y="2223985"/>
                  <a:pt x="20483224" y="2254182"/>
                  <a:pt x="20330680" y="2264750"/>
                </a:cubicBezTo>
                <a:cubicBezTo>
                  <a:pt x="20371460" y="2254182"/>
                  <a:pt x="20412240" y="2243613"/>
                  <a:pt x="20442444" y="2243613"/>
                </a:cubicBezTo>
                <a:cubicBezTo>
                  <a:pt x="20462080" y="2234554"/>
                  <a:pt x="20472652" y="2223985"/>
                  <a:pt x="20483224" y="2204357"/>
                </a:cubicBezTo>
                <a:cubicBezTo>
                  <a:pt x="20483224" y="2204357"/>
                  <a:pt x="20483224" y="2204357"/>
                  <a:pt x="20604052" y="2183219"/>
                </a:cubicBezTo>
                <a:cubicBezTo>
                  <a:pt x="20625196" y="2172650"/>
                  <a:pt x="20655404" y="2131885"/>
                  <a:pt x="20644832" y="2142454"/>
                </a:cubicBezTo>
                <a:cubicBezTo>
                  <a:pt x="20554212" y="2153023"/>
                  <a:pt x="20462080" y="2172650"/>
                  <a:pt x="20371460" y="2193788"/>
                </a:cubicBezTo>
                <a:cubicBezTo>
                  <a:pt x="20492288" y="2163592"/>
                  <a:pt x="20604052" y="2142454"/>
                  <a:pt x="20726388" y="2101688"/>
                </a:cubicBezTo>
                <a:cubicBezTo>
                  <a:pt x="20726388" y="2101688"/>
                  <a:pt x="20736964" y="2092629"/>
                  <a:pt x="20746024" y="2082061"/>
                </a:cubicBezTo>
                <a:cubicBezTo>
                  <a:pt x="20786804" y="2082061"/>
                  <a:pt x="20818520" y="2071492"/>
                  <a:pt x="20859300" y="2071492"/>
                </a:cubicBezTo>
                <a:cubicBezTo>
                  <a:pt x="20818520" y="2082061"/>
                  <a:pt x="20786804" y="2092629"/>
                  <a:pt x="20756596" y="2101688"/>
                </a:cubicBezTo>
                <a:cubicBezTo>
                  <a:pt x="20746024" y="2112257"/>
                  <a:pt x="20706756" y="2142454"/>
                  <a:pt x="20726388" y="2142454"/>
                </a:cubicBezTo>
                <a:cubicBezTo>
                  <a:pt x="20807948" y="2153023"/>
                  <a:pt x="20898568" y="2142454"/>
                  <a:pt x="20990700" y="2142454"/>
                </a:cubicBezTo>
                <a:cubicBezTo>
                  <a:pt x="20990700" y="2142454"/>
                  <a:pt x="20990700" y="2142454"/>
                  <a:pt x="21010332" y="2142454"/>
                </a:cubicBezTo>
                <a:cubicBezTo>
                  <a:pt x="20980128" y="2153023"/>
                  <a:pt x="20949920" y="2163592"/>
                  <a:pt x="20909140" y="2172650"/>
                </a:cubicBezTo>
                <a:cubicBezTo>
                  <a:pt x="20909140" y="2172650"/>
                  <a:pt x="20868360" y="2213416"/>
                  <a:pt x="20878932" y="2213416"/>
                </a:cubicBezTo>
                <a:cubicBezTo>
                  <a:pt x="20971064" y="2223985"/>
                  <a:pt x="21072256" y="2223985"/>
                  <a:pt x="21162876" y="2223985"/>
                </a:cubicBezTo>
                <a:cubicBezTo>
                  <a:pt x="21162876" y="2223985"/>
                  <a:pt x="21162876" y="2223985"/>
                  <a:pt x="20930284" y="2275319"/>
                </a:cubicBezTo>
                <a:cubicBezTo>
                  <a:pt x="20919712" y="2275319"/>
                  <a:pt x="20889508" y="2305516"/>
                  <a:pt x="20878932" y="2316085"/>
                </a:cubicBezTo>
                <a:cubicBezTo>
                  <a:pt x="20786804" y="2325144"/>
                  <a:pt x="20685612" y="2346281"/>
                  <a:pt x="20594992" y="2346281"/>
                </a:cubicBezTo>
                <a:cubicBezTo>
                  <a:pt x="20604052" y="2335713"/>
                  <a:pt x="20625196" y="2316085"/>
                  <a:pt x="20614624" y="2316085"/>
                </a:cubicBezTo>
                <a:cubicBezTo>
                  <a:pt x="20573844" y="2325144"/>
                  <a:pt x="20533068" y="2335713"/>
                  <a:pt x="20492288" y="2346281"/>
                </a:cubicBezTo>
                <a:cubicBezTo>
                  <a:pt x="20483224" y="2346281"/>
                  <a:pt x="20442444" y="2387047"/>
                  <a:pt x="20451508" y="2387047"/>
                </a:cubicBezTo>
                <a:cubicBezTo>
                  <a:pt x="20462080" y="2387047"/>
                  <a:pt x="20472652" y="2387047"/>
                  <a:pt x="20492288" y="2387047"/>
                </a:cubicBezTo>
                <a:cubicBezTo>
                  <a:pt x="20492288" y="2387047"/>
                  <a:pt x="20492288" y="2387047"/>
                  <a:pt x="20462080" y="2396106"/>
                </a:cubicBezTo>
                <a:cubicBezTo>
                  <a:pt x="20451508" y="2406675"/>
                  <a:pt x="20412240" y="2436871"/>
                  <a:pt x="20421300" y="2436871"/>
                </a:cubicBezTo>
                <a:cubicBezTo>
                  <a:pt x="20533068" y="2458009"/>
                  <a:pt x="20644832" y="2436871"/>
                  <a:pt x="20756596" y="2406675"/>
                </a:cubicBezTo>
                <a:cubicBezTo>
                  <a:pt x="20736964" y="2417244"/>
                  <a:pt x="20726388" y="2436871"/>
                  <a:pt x="20726388" y="2447440"/>
                </a:cubicBezTo>
                <a:cubicBezTo>
                  <a:pt x="20584416" y="2477637"/>
                  <a:pt x="20442444" y="2518402"/>
                  <a:pt x="20298964" y="2569737"/>
                </a:cubicBezTo>
                <a:cubicBezTo>
                  <a:pt x="20289900" y="2569737"/>
                  <a:pt x="20249124" y="2610502"/>
                  <a:pt x="20268756" y="2610502"/>
                </a:cubicBezTo>
                <a:cubicBezTo>
                  <a:pt x="20350316" y="2599933"/>
                  <a:pt x="20431872" y="2578796"/>
                  <a:pt x="20513432" y="2559168"/>
                </a:cubicBezTo>
                <a:cubicBezTo>
                  <a:pt x="20462080" y="2578796"/>
                  <a:pt x="20412240" y="2599933"/>
                  <a:pt x="20371460" y="2630130"/>
                </a:cubicBezTo>
                <a:cubicBezTo>
                  <a:pt x="20371460" y="2640699"/>
                  <a:pt x="20339744" y="2670896"/>
                  <a:pt x="20350316" y="2660327"/>
                </a:cubicBezTo>
                <a:cubicBezTo>
                  <a:pt x="20431872" y="2660327"/>
                  <a:pt x="20502860" y="2640699"/>
                  <a:pt x="20584416" y="2619561"/>
                </a:cubicBezTo>
                <a:cubicBezTo>
                  <a:pt x="20573844" y="2630130"/>
                  <a:pt x="20584416" y="2630130"/>
                  <a:pt x="20584416" y="2630130"/>
                </a:cubicBezTo>
                <a:cubicBezTo>
                  <a:pt x="20584416" y="2630130"/>
                  <a:pt x="20584416" y="2630130"/>
                  <a:pt x="20604052" y="2630130"/>
                </a:cubicBezTo>
                <a:cubicBezTo>
                  <a:pt x="20594992" y="2640699"/>
                  <a:pt x="20563272" y="2670896"/>
                  <a:pt x="20584416" y="2670896"/>
                </a:cubicBezTo>
                <a:cubicBezTo>
                  <a:pt x="20665976" y="2670896"/>
                  <a:pt x="20746024" y="2660327"/>
                  <a:pt x="20838156" y="2651268"/>
                </a:cubicBezTo>
                <a:cubicBezTo>
                  <a:pt x="20859300" y="2651268"/>
                  <a:pt x="20878932" y="2630130"/>
                  <a:pt x="20878932" y="2610502"/>
                </a:cubicBezTo>
                <a:cubicBezTo>
                  <a:pt x="20878932" y="2610502"/>
                  <a:pt x="20878932" y="2610502"/>
                  <a:pt x="20909140" y="2610502"/>
                </a:cubicBezTo>
                <a:cubicBezTo>
                  <a:pt x="20930284" y="2619561"/>
                  <a:pt x="20949920" y="2630130"/>
                  <a:pt x="20971064" y="2630130"/>
                </a:cubicBezTo>
                <a:cubicBezTo>
                  <a:pt x="20930284" y="2651268"/>
                  <a:pt x="20889508" y="2660327"/>
                  <a:pt x="20848728" y="2670896"/>
                </a:cubicBezTo>
                <a:cubicBezTo>
                  <a:pt x="20838156" y="2681464"/>
                  <a:pt x="20786804" y="2722230"/>
                  <a:pt x="20807948" y="2722230"/>
                </a:cubicBezTo>
                <a:cubicBezTo>
                  <a:pt x="20889508" y="2711661"/>
                  <a:pt x="20980128" y="2701092"/>
                  <a:pt x="21061684" y="2690523"/>
                </a:cubicBezTo>
                <a:lnTo>
                  <a:pt x="21061684" y="2701092"/>
                </a:lnTo>
                <a:cubicBezTo>
                  <a:pt x="21010332" y="2722230"/>
                  <a:pt x="20949920" y="2741858"/>
                  <a:pt x="20898568" y="2762995"/>
                </a:cubicBezTo>
                <a:cubicBezTo>
                  <a:pt x="20889508" y="2772054"/>
                  <a:pt x="20838156" y="2803761"/>
                  <a:pt x="20859300" y="2803761"/>
                </a:cubicBezTo>
                <a:cubicBezTo>
                  <a:pt x="21010332" y="2803761"/>
                  <a:pt x="21153816" y="2772054"/>
                  <a:pt x="21295788" y="2752427"/>
                </a:cubicBezTo>
                <a:cubicBezTo>
                  <a:pt x="21306360" y="2762995"/>
                  <a:pt x="21315424" y="2762995"/>
                  <a:pt x="21315424" y="2762995"/>
                </a:cubicBezTo>
                <a:cubicBezTo>
                  <a:pt x="21325996" y="2762995"/>
                  <a:pt x="21345628" y="2762995"/>
                  <a:pt x="21356200" y="2772054"/>
                </a:cubicBezTo>
                <a:cubicBezTo>
                  <a:pt x="21345628" y="2782623"/>
                  <a:pt x="21336568" y="2782623"/>
                  <a:pt x="21325996" y="2793192"/>
                </a:cubicBezTo>
                <a:cubicBezTo>
                  <a:pt x="21315424" y="2793192"/>
                  <a:pt x="21274644" y="2833957"/>
                  <a:pt x="21295788" y="2833957"/>
                </a:cubicBezTo>
                <a:cubicBezTo>
                  <a:pt x="21377348" y="2833957"/>
                  <a:pt x="21457396" y="2823389"/>
                  <a:pt x="21538952" y="2812820"/>
                </a:cubicBezTo>
                <a:cubicBezTo>
                  <a:pt x="21620512" y="2803761"/>
                  <a:pt x="21712640" y="2793192"/>
                  <a:pt x="21792688" y="2782623"/>
                </a:cubicBezTo>
                <a:cubicBezTo>
                  <a:pt x="21792688" y="2782623"/>
                  <a:pt x="21792688" y="2782623"/>
                  <a:pt x="21803260" y="2782623"/>
                </a:cubicBezTo>
                <a:cubicBezTo>
                  <a:pt x="21680924" y="2812820"/>
                  <a:pt x="21569160" y="2853585"/>
                  <a:pt x="21448332" y="2883782"/>
                </a:cubicBezTo>
                <a:cubicBezTo>
                  <a:pt x="21437760" y="2894351"/>
                  <a:pt x="21396980" y="2924548"/>
                  <a:pt x="21407552" y="2924548"/>
                </a:cubicBezTo>
                <a:cubicBezTo>
                  <a:pt x="21366772" y="2945685"/>
                  <a:pt x="21315424" y="2954744"/>
                  <a:pt x="21274644" y="2965313"/>
                </a:cubicBezTo>
                <a:cubicBezTo>
                  <a:pt x="21274644" y="2965313"/>
                  <a:pt x="21274644" y="2965313"/>
                  <a:pt x="21255008" y="2965313"/>
                </a:cubicBezTo>
                <a:cubicBezTo>
                  <a:pt x="21274644" y="2954744"/>
                  <a:pt x="21295788" y="2935116"/>
                  <a:pt x="21274644" y="2935116"/>
                </a:cubicBezTo>
                <a:cubicBezTo>
                  <a:pt x="21285216" y="2924548"/>
                  <a:pt x="21325996" y="2883782"/>
                  <a:pt x="21306360" y="2894351"/>
                </a:cubicBezTo>
                <a:cubicBezTo>
                  <a:pt x="21233864" y="2915488"/>
                  <a:pt x="21173452" y="2935116"/>
                  <a:pt x="21102464" y="2945685"/>
                </a:cubicBezTo>
                <a:cubicBezTo>
                  <a:pt x="21162876" y="2915488"/>
                  <a:pt x="21224800" y="2904920"/>
                  <a:pt x="21285216" y="2883782"/>
                </a:cubicBezTo>
                <a:cubicBezTo>
                  <a:pt x="21295788" y="2874723"/>
                  <a:pt x="21325996" y="2833957"/>
                  <a:pt x="21315424" y="2833957"/>
                </a:cubicBezTo>
                <a:cubicBezTo>
                  <a:pt x="21255008" y="2843017"/>
                  <a:pt x="21193084" y="2864154"/>
                  <a:pt x="21143244" y="2874723"/>
                </a:cubicBezTo>
                <a:cubicBezTo>
                  <a:pt x="21143244" y="2874723"/>
                  <a:pt x="21143244" y="2874723"/>
                  <a:pt x="21173452" y="2864154"/>
                </a:cubicBezTo>
                <a:cubicBezTo>
                  <a:pt x="21184024" y="2864154"/>
                  <a:pt x="21224800" y="2823389"/>
                  <a:pt x="21203656" y="2823389"/>
                </a:cubicBezTo>
                <a:cubicBezTo>
                  <a:pt x="21091892" y="2812820"/>
                  <a:pt x="20980128" y="2833957"/>
                  <a:pt x="20868360" y="2853585"/>
                </a:cubicBezTo>
                <a:cubicBezTo>
                  <a:pt x="20868360" y="2853585"/>
                  <a:pt x="20868360" y="2853585"/>
                  <a:pt x="20786804" y="2864154"/>
                </a:cubicBezTo>
                <a:cubicBezTo>
                  <a:pt x="20767168" y="2864154"/>
                  <a:pt x="20736964" y="2904920"/>
                  <a:pt x="20756596" y="2904920"/>
                </a:cubicBezTo>
                <a:cubicBezTo>
                  <a:pt x="20756596" y="2904920"/>
                  <a:pt x="20756596" y="2904920"/>
                  <a:pt x="20818520" y="2894351"/>
                </a:cubicBezTo>
                <a:cubicBezTo>
                  <a:pt x="20818520" y="2894351"/>
                  <a:pt x="20818520" y="2894351"/>
                  <a:pt x="20898568" y="2883782"/>
                </a:cubicBezTo>
                <a:cubicBezTo>
                  <a:pt x="20960492" y="2874723"/>
                  <a:pt x="21010332" y="2874723"/>
                  <a:pt x="21061684" y="2864154"/>
                </a:cubicBezTo>
                <a:cubicBezTo>
                  <a:pt x="20971064" y="2894351"/>
                  <a:pt x="20868360" y="2915488"/>
                  <a:pt x="20777740" y="2945685"/>
                </a:cubicBezTo>
                <a:cubicBezTo>
                  <a:pt x="20777740" y="2945685"/>
                  <a:pt x="20726388" y="2986451"/>
                  <a:pt x="20746024" y="2986451"/>
                </a:cubicBezTo>
                <a:cubicBezTo>
                  <a:pt x="20859300" y="2975882"/>
                  <a:pt x="20971064" y="2954744"/>
                  <a:pt x="21072256" y="2924548"/>
                </a:cubicBezTo>
                <a:cubicBezTo>
                  <a:pt x="21051112" y="2935116"/>
                  <a:pt x="21042052" y="2945685"/>
                  <a:pt x="21020904" y="2954744"/>
                </a:cubicBezTo>
                <a:cubicBezTo>
                  <a:pt x="21020904" y="2954744"/>
                  <a:pt x="20980128" y="2995510"/>
                  <a:pt x="21001272" y="2995510"/>
                </a:cubicBezTo>
                <a:cubicBezTo>
                  <a:pt x="21011088" y="2990980"/>
                  <a:pt x="21018640" y="2988715"/>
                  <a:pt x="21026192" y="2987583"/>
                </a:cubicBezTo>
                <a:lnTo>
                  <a:pt x="21040102" y="2986951"/>
                </a:lnTo>
                <a:lnTo>
                  <a:pt x="20950108" y="3010042"/>
                </a:lnTo>
                <a:cubicBezTo>
                  <a:pt x="20919714" y="3016270"/>
                  <a:pt x="20889506" y="3021177"/>
                  <a:pt x="20859300" y="3025706"/>
                </a:cubicBezTo>
                <a:cubicBezTo>
                  <a:pt x="20786804" y="3036275"/>
                  <a:pt x="20696184" y="3057413"/>
                  <a:pt x="20655404" y="3098178"/>
                </a:cubicBezTo>
                <a:cubicBezTo>
                  <a:pt x="20625196" y="3128375"/>
                  <a:pt x="20665976" y="3117806"/>
                  <a:pt x="20685612" y="3098178"/>
                </a:cubicBezTo>
                <a:cubicBezTo>
                  <a:pt x="20685612" y="3087610"/>
                  <a:pt x="20726388" y="3087610"/>
                  <a:pt x="20756596" y="3077041"/>
                </a:cubicBezTo>
                <a:cubicBezTo>
                  <a:pt x="20746024" y="3087610"/>
                  <a:pt x="20746024" y="3098178"/>
                  <a:pt x="20756596" y="3098178"/>
                </a:cubicBezTo>
                <a:cubicBezTo>
                  <a:pt x="20919712" y="3107237"/>
                  <a:pt x="21081320" y="3057413"/>
                  <a:pt x="21233864" y="3016647"/>
                </a:cubicBezTo>
                <a:cubicBezTo>
                  <a:pt x="21233864" y="3016647"/>
                  <a:pt x="21233864" y="3016647"/>
                  <a:pt x="21325996" y="3006079"/>
                </a:cubicBezTo>
                <a:cubicBezTo>
                  <a:pt x="21315424" y="3016647"/>
                  <a:pt x="21295788" y="3025706"/>
                  <a:pt x="21295788" y="3036275"/>
                </a:cubicBezTo>
                <a:cubicBezTo>
                  <a:pt x="21153816" y="3066472"/>
                  <a:pt x="21010332" y="3098178"/>
                  <a:pt x="20868360" y="3137434"/>
                </a:cubicBezTo>
                <a:cubicBezTo>
                  <a:pt x="20859300" y="3148003"/>
                  <a:pt x="20827584" y="3188768"/>
                  <a:pt x="20838156" y="3178200"/>
                </a:cubicBezTo>
                <a:cubicBezTo>
                  <a:pt x="20909140" y="3169140"/>
                  <a:pt x="20990700" y="3158572"/>
                  <a:pt x="21061684" y="3137434"/>
                </a:cubicBezTo>
                <a:cubicBezTo>
                  <a:pt x="21051112" y="3148003"/>
                  <a:pt x="21042052" y="3169140"/>
                  <a:pt x="21051112" y="3169140"/>
                </a:cubicBezTo>
                <a:cubicBezTo>
                  <a:pt x="21061684" y="3169140"/>
                  <a:pt x="21081320" y="3158572"/>
                  <a:pt x="21091892" y="3158572"/>
                </a:cubicBezTo>
                <a:lnTo>
                  <a:pt x="21091892" y="3169140"/>
                </a:lnTo>
                <a:cubicBezTo>
                  <a:pt x="21091892" y="3169140"/>
                  <a:pt x="21091892" y="3169140"/>
                  <a:pt x="21098312" y="3167819"/>
                </a:cubicBezTo>
                <a:lnTo>
                  <a:pt x="21133908" y="3160493"/>
                </a:lnTo>
                <a:lnTo>
                  <a:pt x="21132672" y="3169140"/>
                </a:lnTo>
                <a:cubicBezTo>
                  <a:pt x="20939348" y="3199337"/>
                  <a:pt x="20746024" y="3218965"/>
                  <a:pt x="20563272" y="3270299"/>
                </a:cubicBezTo>
                <a:cubicBezTo>
                  <a:pt x="20543640" y="3270299"/>
                  <a:pt x="20513432" y="3300496"/>
                  <a:pt x="20524004" y="3311065"/>
                </a:cubicBezTo>
                <a:cubicBezTo>
                  <a:pt x="20524004" y="3311065"/>
                  <a:pt x="20524004" y="3311065"/>
                  <a:pt x="20513432" y="3311065"/>
                </a:cubicBezTo>
                <a:cubicBezTo>
                  <a:pt x="20492288" y="3321634"/>
                  <a:pt x="20462080" y="3371458"/>
                  <a:pt x="20492288" y="3351830"/>
                </a:cubicBezTo>
                <a:cubicBezTo>
                  <a:pt x="20533068" y="3330693"/>
                  <a:pt x="20584416" y="3311065"/>
                  <a:pt x="20644832" y="3300496"/>
                </a:cubicBezTo>
                <a:cubicBezTo>
                  <a:pt x="20625196" y="3311065"/>
                  <a:pt x="20614624" y="3330693"/>
                  <a:pt x="20625196" y="3330693"/>
                </a:cubicBezTo>
                <a:cubicBezTo>
                  <a:pt x="20777740" y="3321634"/>
                  <a:pt x="20949920" y="3300496"/>
                  <a:pt x="21102464" y="3270299"/>
                </a:cubicBezTo>
                <a:cubicBezTo>
                  <a:pt x="21143244" y="3259731"/>
                  <a:pt x="21193084" y="3250672"/>
                  <a:pt x="21233864" y="3240103"/>
                </a:cubicBezTo>
                <a:cubicBezTo>
                  <a:pt x="21224800" y="3240103"/>
                  <a:pt x="21224800" y="3250672"/>
                  <a:pt x="21233864" y="3250672"/>
                </a:cubicBezTo>
                <a:cubicBezTo>
                  <a:pt x="21285216" y="3240103"/>
                  <a:pt x="21325996" y="3240103"/>
                  <a:pt x="21377348" y="3229534"/>
                </a:cubicBezTo>
                <a:cubicBezTo>
                  <a:pt x="21173452" y="3300496"/>
                  <a:pt x="20949920" y="3341262"/>
                  <a:pt x="20736964" y="3382027"/>
                </a:cubicBezTo>
                <a:cubicBezTo>
                  <a:pt x="20675040" y="3392596"/>
                  <a:pt x="20614624" y="3401655"/>
                  <a:pt x="20554212" y="3422792"/>
                </a:cubicBezTo>
                <a:cubicBezTo>
                  <a:pt x="20533068" y="3422792"/>
                  <a:pt x="20502860" y="3463558"/>
                  <a:pt x="20513432" y="3463558"/>
                </a:cubicBezTo>
                <a:cubicBezTo>
                  <a:pt x="20554212" y="3452989"/>
                  <a:pt x="20594992" y="3442420"/>
                  <a:pt x="20634260" y="3433361"/>
                </a:cubicBezTo>
                <a:cubicBezTo>
                  <a:pt x="20634260" y="3442420"/>
                  <a:pt x="20634260" y="3442420"/>
                  <a:pt x="20644832" y="3442420"/>
                </a:cubicBezTo>
                <a:cubicBezTo>
                  <a:pt x="20767168" y="3433361"/>
                  <a:pt x="20919712" y="3382027"/>
                  <a:pt x="21042052" y="3392596"/>
                </a:cubicBezTo>
                <a:cubicBezTo>
                  <a:pt x="21020904" y="3401655"/>
                  <a:pt x="21001272" y="3412224"/>
                  <a:pt x="20971064" y="3412224"/>
                </a:cubicBezTo>
                <a:cubicBezTo>
                  <a:pt x="20898568" y="3422792"/>
                  <a:pt x="20827584" y="3433361"/>
                  <a:pt x="20756596" y="3452989"/>
                </a:cubicBezTo>
                <a:cubicBezTo>
                  <a:pt x="20756596" y="3452989"/>
                  <a:pt x="20756596" y="3452989"/>
                  <a:pt x="20736964" y="3452989"/>
                </a:cubicBezTo>
                <a:cubicBezTo>
                  <a:pt x="20736964" y="3452989"/>
                  <a:pt x="20726388" y="3452989"/>
                  <a:pt x="20726388" y="3463558"/>
                </a:cubicBezTo>
                <a:cubicBezTo>
                  <a:pt x="20726388" y="3463558"/>
                  <a:pt x="20726388" y="3463558"/>
                  <a:pt x="20665976" y="3472617"/>
                </a:cubicBezTo>
                <a:cubicBezTo>
                  <a:pt x="20665976" y="3472617"/>
                  <a:pt x="20665976" y="3472617"/>
                  <a:pt x="20644832" y="3472617"/>
                </a:cubicBezTo>
                <a:cubicBezTo>
                  <a:pt x="20502860" y="3493755"/>
                  <a:pt x="20360888" y="3513383"/>
                  <a:pt x="20218916" y="3545089"/>
                </a:cubicBezTo>
                <a:cubicBezTo>
                  <a:pt x="20218916" y="3545089"/>
                  <a:pt x="20218916" y="3545089"/>
                  <a:pt x="20208344" y="3545089"/>
                </a:cubicBezTo>
                <a:cubicBezTo>
                  <a:pt x="20197772" y="3545089"/>
                  <a:pt x="20156992" y="3584345"/>
                  <a:pt x="20178136" y="3584345"/>
                </a:cubicBezTo>
                <a:cubicBezTo>
                  <a:pt x="20279328" y="3575286"/>
                  <a:pt x="20380520" y="3564717"/>
                  <a:pt x="20483224" y="3545089"/>
                </a:cubicBezTo>
                <a:cubicBezTo>
                  <a:pt x="20421300" y="3564717"/>
                  <a:pt x="20371460" y="3584345"/>
                  <a:pt x="20320108" y="3605482"/>
                </a:cubicBezTo>
                <a:cubicBezTo>
                  <a:pt x="20309536" y="3616051"/>
                  <a:pt x="20268756" y="3646248"/>
                  <a:pt x="20289900" y="3646248"/>
                </a:cubicBezTo>
                <a:cubicBezTo>
                  <a:pt x="20391094" y="3635679"/>
                  <a:pt x="20492666" y="3617939"/>
                  <a:pt x="20594236" y="3596423"/>
                </a:cubicBezTo>
                <a:lnTo>
                  <a:pt x="20765462" y="3555648"/>
                </a:lnTo>
                <a:lnTo>
                  <a:pt x="20746024" y="3564717"/>
                </a:lnTo>
                <a:cubicBezTo>
                  <a:pt x="20685612" y="3575286"/>
                  <a:pt x="20614624" y="3594913"/>
                  <a:pt x="20543640" y="3616051"/>
                </a:cubicBezTo>
                <a:cubicBezTo>
                  <a:pt x="20533068" y="3616051"/>
                  <a:pt x="20492288" y="3656817"/>
                  <a:pt x="20513432" y="3656817"/>
                </a:cubicBezTo>
                <a:cubicBezTo>
                  <a:pt x="20554212" y="3656817"/>
                  <a:pt x="20594992" y="3656817"/>
                  <a:pt x="20634260" y="3656817"/>
                </a:cubicBezTo>
                <a:cubicBezTo>
                  <a:pt x="20594992" y="3665876"/>
                  <a:pt x="20543640" y="3687013"/>
                  <a:pt x="20502860" y="3706641"/>
                </a:cubicBezTo>
                <a:cubicBezTo>
                  <a:pt x="20492288" y="3717210"/>
                  <a:pt x="20451508" y="3747407"/>
                  <a:pt x="20472652" y="3747407"/>
                </a:cubicBezTo>
                <a:cubicBezTo>
                  <a:pt x="20554212" y="3736838"/>
                  <a:pt x="20634260" y="3727779"/>
                  <a:pt x="20726388" y="3717210"/>
                </a:cubicBezTo>
                <a:cubicBezTo>
                  <a:pt x="20706756" y="3727779"/>
                  <a:pt x="20696184" y="3757975"/>
                  <a:pt x="20706756" y="3747407"/>
                </a:cubicBezTo>
                <a:cubicBezTo>
                  <a:pt x="20838156" y="3727779"/>
                  <a:pt x="20971064" y="3706641"/>
                  <a:pt x="21102464" y="3687013"/>
                </a:cubicBezTo>
                <a:cubicBezTo>
                  <a:pt x="21244436" y="3656817"/>
                  <a:pt x="21377348" y="3625110"/>
                  <a:pt x="21508744" y="3594913"/>
                </a:cubicBezTo>
                <a:cubicBezTo>
                  <a:pt x="21498172" y="3594913"/>
                  <a:pt x="21498172" y="3605482"/>
                  <a:pt x="21508744" y="3605482"/>
                </a:cubicBezTo>
                <a:cubicBezTo>
                  <a:pt x="21569160" y="3594913"/>
                  <a:pt x="21631084" y="3584345"/>
                  <a:pt x="21691496" y="3564717"/>
                </a:cubicBezTo>
                <a:cubicBezTo>
                  <a:pt x="21609940" y="3584345"/>
                  <a:pt x="21528380" y="3616051"/>
                  <a:pt x="21457396" y="3625110"/>
                </a:cubicBezTo>
                <a:cubicBezTo>
                  <a:pt x="21457396" y="3625110"/>
                  <a:pt x="21457396" y="3625110"/>
                  <a:pt x="21345628" y="3656817"/>
                </a:cubicBezTo>
                <a:cubicBezTo>
                  <a:pt x="21325996" y="3656817"/>
                  <a:pt x="21306360" y="3687013"/>
                  <a:pt x="21306360" y="3697582"/>
                </a:cubicBezTo>
                <a:cubicBezTo>
                  <a:pt x="21306360" y="3697582"/>
                  <a:pt x="21306360" y="3697582"/>
                  <a:pt x="21295788" y="3697582"/>
                </a:cubicBezTo>
                <a:cubicBezTo>
                  <a:pt x="21295788" y="3687013"/>
                  <a:pt x="21306360" y="3676444"/>
                  <a:pt x="21295788" y="3676444"/>
                </a:cubicBezTo>
                <a:cubicBezTo>
                  <a:pt x="21193084" y="3706641"/>
                  <a:pt x="21081320" y="3736838"/>
                  <a:pt x="20971064" y="3747407"/>
                </a:cubicBezTo>
                <a:cubicBezTo>
                  <a:pt x="20960492" y="3747407"/>
                  <a:pt x="20919712" y="3788172"/>
                  <a:pt x="20930284" y="3788172"/>
                </a:cubicBezTo>
                <a:cubicBezTo>
                  <a:pt x="20919712" y="3798741"/>
                  <a:pt x="20909518" y="3811575"/>
                  <a:pt x="20904420" y="3819124"/>
                </a:cubicBezTo>
                <a:lnTo>
                  <a:pt x="20901816" y="3824293"/>
                </a:lnTo>
                <a:lnTo>
                  <a:pt x="20764478" y="3845970"/>
                </a:lnTo>
                <a:cubicBezTo>
                  <a:pt x="20589044" y="3877535"/>
                  <a:pt x="20411482" y="3918018"/>
                  <a:pt x="20227976" y="3940665"/>
                </a:cubicBezTo>
                <a:cubicBezTo>
                  <a:pt x="20208344" y="3940665"/>
                  <a:pt x="20178136" y="3981431"/>
                  <a:pt x="20187200" y="3981431"/>
                </a:cubicBezTo>
                <a:cubicBezTo>
                  <a:pt x="20339744" y="3960293"/>
                  <a:pt x="20492288" y="3930096"/>
                  <a:pt x="20634260" y="3910469"/>
                </a:cubicBezTo>
                <a:cubicBezTo>
                  <a:pt x="20786804" y="3880272"/>
                  <a:pt x="20939348" y="3859134"/>
                  <a:pt x="21091892" y="3839506"/>
                </a:cubicBezTo>
                <a:cubicBezTo>
                  <a:pt x="21102464" y="3839506"/>
                  <a:pt x="21113036" y="3828938"/>
                  <a:pt x="21122100" y="3818369"/>
                </a:cubicBezTo>
                <a:cubicBezTo>
                  <a:pt x="21224800" y="3798741"/>
                  <a:pt x="21325996" y="3768544"/>
                  <a:pt x="21418124" y="3736838"/>
                </a:cubicBezTo>
                <a:cubicBezTo>
                  <a:pt x="21433228" y="3732308"/>
                  <a:pt x="21448332" y="3730044"/>
                  <a:pt x="21464756" y="3728911"/>
                </a:cubicBezTo>
                <a:lnTo>
                  <a:pt x="21508424" y="3728005"/>
                </a:lnTo>
                <a:lnTo>
                  <a:pt x="21502326" y="3732308"/>
                </a:lnTo>
                <a:cubicBezTo>
                  <a:pt x="21498550" y="3734573"/>
                  <a:pt x="21493642" y="3736838"/>
                  <a:pt x="21489112" y="3736838"/>
                </a:cubicBezTo>
                <a:cubicBezTo>
                  <a:pt x="21377348" y="3777603"/>
                  <a:pt x="21265580" y="3809310"/>
                  <a:pt x="21153816" y="3839506"/>
                </a:cubicBezTo>
                <a:cubicBezTo>
                  <a:pt x="21162876" y="3828938"/>
                  <a:pt x="21173452" y="3818369"/>
                  <a:pt x="21162876" y="3818369"/>
                </a:cubicBezTo>
                <a:cubicBezTo>
                  <a:pt x="20980128" y="3889331"/>
                  <a:pt x="20777740" y="3910469"/>
                  <a:pt x="20573844" y="3930096"/>
                </a:cubicBezTo>
                <a:cubicBezTo>
                  <a:pt x="20573844" y="3930096"/>
                  <a:pt x="20573844" y="3930096"/>
                  <a:pt x="20543640" y="3940665"/>
                </a:cubicBezTo>
                <a:cubicBezTo>
                  <a:pt x="20524004" y="3940665"/>
                  <a:pt x="20492288" y="3981431"/>
                  <a:pt x="20502860" y="3981431"/>
                </a:cubicBezTo>
                <a:cubicBezTo>
                  <a:pt x="20554212" y="3981431"/>
                  <a:pt x="20594992" y="3970862"/>
                  <a:pt x="20644832" y="3960293"/>
                </a:cubicBezTo>
                <a:cubicBezTo>
                  <a:pt x="20655404" y="3960293"/>
                  <a:pt x="20665976" y="3960293"/>
                  <a:pt x="20665976" y="3951234"/>
                </a:cubicBezTo>
                <a:cubicBezTo>
                  <a:pt x="20675040" y="3951234"/>
                  <a:pt x="20685612" y="3951234"/>
                  <a:pt x="20696184" y="3960293"/>
                </a:cubicBezTo>
                <a:cubicBezTo>
                  <a:pt x="20807948" y="3940665"/>
                  <a:pt x="20909140" y="3919528"/>
                  <a:pt x="21010332" y="3899900"/>
                </a:cubicBezTo>
                <a:cubicBezTo>
                  <a:pt x="21001272" y="3910469"/>
                  <a:pt x="20980128" y="3930096"/>
                  <a:pt x="21001272" y="3930096"/>
                </a:cubicBezTo>
                <a:cubicBezTo>
                  <a:pt x="21020904" y="3930096"/>
                  <a:pt x="21042052" y="3930096"/>
                  <a:pt x="21061684" y="3919528"/>
                </a:cubicBezTo>
                <a:cubicBezTo>
                  <a:pt x="21061684" y="3919528"/>
                  <a:pt x="21061684" y="3919528"/>
                  <a:pt x="20949920" y="3960293"/>
                </a:cubicBezTo>
                <a:cubicBezTo>
                  <a:pt x="20960492" y="3951234"/>
                  <a:pt x="20971064" y="3940665"/>
                  <a:pt x="20960492" y="3940665"/>
                </a:cubicBezTo>
                <a:cubicBezTo>
                  <a:pt x="20898568" y="3940665"/>
                  <a:pt x="20838156" y="3951234"/>
                  <a:pt x="20777740" y="3960293"/>
                </a:cubicBezTo>
                <a:cubicBezTo>
                  <a:pt x="20919712" y="3970862"/>
                  <a:pt x="21072256" y="3981431"/>
                  <a:pt x="21214228" y="3992000"/>
                </a:cubicBezTo>
                <a:cubicBezTo>
                  <a:pt x="21203656" y="3992000"/>
                  <a:pt x="21193084" y="3992000"/>
                  <a:pt x="21193084" y="3992000"/>
                </a:cubicBezTo>
                <a:cubicBezTo>
                  <a:pt x="21031480" y="3992000"/>
                  <a:pt x="20868360" y="3981431"/>
                  <a:pt x="20706756" y="3970862"/>
                </a:cubicBezTo>
                <a:cubicBezTo>
                  <a:pt x="20625196" y="3992000"/>
                  <a:pt x="20533068" y="4011627"/>
                  <a:pt x="20451508" y="4022196"/>
                </a:cubicBezTo>
                <a:cubicBezTo>
                  <a:pt x="20442444" y="4022196"/>
                  <a:pt x="20431872" y="4031255"/>
                  <a:pt x="20421300" y="4041824"/>
                </a:cubicBezTo>
                <a:cubicBezTo>
                  <a:pt x="20451508" y="4041824"/>
                  <a:pt x="20492288" y="4041824"/>
                  <a:pt x="20524004" y="4041824"/>
                </a:cubicBezTo>
                <a:cubicBezTo>
                  <a:pt x="20604052" y="4031255"/>
                  <a:pt x="20685612" y="4011627"/>
                  <a:pt x="20767168" y="4001059"/>
                </a:cubicBezTo>
                <a:cubicBezTo>
                  <a:pt x="20715816" y="4022196"/>
                  <a:pt x="20655404" y="4031255"/>
                  <a:pt x="20594992" y="4052393"/>
                </a:cubicBezTo>
                <a:cubicBezTo>
                  <a:pt x="20665976" y="4052393"/>
                  <a:pt x="20746024" y="4062962"/>
                  <a:pt x="20827584" y="4062962"/>
                </a:cubicBezTo>
                <a:cubicBezTo>
                  <a:pt x="20827584" y="4062962"/>
                  <a:pt x="20827584" y="4062962"/>
                  <a:pt x="20797376" y="4062962"/>
                </a:cubicBezTo>
                <a:cubicBezTo>
                  <a:pt x="20777740" y="4062962"/>
                  <a:pt x="20675040" y="4093158"/>
                  <a:pt x="20706756" y="4093158"/>
                </a:cubicBezTo>
                <a:cubicBezTo>
                  <a:pt x="20715816" y="4093158"/>
                  <a:pt x="20726388" y="4093158"/>
                  <a:pt x="20726388" y="4103727"/>
                </a:cubicBezTo>
                <a:cubicBezTo>
                  <a:pt x="20756596" y="4093158"/>
                  <a:pt x="20777740" y="4082590"/>
                  <a:pt x="20807948" y="4072021"/>
                </a:cubicBezTo>
                <a:cubicBezTo>
                  <a:pt x="20807948" y="4072021"/>
                  <a:pt x="20818520" y="4072021"/>
                  <a:pt x="20827584" y="4062962"/>
                </a:cubicBezTo>
                <a:cubicBezTo>
                  <a:pt x="20827584" y="4062962"/>
                  <a:pt x="20827584" y="4052393"/>
                  <a:pt x="20838156" y="4052393"/>
                </a:cubicBezTo>
                <a:cubicBezTo>
                  <a:pt x="20859300" y="4052393"/>
                  <a:pt x="20878932" y="4022196"/>
                  <a:pt x="20889508" y="4011627"/>
                </a:cubicBezTo>
                <a:cubicBezTo>
                  <a:pt x="20889508" y="4011627"/>
                  <a:pt x="20889508" y="4011627"/>
                  <a:pt x="20980128" y="3992000"/>
                </a:cubicBezTo>
                <a:cubicBezTo>
                  <a:pt x="20960492" y="4001059"/>
                  <a:pt x="20939348" y="4031255"/>
                  <a:pt x="20949920" y="4031255"/>
                </a:cubicBezTo>
                <a:cubicBezTo>
                  <a:pt x="20949920" y="4031255"/>
                  <a:pt x="20949920" y="4031255"/>
                  <a:pt x="21081320" y="4001059"/>
                </a:cubicBezTo>
                <a:cubicBezTo>
                  <a:pt x="21072256" y="4011627"/>
                  <a:pt x="21051112" y="4011627"/>
                  <a:pt x="21042052" y="4022196"/>
                </a:cubicBezTo>
                <a:cubicBezTo>
                  <a:pt x="21042052" y="4022196"/>
                  <a:pt x="20990700" y="4062962"/>
                  <a:pt x="21010332" y="4062962"/>
                </a:cubicBezTo>
                <a:cubicBezTo>
                  <a:pt x="21010332" y="4062962"/>
                  <a:pt x="21010332" y="4062962"/>
                  <a:pt x="20777740" y="4103727"/>
                </a:cubicBezTo>
                <a:lnTo>
                  <a:pt x="20767168" y="4103727"/>
                </a:lnTo>
                <a:cubicBezTo>
                  <a:pt x="20838156" y="4112786"/>
                  <a:pt x="20919712" y="4123355"/>
                  <a:pt x="21010332" y="4133924"/>
                </a:cubicBezTo>
                <a:cubicBezTo>
                  <a:pt x="20971064" y="4133924"/>
                  <a:pt x="20909140" y="4153552"/>
                  <a:pt x="20939348" y="4164121"/>
                </a:cubicBezTo>
                <a:cubicBezTo>
                  <a:pt x="21122100" y="4183748"/>
                  <a:pt x="21306360" y="4204886"/>
                  <a:pt x="21498172" y="4215455"/>
                </a:cubicBezTo>
                <a:cubicBezTo>
                  <a:pt x="21538952" y="4215455"/>
                  <a:pt x="21620512" y="4183748"/>
                  <a:pt x="21590304" y="4183748"/>
                </a:cubicBezTo>
                <a:cubicBezTo>
                  <a:pt x="21478540" y="4174689"/>
                  <a:pt x="21366772" y="4174689"/>
                  <a:pt x="21255008" y="4153552"/>
                </a:cubicBezTo>
                <a:cubicBezTo>
                  <a:pt x="21336568" y="4153552"/>
                  <a:pt x="21418124" y="4153552"/>
                  <a:pt x="21498172" y="4144493"/>
                </a:cubicBezTo>
                <a:cubicBezTo>
                  <a:pt x="21792688" y="4174689"/>
                  <a:pt x="22097780" y="4183748"/>
                  <a:pt x="22392296" y="4204886"/>
                </a:cubicBezTo>
                <a:cubicBezTo>
                  <a:pt x="22230688" y="4204886"/>
                  <a:pt x="22078144" y="4204886"/>
                  <a:pt x="21915028" y="4215455"/>
                </a:cubicBezTo>
                <a:cubicBezTo>
                  <a:pt x="21895392" y="4215455"/>
                  <a:pt x="21792688" y="4235083"/>
                  <a:pt x="21824408" y="4245652"/>
                </a:cubicBezTo>
                <a:cubicBezTo>
                  <a:pt x="21824408" y="4245652"/>
                  <a:pt x="21824408" y="4245652"/>
                  <a:pt x="21874248" y="4256221"/>
                </a:cubicBezTo>
                <a:cubicBezTo>
                  <a:pt x="21824408" y="4245652"/>
                  <a:pt x="21783628" y="4245652"/>
                  <a:pt x="21732276" y="4245652"/>
                </a:cubicBezTo>
                <a:cubicBezTo>
                  <a:pt x="21721704" y="4245652"/>
                  <a:pt x="21712640" y="4245652"/>
                  <a:pt x="21702068" y="4245652"/>
                </a:cubicBezTo>
                <a:cubicBezTo>
                  <a:pt x="21579732" y="4245652"/>
                  <a:pt x="21467968" y="4245652"/>
                  <a:pt x="21356200" y="4245652"/>
                </a:cubicBezTo>
                <a:cubicBezTo>
                  <a:pt x="21325996" y="4245652"/>
                  <a:pt x="21224800" y="4275848"/>
                  <a:pt x="21265580" y="4275848"/>
                </a:cubicBezTo>
                <a:cubicBezTo>
                  <a:pt x="21528380" y="4306045"/>
                  <a:pt x="21813836" y="4295476"/>
                  <a:pt x="22087204" y="4316614"/>
                </a:cubicBezTo>
                <a:cubicBezTo>
                  <a:pt x="22007156" y="4316614"/>
                  <a:pt x="21936172" y="4316614"/>
                  <a:pt x="21854612" y="4325673"/>
                </a:cubicBezTo>
                <a:cubicBezTo>
                  <a:pt x="21833468" y="4325673"/>
                  <a:pt x="21742848" y="4357379"/>
                  <a:pt x="21783628" y="4366438"/>
                </a:cubicBezTo>
                <a:cubicBezTo>
                  <a:pt x="21915028" y="4377007"/>
                  <a:pt x="22057000" y="4377007"/>
                  <a:pt x="22200480" y="4377007"/>
                </a:cubicBezTo>
                <a:cubicBezTo>
                  <a:pt x="22026792" y="4387576"/>
                  <a:pt x="21865184" y="4387576"/>
                  <a:pt x="21702068" y="4387576"/>
                </a:cubicBezTo>
                <a:cubicBezTo>
                  <a:pt x="21538952" y="4387576"/>
                  <a:pt x="21377348" y="4398145"/>
                  <a:pt x="21214228" y="4398145"/>
                </a:cubicBezTo>
                <a:cubicBezTo>
                  <a:pt x="21193084" y="4398145"/>
                  <a:pt x="21081320" y="4428342"/>
                  <a:pt x="21122100" y="4428342"/>
                </a:cubicBezTo>
                <a:cubicBezTo>
                  <a:pt x="21214228" y="4438910"/>
                  <a:pt x="21306360" y="4447969"/>
                  <a:pt x="21396980" y="4447969"/>
                </a:cubicBezTo>
                <a:cubicBezTo>
                  <a:pt x="21366772" y="4458538"/>
                  <a:pt x="21336568" y="4469107"/>
                  <a:pt x="21356200" y="4469107"/>
                </a:cubicBezTo>
                <a:cubicBezTo>
                  <a:pt x="21407552" y="4478166"/>
                  <a:pt x="21457396" y="4478166"/>
                  <a:pt x="21508744" y="4478166"/>
                </a:cubicBezTo>
                <a:cubicBezTo>
                  <a:pt x="21478540" y="4488735"/>
                  <a:pt x="21448332" y="4499304"/>
                  <a:pt x="21478540" y="4499304"/>
                </a:cubicBezTo>
                <a:cubicBezTo>
                  <a:pt x="21874248" y="4550638"/>
                  <a:pt x="22301672" y="4529500"/>
                  <a:pt x="22718528" y="4550638"/>
                </a:cubicBezTo>
                <a:cubicBezTo>
                  <a:pt x="22759308" y="4550638"/>
                  <a:pt x="22839356" y="4509873"/>
                  <a:pt x="22809148" y="4509873"/>
                </a:cubicBezTo>
                <a:cubicBezTo>
                  <a:pt x="22473852" y="4499304"/>
                  <a:pt x="22127984" y="4509873"/>
                  <a:pt x="21792688" y="4478166"/>
                </a:cubicBezTo>
                <a:cubicBezTo>
                  <a:pt x="21874248" y="4478166"/>
                  <a:pt x="21966380" y="4478166"/>
                  <a:pt x="22047936" y="4478166"/>
                </a:cubicBezTo>
                <a:cubicBezTo>
                  <a:pt x="22078144" y="4478166"/>
                  <a:pt x="22118924" y="4469107"/>
                  <a:pt x="22138556" y="4458538"/>
                </a:cubicBezTo>
                <a:cubicBezTo>
                  <a:pt x="22138556" y="4458538"/>
                  <a:pt x="22138556" y="4458538"/>
                  <a:pt x="22413440" y="4458538"/>
                </a:cubicBezTo>
                <a:cubicBezTo>
                  <a:pt x="22454220" y="4458538"/>
                  <a:pt x="22544840" y="4417773"/>
                  <a:pt x="22514632" y="4417773"/>
                </a:cubicBezTo>
                <a:cubicBezTo>
                  <a:pt x="22312248" y="4417773"/>
                  <a:pt x="22108352" y="4417773"/>
                  <a:pt x="21904456" y="4417773"/>
                </a:cubicBezTo>
                <a:cubicBezTo>
                  <a:pt x="22168764" y="4417773"/>
                  <a:pt x="22443644" y="4407204"/>
                  <a:pt x="22697384" y="4398145"/>
                </a:cubicBezTo>
                <a:cubicBezTo>
                  <a:pt x="22707956" y="4398145"/>
                  <a:pt x="22738164" y="4387576"/>
                  <a:pt x="22759308" y="4387576"/>
                </a:cubicBezTo>
                <a:cubicBezTo>
                  <a:pt x="22839356" y="4387576"/>
                  <a:pt x="22910340" y="4387576"/>
                  <a:pt x="22991900" y="4398145"/>
                </a:cubicBezTo>
                <a:cubicBezTo>
                  <a:pt x="22920912" y="4398145"/>
                  <a:pt x="22839356" y="4407204"/>
                  <a:pt x="22768368" y="4407204"/>
                </a:cubicBezTo>
                <a:cubicBezTo>
                  <a:pt x="22748736" y="4407204"/>
                  <a:pt x="22636968" y="4438910"/>
                  <a:pt x="22677748" y="4447969"/>
                </a:cubicBezTo>
                <a:cubicBezTo>
                  <a:pt x="22869560" y="4469107"/>
                  <a:pt x="23062884" y="4478166"/>
                  <a:pt x="23256208" y="4488735"/>
                </a:cubicBezTo>
                <a:cubicBezTo>
                  <a:pt x="23277352" y="4488735"/>
                  <a:pt x="23286416" y="4488735"/>
                  <a:pt x="23296988" y="4488735"/>
                </a:cubicBezTo>
                <a:cubicBezTo>
                  <a:pt x="23226000" y="4499304"/>
                  <a:pt x="23155016" y="4499304"/>
                  <a:pt x="23084028" y="4499304"/>
                </a:cubicBezTo>
                <a:cubicBezTo>
                  <a:pt x="23062884" y="4499304"/>
                  <a:pt x="22961692" y="4540069"/>
                  <a:pt x="22991900" y="4540069"/>
                </a:cubicBezTo>
                <a:cubicBezTo>
                  <a:pt x="23185224" y="4559697"/>
                  <a:pt x="23398180" y="4570266"/>
                  <a:pt x="23602076" y="4591404"/>
                </a:cubicBezTo>
                <a:cubicBezTo>
                  <a:pt x="23419324" y="4600463"/>
                  <a:pt x="23245636" y="4600463"/>
                  <a:pt x="23062884" y="4611031"/>
                </a:cubicBezTo>
                <a:cubicBezTo>
                  <a:pt x="23043252" y="4611031"/>
                  <a:pt x="22981328" y="4621600"/>
                  <a:pt x="22961692" y="4630659"/>
                </a:cubicBezTo>
                <a:cubicBezTo>
                  <a:pt x="22961692" y="4630659"/>
                  <a:pt x="22961692" y="4630659"/>
                  <a:pt x="22951120" y="4630659"/>
                </a:cubicBezTo>
                <a:cubicBezTo>
                  <a:pt x="22748736" y="4630659"/>
                  <a:pt x="22534268" y="4630659"/>
                  <a:pt x="22321308" y="4611031"/>
                </a:cubicBezTo>
                <a:cubicBezTo>
                  <a:pt x="22362088" y="4600463"/>
                  <a:pt x="22402868" y="4591404"/>
                  <a:pt x="22383232" y="4591404"/>
                </a:cubicBezTo>
                <a:cubicBezTo>
                  <a:pt x="22280528" y="4580835"/>
                  <a:pt x="22200480" y="4591404"/>
                  <a:pt x="22108352" y="4591404"/>
                </a:cubicBezTo>
                <a:cubicBezTo>
                  <a:pt x="22087204" y="4591404"/>
                  <a:pt x="21986012" y="4621600"/>
                  <a:pt x="22016220" y="4630659"/>
                </a:cubicBezTo>
                <a:cubicBezTo>
                  <a:pt x="22016220" y="4630659"/>
                  <a:pt x="22016220" y="4630659"/>
                  <a:pt x="22087204" y="4630659"/>
                </a:cubicBezTo>
                <a:cubicBezTo>
                  <a:pt x="22087204" y="4630659"/>
                  <a:pt x="22087204" y="4630659"/>
                  <a:pt x="22026792" y="4641228"/>
                </a:cubicBezTo>
                <a:cubicBezTo>
                  <a:pt x="22016220" y="4641228"/>
                  <a:pt x="21904456" y="4671425"/>
                  <a:pt x="21936172" y="4671425"/>
                </a:cubicBezTo>
                <a:cubicBezTo>
                  <a:pt x="22149128" y="4712190"/>
                  <a:pt x="22402868" y="4712190"/>
                  <a:pt x="22656604" y="4712190"/>
                </a:cubicBezTo>
                <a:cubicBezTo>
                  <a:pt x="22615824" y="4712190"/>
                  <a:pt x="22575044" y="4733328"/>
                  <a:pt x="22575044" y="4742387"/>
                </a:cubicBezTo>
                <a:cubicBezTo>
                  <a:pt x="22250324" y="4742387"/>
                  <a:pt x="21936172" y="4752956"/>
                  <a:pt x="21620512" y="4772584"/>
                </a:cubicBezTo>
                <a:cubicBezTo>
                  <a:pt x="21590304" y="4772584"/>
                  <a:pt x="21498172" y="4804290"/>
                  <a:pt x="21528380" y="4804290"/>
                </a:cubicBezTo>
                <a:cubicBezTo>
                  <a:pt x="21712640" y="4813349"/>
                  <a:pt x="21895392" y="4813349"/>
                  <a:pt x="22078144" y="4813349"/>
                </a:cubicBezTo>
                <a:cubicBezTo>
                  <a:pt x="21955808" y="4813349"/>
                  <a:pt x="21844040" y="4823918"/>
                  <a:pt x="21742848" y="4854115"/>
                </a:cubicBezTo>
                <a:cubicBezTo>
                  <a:pt x="21742848" y="4854115"/>
                  <a:pt x="21661288" y="4875252"/>
                  <a:pt x="21702068" y="4875252"/>
                </a:cubicBezTo>
                <a:cubicBezTo>
                  <a:pt x="21865184" y="4885821"/>
                  <a:pt x="22037364" y="4885821"/>
                  <a:pt x="22200480" y="4885821"/>
                </a:cubicBezTo>
                <a:cubicBezTo>
                  <a:pt x="22189908" y="4885821"/>
                  <a:pt x="22189908" y="4894880"/>
                  <a:pt x="22209544" y="4894880"/>
                </a:cubicBezTo>
                <a:cubicBezTo>
                  <a:pt x="22209544" y="4894880"/>
                  <a:pt x="22209544" y="4894880"/>
                  <a:pt x="22250324" y="4894880"/>
                </a:cubicBezTo>
                <a:cubicBezTo>
                  <a:pt x="22230688" y="4894880"/>
                  <a:pt x="22149128" y="4925077"/>
                  <a:pt x="22189908" y="4925077"/>
                </a:cubicBezTo>
                <a:cubicBezTo>
                  <a:pt x="22372660" y="4956783"/>
                  <a:pt x="22544840" y="4956783"/>
                  <a:pt x="22738164" y="4956783"/>
                </a:cubicBezTo>
                <a:cubicBezTo>
                  <a:pt x="22778940" y="4965842"/>
                  <a:pt x="22819720" y="4946214"/>
                  <a:pt x="22839356" y="4935646"/>
                </a:cubicBezTo>
                <a:cubicBezTo>
                  <a:pt x="22839356" y="4935646"/>
                  <a:pt x="22839356" y="4935646"/>
                  <a:pt x="22901280" y="4935646"/>
                </a:cubicBezTo>
                <a:cubicBezTo>
                  <a:pt x="22942056" y="4946214"/>
                  <a:pt x="22981328" y="4956783"/>
                  <a:pt x="23013044" y="4965842"/>
                </a:cubicBezTo>
                <a:cubicBezTo>
                  <a:pt x="22920912" y="4976411"/>
                  <a:pt x="22830292" y="4976411"/>
                  <a:pt x="22738164" y="4986980"/>
                </a:cubicBezTo>
                <a:cubicBezTo>
                  <a:pt x="22718528" y="4986980"/>
                  <a:pt x="22606764" y="5017177"/>
                  <a:pt x="22656604" y="5017177"/>
                </a:cubicBezTo>
                <a:cubicBezTo>
                  <a:pt x="22830292" y="5038314"/>
                  <a:pt x="23013044" y="5038314"/>
                  <a:pt x="23185224" y="5038314"/>
                </a:cubicBezTo>
                <a:cubicBezTo>
                  <a:pt x="23195796" y="5038314"/>
                  <a:pt x="23195796" y="5047373"/>
                  <a:pt x="23195796" y="5047373"/>
                </a:cubicBezTo>
                <a:cubicBezTo>
                  <a:pt x="23073456" y="5057942"/>
                  <a:pt x="22942056" y="5068511"/>
                  <a:pt x="22819720" y="5077570"/>
                </a:cubicBezTo>
                <a:cubicBezTo>
                  <a:pt x="22798576" y="5088139"/>
                  <a:pt x="22686812" y="5118335"/>
                  <a:pt x="22727588" y="5118335"/>
                </a:cubicBezTo>
                <a:cubicBezTo>
                  <a:pt x="23043252" y="5139473"/>
                  <a:pt x="23348340" y="5139473"/>
                  <a:pt x="23662488" y="5139473"/>
                </a:cubicBezTo>
                <a:cubicBezTo>
                  <a:pt x="23683636" y="5139473"/>
                  <a:pt x="23692696" y="5139473"/>
                  <a:pt x="23713840" y="5150042"/>
                </a:cubicBezTo>
                <a:cubicBezTo>
                  <a:pt x="23724412" y="5150042"/>
                  <a:pt x="23754620" y="5159101"/>
                  <a:pt x="23795400" y="5159101"/>
                </a:cubicBezTo>
                <a:cubicBezTo>
                  <a:pt x="23795400" y="5159101"/>
                  <a:pt x="23795400" y="5159101"/>
                  <a:pt x="23703268" y="5180239"/>
                </a:cubicBezTo>
                <a:cubicBezTo>
                  <a:pt x="23692696" y="5180239"/>
                  <a:pt x="23591504" y="5210435"/>
                  <a:pt x="23632284" y="5210435"/>
                </a:cubicBezTo>
                <a:cubicBezTo>
                  <a:pt x="23804460" y="5219494"/>
                  <a:pt x="23988724" y="5230063"/>
                  <a:pt x="24160900" y="5230063"/>
                </a:cubicBezTo>
                <a:cubicBezTo>
                  <a:pt x="24343652" y="5230063"/>
                  <a:pt x="24515832" y="5230063"/>
                  <a:pt x="24698584" y="5230063"/>
                </a:cubicBezTo>
                <a:cubicBezTo>
                  <a:pt x="24698584" y="5230063"/>
                  <a:pt x="24698584" y="5230063"/>
                  <a:pt x="24730300" y="5230063"/>
                </a:cubicBezTo>
                <a:cubicBezTo>
                  <a:pt x="24465992" y="5251201"/>
                  <a:pt x="24210744" y="5270829"/>
                  <a:pt x="23967580" y="5291966"/>
                </a:cubicBezTo>
                <a:cubicBezTo>
                  <a:pt x="24008356" y="5291966"/>
                  <a:pt x="24059708" y="5281397"/>
                  <a:pt x="24109552" y="5281397"/>
                </a:cubicBezTo>
                <a:cubicBezTo>
                  <a:pt x="24100488" y="5281397"/>
                  <a:pt x="24100488" y="5291966"/>
                  <a:pt x="24089916" y="5291966"/>
                </a:cubicBezTo>
                <a:cubicBezTo>
                  <a:pt x="24018932" y="5291966"/>
                  <a:pt x="23947944" y="5301025"/>
                  <a:pt x="23875448" y="5301025"/>
                </a:cubicBezTo>
                <a:cubicBezTo>
                  <a:pt x="23845240" y="5311594"/>
                  <a:pt x="23825608" y="5322163"/>
                  <a:pt x="23845240" y="5332732"/>
                </a:cubicBezTo>
                <a:cubicBezTo>
                  <a:pt x="23845240" y="5332732"/>
                  <a:pt x="23845240" y="5332732"/>
                  <a:pt x="23541664" y="5341791"/>
                </a:cubicBezTo>
                <a:cubicBezTo>
                  <a:pt x="23541664" y="5341791"/>
                  <a:pt x="23541664" y="5341791"/>
                  <a:pt x="23500884" y="5341791"/>
                </a:cubicBezTo>
                <a:cubicBezTo>
                  <a:pt x="23509944" y="5341791"/>
                  <a:pt x="23520516" y="5332732"/>
                  <a:pt x="23531092" y="5332732"/>
                </a:cubicBezTo>
                <a:cubicBezTo>
                  <a:pt x="23509944" y="5332732"/>
                  <a:pt x="23500884" y="5332732"/>
                  <a:pt x="23479740" y="5332732"/>
                </a:cubicBezTo>
                <a:cubicBezTo>
                  <a:pt x="23500884" y="5332732"/>
                  <a:pt x="23520516" y="5322163"/>
                  <a:pt x="23531092" y="5311594"/>
                </a:cubicBezTo>
                <a:lnTo>
                  <a:pt x="23550724" y="5311594"/>
                </a:lnTo>
                <a:cubicBezTo>
                  <a:pt x="23580932" y="5301025"/>
                  <a:pt x="23683636" y="5270829"/>
                  <a:pt x="23621712" y="5270829"/>
                </a:cubicBezTo>
                <a:cubicBezTo>
                  <a:pt x="23479740" y="5281397"/>
                  <a:pt x="23337768" y="5291966"/>
                  <a:pt x="23185224" y="5291966"/>
                </a:cubicBezTo>
                <a:cubicBezTo>
                  <a:pt x="23316624" y="5281397"/>
                  <a:pt x="23460104" y="5270829"/>
                  <a:pt x="23591504" y="5260260"/>
                </a:cubicBezTo>
                <a:cubicBezTo>
                  <a:pt x="23612648" y="5251201"/>
                  <a:pt x="23713840" y="5219494"/>
                  <a:pt x="23673064" y="5219494"/>
                </a:cubicBezTo>
                <a:cubicBezTo>
                  <a:pt x="23607364" y="5219494"/>
                  <a:pt x="23543928" y="5222136"/>
                  <a:pt x="23480306" y="5224779"/>
                </a:cubicBezTo>
                <a:lnTo>
                  <a:pt x="23363034" y="5227975"/>
                </a:lnTo>
                <a:lnTo>
                  <a:pt x="23386618" y="5219235"/>
                </a:lnTo>
                <a:cubicBezTo>
                  <a:pt x="23425556" y="5206283"/>
                  <a:pt x="23482760" y="5189298"/>
                  <a:pt x="23460104" y="5189298"/>
                </a:cubicBezTo>
                <a:cubicBezTo>
                  <a:pt x="23215428" y="5159101"/>
                  <a:pt x="22972264" y="5169670"/>
                  <a:pt x="22718528" y="5169670"/>
                </a:cubicBezTo>
                <a:cubicBezTo>
                  <a:pt x="22718528" y="5169670"/>
                  <a:pt x="22718528" y="5169670"/>
                  <a:pt x="22555412" y="5159101"/>
                </a:cubicBezTo>
                <a:cubicBezTo>
                  <a:pt x="22514632" y="5159101"/>
                  <a:pt x="22433072" y="5189298"/>
                  <a:pt x="22463280" y="5189298"/>
                </a:cubicBezTo>
                <a:cubicBezTo>
                  <a:pt x="22514632" y="5189298"/>
                  <a:pt x="22565984" y="5199866"/>
                  <a:pt x="22606764" y="5199866"/>
                </a:cubicBezTo>
                <a:cubicBezTo>
                  <a:pt x="22606764" y="5199866"/>
                  <a:pt x="22606764" y="5199866"/>
                  <a:pt x="22768368" y="5210435"/>
                </a:cubicBezTo>
                <a:cubicBezTo>
                  <a:pt x="22768368" y="5210435"/>
                  <a:pt x="22778940" y="5210435"/>
                  <a:pt x="22789512" y="5210435"/>
                </a:cubicBezTo>
                <a:cubicBezTo>
                  <a:pt x="22901280" y="5210435"/>
                  <a:pt x="23022104" y="5210435"/>
                  <a:pt x="23133872" y="5210435"/>
                </a:cubicBezTo>
                <a:cubicBezTo>
                  <a:pt x="23032680" y="5210435"/>
                  <a:pt x="22920912" y="5219494"/>
                  <a:pt x="22819720" y="5219494"/>
                </a:cubicBezTo>
                <a:cubicBezTo>
                  <a:pt x="22718528" y="5230063"/>
                  <a:pt x="22606764" y="5230063"/>
                  <a:pt x="22504060" y="5240632"/>
                </a:cubicBezTo>
                <a:cubicBezTo>
                  <a:pt x="22484424" y="5240632"/>
                  <a:pt x="22383232" y="5270829"/>
                  <a:pt x="22422500" y="5270829"/>
                </a:cubicBezTo>
                <a:cubicBezTo>
                  <a:pt x="22544840" y="5281397"/>
                  <a:pt x="22656604" y="5281397"/>
                  <a:pt x="22778940" y="5281397"/>
                </a:cubicBezTo>
                <a:cubicBezTo>
                  <a:pt x="22890708" y="5281397"/>
                  <a:pt x="23013044" y="5281397"/>
                  <a:pt x="23124808" y="5270829"/>
                </a:cubicBezTo>
                <a:cubicBezTo>
                  <a:pt x="23094604" y="5281397"/>
                  <a:pt x="23053824" y="5281397"/>
                  <a:pt x="23013044" y="5291966"/>
                </a:cubicBezTo>
                <a:cubicBezTo>
                  <a:pt x="23002472" y="5291966"/>
                  <a:pt x="22910340" y="5322163"/>
                  <a:pt x="22951120" y="5322163"/>
                </a:cubicBezTo>
                <a:cubicBezTo>
                  <a:pt x="22981328" y="5322163"/>
                  <a:pt x="23022104" y="5322163"/>
                  <a:pt x="23053824" y="5322163"/>
                </a:cubicBezTo>
                <a:cubicBezTo>
                  <a:pt x="23053824" y="5322163"/>
                  <a:pt x="23053824" y="5322163"/>
                  <a:pt x="23032680" y="5332732"/>
                </a:cubicBezTo>
                <a:cubicBezTo>
                  <a:pt x="22901280" y="5332732"/>
                  <a:pt x="22768368" y="5332732"/>
                  <a:pt x="22636968" y="5332732"/>
                </a:cubicBezTo>
                <a:cubicBezTo>
                  <a:pt x="22565984" y="5332732"/>
                  <a:pt x="22504060" y="5332732"/>
                  <a:pt x="22433072" y="5332732"/>
                </a:cubicBezTo>
                <a:cubicBezTo>
                  <a:pt x="22422500" y="5341791"/>
                  <a:pt x="22422500" y="5341791"/>
                  <a:pt x="22433072" y="5341791"/>
                </a:cubicBezTo>
                <a:cubicBezTo>
                  <a:pt x="22433072" y="5341791"/>
                  <a:pt x="22433072" y="5341791"/>
                  <a:pt x="22596192" y="5341791"/>
                </a:cubicBezTo>
                <a:cubicBezTo>
                  <a:pt x="22555412" y="5352360"/>
                  <a:pt x="22514632" y="5362928"/>
                  <a:pt x="22544840" y="5362928"/>
                </a:cubicBezTo>
                <a:cubicBezTo>
                  <a:pt x="22636968" y="5371987"/>
                  <a:pt x="22738164" y="5371987"/>
                  <a:pt x="22830292" y="5371987"/>
                </a:cubicBezTo>
                <a:cubicBezTo>
                  <a:pt x="22798576" y="5382556"/>
                  <a:pt x="22759308" y="5393125"/>
                  <a:pt x="22789512" y="5393125"/>
                </a:cubicBezTo>
                <a:cubicBezTo>
                  <a:pt x="22830292" y="5403694"/>
                  <a:pt x="22869560" y="5403694"/>
                  <a:pt x="22910340" y="5393125"/>
                </a:cubicBezTo>
                <a:cubicBezTo>
                  <a:pt x="22910340" y="5393125"/>
                  <a:pt x="22910340" y="5393125"/>
                  <a:pt x="22904110" y="5394446"/>
                </a:cubicBezTo>
                <a:lnTo>
                  <a:pt x="22863928" y="5402967"/>
                </a:lnTo>
                <a:lnTo>
                  <a:pt x="22830292" y="5403694"/>
                </a:lnTo>
                <a:cubicBezTo>
                  <a:pt x="22839356" y="5403694"/>
                  <a:pt x="22849928" y="5403694"/>
                  <a:pt x="22849928" y="5403694"/>
                </a:cubicBezTo>
                <a:cubicBezTo>
                  <a:pt x="22860500" y="5403694"/>
                  <a:pt x="22860500" y="5403694"/>
                  <a:pt x="22860500" y="5403694"/>
                </a:cubicBezTo>
                <a:lnTo>
                  <a:pt x="22863928" y="5402967"/>
                </a:lnTo>
                <a:lnTo>
                  <a:pt x="23135950" y="5397088"/>
                </a:lnTo>
                <a:cubicBezTo>
                  <a:pt x="23238840" y="5393125"/>
                  <a:pt x="23343054" y="5387841"/>
                  <a:pt x="23449532" y="5382556"/>
                </a:cubicBezTo>
                <a:cubicBezTo>
                  <a:pt x="23449532" y="5382556"/>
                  <a:pt x="23449532" y="5382556"/>
                  <a:pt x="23632284" y="5382556"/>
                </a:cubicBezTo>
                <a:cubicBezTo>
                  <a:pt x="23612648" y="5393125"/>
                  <a:pt x="23580932" y="5403694"/>
                  <a:pt x="23561296" y="5412753"/>
                </a:cubicBezTo>
                <a:cubicBezTo>
                  <a:pt x="23591504" y="5408223"/>
                  <a:pt x="23619446" y="5405958"/>
                  <a:pt x="23647388" y="5404826"/>
                </a:cubicBezTo>
                <a:lnTo>
                  <a:pt x="23680628" y="5404389"/>
                </a:lnTo>
                <a:lnTo>
                  <a:pt x="23656070" y="5410063"/>
                </a:lnTo>
                <a:cubicBezTo>
                  <a:pt x="23620104" y="5421529"/>
                  <a:pt x="23568848" y="5444459"/>
                  <a:pt x="23591504" y="5444459"/>
                </a:cubicBezTo>
                <a:cubicBezTo>
                  <a:pt x="23692696" y="5453518"/>
                  <a:pt x="23804460" y="5453518"/>
                  <a:pt x="23907164" y="5444459"/>
                </a:cubicBezTo>
                <a:cubicBezTo>
                  <a:pt x="23875448" y="5453518"/>
                  <a:pt x="23815036" y="5485225"/>
                  <a:pt x="23845240" y="5485225"/>
                </a:cubicBezTo>
                <a:cubicBezTo>
                  <a:pt x="24038564" y="5494284"/>
                  <a:pt x="24231888" y="5485225"/>
                  <a:pt x="24435784" y="5474656"/>
                </a:cubicBezTo>
                <a:cubicBezTo>
                  <a:pt x="24475052" y="5474656"/>
                  <a:pt x="24547548" y="5444459"/>
                  <a:pt x="24536976" y="5433891"/>
                </a:cubicBezTo>
                <a:cubicBezTo>
                  <a:pt x="24496196" y="5433891"/>
                  <a:pt x="24455420" y="5444459"/>
                  <a:pt x="24425212" y="5444459"/>
                </a:cubicBezTo>
                <a:cubicBezTo>
                  <a:pt x="24414640" y="5444459"/>
                  <a:pt x="24395004" y="5453518"/>
                  <a:pt x="24373860" y="5453518"/>
                </a:cubicBezTo>
                <a:cubicBezTo>
                  <a:pt x="24354224" y="5444459"/>
                  <a:pt x="24313448" y="5444459"/>
                  <a:pt x="24251524" y="5444459"/>
                </a:cubicBezTo>
                <a:lnTo>
                  <a:pt x="24191108" y="5444459"/>
                </a:lnTo>
                <a:cubicBezTo>
                  <a:pt x="24191108" y="5444459"/>
                  <a:pt x="24180536" y="5444459"/>
                  <a:pt x="24171476" y="5444459"/>
                </a:cubicBezTo>
                <a:lnTo>
                  <a:pt x="24120124" y="5444459"/>
                </a:lnTo>
                <a:cubicBezTo>
                  <a:pt x="24130696" y="5433891"/>
                  <a:pt x="24139756" y="5433891"/>
                  <a:pt x="24150328" y="5423322"/>
                </a:cubicBezTo>
                <a:cubicBezTo>
                  <a:pt x="24210744" y="5423322"/>
                  <a:pt x="24283240" y="5423322"/>
                  <a:pt x="24343652" y="5423322"/>
                </a:cubicBezTo>
                <a:cubicBezTo>
                  <a:pt x="24373860" y="5412753"/>
                  <a:pt x="24404068" y="5412753"/>
                  <a:pt x="24425212" y="5403694"/>
                </a:cubicBezTo>
                <a:cubicBezTo>
                  <a:pt x="24739364" y="5393125"/>
                  <a:pt x="25055024" y="5371987"/>
                  <a:pt x="25379748" y="5362928"/>
                </a:cubicBezTo>
                <a:cubicBezTo>
                  <a:pt x="25207568" y="5371987"/>
                  <a:pt x="25033880" y="5393125"/>
                  <a:pt x="24872272" y="5423322"/>
                </a:cubicBezTo>
                <a:cubicBezTo>
                  <a:pt x="24851128" y="5423322"/>
                  <a:pt x="24739364" y="5464087"/>
                  <a:pt x="24780140" y="5464087"/>
                </a:cubicBezTo>
                <a:cubicBezTo>
                  <a:pt x="24780140" y="5464087"/>
                  <a:pt x="24780140" y="5464087"/>
                  <a:pt x="24831492" y="5464087"/>
                </a:cubicBezTo>
                <a:cubicBezTo>
                  <a:pt x="24780140" y="5464087"/>
                  <a:pt x="24739364" y="5474656"/>
                  <a:pt x="24689520" y="5474656"/>
                </a:cubicBezTo>
                <a:cubicBezTo>
                  <a:pt x="24678948" y="5474656"/>
                  <a:pt x="24657804" y="5485225"/>
                  <a:pt x="24648740" y="5485225"/>
                </a:cubicBezTo>
                <a:cubicBezTo>
                  <a:pt x="24618536" y="5485225"/>
                  <a:pt x="24577756" y="5494284"/>
                  <a:pt x="24547548" y="5494284"/>
                </a:cubicBezTo>
                <a:cubicBezTo>
                  <a:pt x="24657804" y="5494284"/>
                  <a:pt x="24769568" y="5494284"/>
                  <a:pt x="24891908" y="5494284"/>
                </a:cubicBezTo>
                <a:cubicBezTo>
                  <a:pt x="24891908" y="5494284"/>
                  <a:pt x="24891908" y="5494284"/>
                  <a:pt x="24820920" y="5504853"/>
                </a:cubicBezTo>
                <a:cubicBezTo>
                  <a:pt x="24810348" y="5504853"/>
                  <a:pt x="24780140" y="5515422"/>
                  <a:pt x="24760508" y="5524481"/>
                </a:cubicBezTo>
                <a:cubicBezTo>
                  <a:pt x="24861700" y="5515422"/>
                  <a:pt x="24962892" y="5504853"/>
                  <a:pt x="25064084" y="5504853"/>
                </a:cubicBezTo>
                <a:cubicBezTo>
                  <a:pt x="24984036" y="5515422"/>
                  <a:pt x="24902480" y="5524481"/>
                  <a:pt x="24820920" y="5545618"/>
                </a:cubicBezTo>
                <a:cubicBezTo>
                  <a:pt x="24922112" y="5545618"/>
                  <a:pt x="25014244" y="5545618"/>
                  <a:pt x="25115436" y="5545618"/>
                </a:cubicBezTo>
                <a:cubicBezTo>
                  <a:pt x="25126008" y="5545618"/>
                  <a:pt x="25136580" y="5556187"/>
                  <a:pt x="25145644" y="5556187"/>
                </a:cubicBezTo>
                <a:cubicBezTo>
                  <a:pt x="25166788" y="5556187"/>
                  <a:pt x="25177360" y="5556187"/>
                  <a:pt x="25186424" y="5556187"/>
                </a:cubicBezTo>
                <a:cubicBezTo>
                  <a:pt x="25177360" y="5556187"/>
                  <a:pt x="25166788" y="5556187"/>
                  <a:pt x="25156216" y="5565246"/>
                </a:cubicBezTo>
                <a:cubicBezTo>
                  <a:pt x="25145644" y="5565246"/>
                  <a:pt x="25136580" y="5565246"/>
                  <a:pt x="25115436" y="5565246"/>
                </a:cubicBezTo>
                <a:cubicBezTo>
                  <a:pt x="25024816" y="5575815"/>
                  <a:pt x="24922112" y="5586384"/>
                  <a:pt x="24820920" y="5606012"/>
                </a:cubicBezTo>
                <a:cubicBezTo>
                  <a:pt x="24780140" y="5616580"/>
                  <a:pt x="24739364" y="5636208"/>
                  <a:pt x="24769568" y="5636208"/>
                </a:cubicBezTo>
                <a:cubicBezTo>
                  <a:pt x="24851128" y="5636208"/>
                  <a:pt x="24932684" y="5636208"/>
                  <a:pt x="25003672" y="5627149"/>
                </a:cubicBezTo>
                <a:cubicBezTo>
                  <a:pt x="25003672" y="5627149"/>
                  <a:pt x="25003672" y="5627149"/>
                  <a:pt x="24962892" y="5636208"/>
                </a:cubicBezTo>
                <a:lnTo>
                  <a:pt x="24973464" y="5636208"/>
                </a:lnTo>
                <a:cubicBezTo>
                  <a:pt x="24973464" y="5636208"/>
                  <a:pt x="24973464" y="5636208"/>
                  <a:pt x="25156216" y="5636208"/>
                </a:cubicBezTo>
                <a:cubicBezTo>
                  <a:pt x="25156216" y="5636208"/>
                  <a:pt x="25156216" y="5636208"/>
                  <a:pt x="25431096" y="5606012"/>
                </a:cubicBezTo>
                <a:cubicBezTo>
                  <a:pt x="25471876" y="5596953"/>
                  <a:pt x="25551924" y="5556187"/>
                  <a:pt x="25521716" y="5556187"/>
                </a:cubicBezTo>
                <a:cubicBezTo>
                  <a:pt x="25308760" y="5575815"/>
                  <a:pt x="25095804" y="5606012"/>
                  <a:pt x="24882844" y="5627149"/>
                </a:cubicBezTo>
                <a:cubicBezTo>
                  <a:pt x="25166788" y="5596953"/>
                  <a:pt x="25441668" y="5556187"/>
                  <a:pt x="25715040" y="5515422"/>
                </a:cubicBezTo>
                <a:cubicBezTo>
                  <a:pt x="25725612" y="5515422"/>
                  <a:pt x="25755820" y="5504853"/>
                  <a:pt x="25776964" y="5494284"/>
                </a:cubicBezTo>
                <a:cubicBezTo>
                  <a:pt x="25857012" y="5494284"/>
                  <a:pt x="25938572" y="5485225"/>
                  <a:pt x="26020132" y="5474656"/>
                </a:cubicBezTo>
                <a:cubicBezTo>
                  <a:pt x="25949144" y="5485225"/>
                  <a:pt x="25867584" y="5504853"/>
                  <a:pt x="25786028" y="5515422"/>
                </a:cubicBezTo>
                <a:cubicBezTo>
                  <a:pt x="25766392" y="5524481"/>
                  <a:pt x="25654628" y="5565246"/>
                  <a:pt x="25704468" y="5565246"/>
                </a:cubicBezTo>
                <a:cubicBezTo>
                  <a:pt x="25908364" y="5565246"/>
                  <a:pt x="26110752" y="5545618"/>
                  <a:pt x="26314648" y="5535049"/>
                </a:cubicBezTo>
                <a:cubicBezTo>
                  <a:pt x="26325220" y="5535049"/>
                  <a:pt x="26344852" y="5535049"/>
                  <a:pt x="26355424" y="5535049"/>
                </a:cubicBezTo>
                <a:cubicBezTo>
                  <a:pt x="26273868" y="5545618"/>
                  <a:pt x="26202880" y="5556187"/>
                  <a:pt x="26131896" y="5575815"/>
                </a:cubicBezTo>
                <a:cubicBezTo>
                  <a:pt x="26101688" y="5575815"/>
                  <a:pt x="25998984" y="5616580"/>
                  <a:pt x="26039764" y="5616580"/>
                </a:cubicBezTo>
                <a:cubicBezTo>
                  <a:pt x="26243660" y="5616580"/>
                  <a:pt x="26467192" y="5606012"/>
                  <a:pt x="26680148" y="5596953"/>
                </a:cubicBezTo>
                <a:cubicBezTo>
                  <a:pt x="26497396" y="5627149"/>
                  <a:pt x="26304072" y="5657346"/>
                  <a:pt x="26121324" y="5676974"/>
                </a:cubicBezTo>
                <a:cubicBezTo>
                  <a:pt x="26101688" y="5676974"/>
                  <a:pt x="26030704" y="5707170"/>
                  <a:pt x="26020132" y="5717739"/>
                </a:cubicBezTo>
                <a:lnTo>
                  <a:pt x="26009556" y="5717739"/>
                </a:lnTo>
                <a:cubicBezTo>
                  <a:pt x="25816236" y="5738877"/>
                  <a:pt x="25613848" y="5758505"/>
                  <a:pt x="25409952" y="5769074"/>
                </a:cubicBezTo>
                <a:cubicBezTo>
                  <a:pt x="25441668" y="5769074"/>
                  <a:pt x="25471876" y="5769074"/>
                  <a:pt x="25502084" y="5769074"/>
                </a:cubicBezTo>
                <a:cubicBezTo>
                  <a:pt x="25338968" y="5788701"/>
                  <a:pt x="25177360" y="5799270"/>
                  <a:pt x="25024816" y="5818898"/>
                </a:cubicBezTo>
                <a:cubicBezTo>
                  <a:pt x="25024816" y="5818898"/>
                  <a:pt x="25024816" y="5818898"/>
                  <a:pt x="25104864" y="5818898"/>
                </a:cubicBezTo>
                <a:cubicBezTo>
                  <a:pt x="25085228" y="5829467"/>
                  <a:pt x="25064084" y="5829467"/>
                  <a:pt x="25044452" y="5829467"/>
                </a:cubicBezTo>
                <a:cubicBezTo>
                  <a:pt x="25024816" y="5840036"/>
                  <a:pt x="24962892" y="5859664"/>
                  <a:pt x="24943256" y="5870232"/>
                </a:cubicBezTo>
                <a:cubicBezTo>
                  <a:pt x="25044452" y="5870232"/>
                  <a:pt x="25145644" y="5870232"/>
                  <a:pt x="25237776" y="5870232"/>
                </a:cubicBezTo>
                <a:cubicBezTo>
                  <a:pt x="25196996" y="5870232"/>
                  <a:pt x="25156216" y="5870232"/>
                  <a:pt x="25104864" y="5880801"/>
                </a:cubicBezTo>
                <a:cubicBezTo>
                  <a:pt x="25298188" y="5880801"/>
                  <a:pt x="25502084" y="5850605"/>
                  <a:pt x="25704468" y="5829467"/>
                </a:cubicBezTo>
                <a:cubicBezTo>
                  <a:pt x="25663688" y="5840036"/>
                  <a:pt x="25624420" y="5859664"/>
                  <a:pt x="25624420" y="5870232"/>
                </a:cubicBezTo>
                <a:cubicBezTo>
                  <a:pt x="25289124" y="5900429"/>
                  <a:pt x="24953832" y="5951763"/>
                  <a:pt x="24627596" y="6012157"/>
                </a:cubicBezTo>
                <a:cubicBezTo>
                  <a:pt x="24607964" y="6012157"/>
                  <a:pt x="24547548" y="6043863"/>
                  <a:pt x="24536976" y="6052922"/>
                </a:cubicBezTo>
                <a:cubicBezTo>
                  <a:pt x="24526404" y="6052922"/>
                  <a:pt x="24526404" y="6063491"/>
                  <a:pt x="24536976" y="6052922"/>
                </a:cubicBezTo>
                <a:cubicBezTo>
                  <a:pt x="24730300" y="6043863"/>
                  <a:pt x="24922112" y="6022726"/>
                  <a:pt x="25115436" y="5992529"/>
                </a:cubicBezTo>
                <a:cubicBezTo>
                  <a:pt x="24984036" y="6012157"/>
                  <a:pt x="24872272" y="6043863"/>
                  <a:pt x="24769568" y="6074060"/>
                </a:cubicBezTo>
                <a:cubicBezTo>
                  <a:pt x="24760508" y="6083119"/>
                  <a:pt x="24689520" y="6113316"/>
                  <a:pt x="24719728" y="6104257"/>
                </a:cubicBezTo>
                <a:cubicBezTo>
                  <a:pt x="24902480" y="6093688"/>
                  <a:pt x="25074656" y="6074060"/>
                  <a:pt x="25248348" y="6052922"/>
                </a:cubicBezTo>
                <a:cubicBezTo>
                  <a:pt x="25237776" y="6063491"/>
                  <a:pt x="25237776" y="6063491"/>
                  <a:pt x="25257408" y="6063491"/>
                </a:cubicBezTo>
                <a:cubicBezTo>
                  <a:pt x="25257408" y="6063491"/>
                  <a:pt x="25257408" y="6063491"/>
                  <a:pt x="25263828" y="6063491"/>
                </a:cubicBezTo>
                <a:lnTo>
                  <a:pt x="25298188" y="6063491"/>
                </a:lnTo>
                <a:cubicBezTo>
                  <a:pt x="25289124" y="6063491"/>
                  <a:pt x="25196996" y="6104257"/>
                  <a:pt x="25237776" y="6104257"/>
                </a:cubicBezTo>
                <a:cubicBezTo>
                  <a:pt x="25431096" y="6104257"/>
                  <a:pt x="25624420" y="6083119"/>
                  <a:pt x="25826808" y="6074060"/>
                </a:cubicBezTo>
                <a:cubicBezTo>
                  <a:pt x="25857012" y="6063491"/>
                  <a:pt x="25908364" y="6043863"/>
                  <a:pt x="25918936" y="6033294"/>
                </a:cubicBezTo>
                <a:cubicBezTo>
                  <a:pt x="25918936" y="6033294"/>
                  <a:pt x="25918936" y="6033294"/>
                  <a:pt x="25989924" y="6022726"/>
                </a:cubicBezTo>
                <a:cubicBezTo>
                  <a:pt x="26030704" y="6033294"/>
                  <a:pt x="26071480" y="6033294"/>
                  <a:pt x="26110752" y="6043863"/>
                </a:cubicBezTo>
                <a:cubicBezTo>
                  <a:pt x="26009556" y="6063491"/>
                  <a:pt x="25918936" y="6074060"/>
                  <a:pt x="25826808" y="6093688"/>
                </a:cubicBezTo>
                <a:cubicBezTo>
                  <a:pt x="25796600" y="6104257"/>
                  <a:pt x="25695408" y="6145022"/>
                  <a:pt x="25736188" y="6134453"/>
                </a:cubicBezTo>
                <a:cubicBezTo>
                  <a:pt x="25928000" y="6134453"/>
                  <a:pt x="26110752" y="6113316"/>
                  <a:pt x="26295012" y="6093688"/>
                </a:cubicBezTo>
                <a:cubicBezTo>
                  <a:pt x="26304072" y="6093688"/>
                  <a:pt x="26304072" y="6104257"/>
                  <a:pt x="26314648" y="6104257"/>
                </a:cubicBezTo>
                <a:cubicBezTo>
                  <a:pt x="26183248" y="6123884"/>
                  <a:pt x="26050336" y="6154081"/>
                  <a:pt x="25918936" y="6185788"/>
                </a:cubicBezTo>
                <a:cubicBezTo>
                  <a:pt x="25897792" y="6185788"/>
                  <a:pt x="25786028" y="6226553"/>
                  <a:pt x="25826808" y="6226553"/>
                </a:cubicBezTo>
                <a:cubicBezTo>
                  <a:pt x="26151528" y="6205415"/>
                  <a:pt x="26486824" y="6175219"/>
                  <a:pt x="26813060" y="6134453"/>
                </a:cubicBezTo>
                <a:cubicBezTo>
                  <a:pt x="26822120" y="6134453"/>
                  <a:pt x="26843264" y="6134453"/>
                  <a:pt x="26862900" y="6134453"/>
                </a:cubicBezTo>
                <a:cubicBezTo>
                  <a:pt x="26873472" y="6145022"/>
                  <a:pt x="26914252" y="6145022"/>
                  <a:pt x="26944456" y="6145022"/>
                </a:cubicBezTo>
                <a:cubicBezTo>
                  <a:pt x="26944456" y="6145022"/>
                  <a:pt x="26944456" y="6145022"/>
                  <a:pt x="26862900" y="6164650"/>
                </a:cubicBezTo>
                <a:cubicBezTo>
                  <a:pt x="26843264" y="6175219"/>
                  <a:pt x="26742072" y="6215984"/>
                  <a:pt x="26791912" y="6215984"/>
                </a:cubicBezTo>
                <a:cubicBezTo>
                  <a:pt x="26965604" y="6205415"/>
                  <a:pt x="27157416" y="6185788"/>
                  <a:pt x="27340168" y="6175219"/>
                </a:cubicBezTo>
                <a:cubicBezTo>
                  <a:pt x="27533492" y="6145022"/>
                  <a:pt x="27716240" y="6123884"/>
                  <a:pt x="27898992" y="6104257"/>
                </a:cubicBezTo>
                <a:cubicBezTo>
                  <a:pt x="27898992" y="6104257"/>
                  <a:pt x="27898992" y="6104257"/>
                  <a:pt x="27930708" y="6104257"/>
                </a:cubicBezTo>
                <a:cubicBezTo>
                  <a:pt x="27655828" y="6154081"/>
                  <a:pt x="27380948" y="6215984"/>
                  <a:pt x="27107576" y="6256750"/>
                </a:cubicBezTo>
                <a:cubicBezTo>
                  <a:pt x="27086428" y="6256750"/>
                  <a:pt x="26985236" y="6306574"/>
                  <a:pt x="27015444" y="6306574"/>
                </a:cubicBezTo>
                <a:cubicBezTo>
                  <a:pt x="27015444" y="6306574"/>
                  <a:pt x="27015444" y="6306574"/>
                  <a:pt x="26701292" y="6357909"/>
                </a:cubicBezTo>
                <a:cubicBezTo>
                  <a:pt x="26701292" y="6357909"/>
                  <a:pt x="26701292" y="6357909"/>
                  <a:pt x="26660516" y="6357909"/>
                </a:cubicBezTo>
                <a:cubicBezTo>
                  <a:pt x="26701292" y="6347340"/>
                  <a:pt x="26751136" y="6317143"/>
                  <a:pt x="26701292" y="6327712"/>
                </a:cubicBezTo>
                <a:cubicBezTo>
                  <a:pt x="26680148" y="6327712"/>
                  <a:pt x="26660516" y="6327712"/>
                  <a:pt x="26630308" y="6338281"/>
                </a:cubicBezTo>
                <a:cubicBezTo>
                  <a:pt x="26660516" y="6327712"/>
                  <a:pt x="26680148" y="6327712"/>
                  <a:pt x="26710356" y="6317143"/>
                </a:cubicBezTo>
                <a:cubicBezTo>
                  <a:pt x="26742072" y="6306574"/>
                  <a:pt x="26843264" y="6265809"/>
                  <a:pt x="26782852" y="6276378"/>
                </a:cubicBezTo>
                <a:cubicBezTo>
                  <a:pt x="26630308" y="6297515"/>
                  <a:pt x="26477764" y="6327712"/>
                  <a:pt x="26325220" y="6347340"/>
                </a:cubicBezTo>
                <a:cubicBezTo>
                  <a:pt x="26467192" y="6317143"/>
                  <a:pt x="26609164" y="6286946"/>
                  <a:pt x="26742072" y="6265809"/>
                </a:cubicBezTo>
                <a:cubicBezTo>
                  <a:pt x="26772280" y="6256750"/>
                  <a:pt x="26862900" y="6215984"/>
                  <a:pt x="26832692" y="6215984"/>
                </a:cubicBezTo>
                <a:cubicBezTo>
                  <a:pt x="26690720" y="6235612"/>
                  <a:pt x="26557812" y="6256750"/>
                  <a:pt x="26426412" y="6276378"/>
                </a:cubicBezTo>
                <a:cubicBezTo>
                  <a:pt x="26426412" y="6276378"/>
                  <a:pt x="26426412" y="6276378"/>
                  <a:pt x="26507968" y="6256750"/>
                </a:cubicBezTo>
                <a:cubicBezTo>
                  <a:pt x="26518544" y="6256750"/>
                  <a:pt x="26630308" y="6215984"/>
                  <a:pt x="26598592" y="6215984"/>
                </a:cubicBezTo>
                <a:cubicBezTo>
                  <a:pt x="26344852" y="6215984"/>
                  <a:pt x="26091116" y="6246181"/>
                  <a:pt x="25826808" y="6276378"/>
                </a:cubicBezTo>
                <a:cubicBezTo>
                  <a:pt x="25826808" y="6276378"/>
                  <a:pt x="25826808" y="6276378"/>
                  <a:pt x="25654628" y="6286946"/>
                </a:cubicBezTo>
                <a:cubicBezTo>
                  <a:pt x="25613848" y="6286946"/>
                  <a:pt x="25521716" y="6338281"/>
                  <a:pt x="25551924" y="6327712"/>
                </a:cubicBezTo>
                <a:cubicBezTo>
                  <a:pt x="25613848" y="6327712"/>
                  <a:pt x="25663688" y="6327712"/>
                  <a:pt x="25715040" y="6317143"/>
                </a:cubicBezTo>
                <a:cubicBezTo>
                  <a:pt x="25715040" y="6317143"/>
                  <a:pt x="25715040" y="6317143"/>
                  <a:pt x="25878160" y="6306574"/>
                </a:cubicBezTo>
                <a:cubicBezTo>
                  <a:pt x="25888732" y="6306574"/>
                  <a:pt x="25888732" y="6306574"/>
                  <a:pt x="25897792" y="6306574"/>
                </a:cubicBezTo>
                <a:cubicBezTo>
                  <a:pt x="26020132" y="6297515"/>
                  <a:pt x="26142468" y="6276378"/>
                  <a:pt x="26263296" y="6265809"/>
                </a:cubicBezTo>
                <a:cubicBezTo>
                  <a:pt x="26151528" y="6286946"/>
                  <a:pt x="26039764" y="6306574"/>
                  <a:pt x="25938572" y="6317143"/>
                </a:cubicBezTo>
                <a:cubicBezTo>
                  <a:pt x="25826808" y="6338281"/>
                  <a:pt x="25715040" y="6347340"/>
                  <a:pt x="25613848" y="6368477"/>
                </a:cubicBezTo>
                <a:cubicBezTo>
                  <a:pt x="25592704" y="6379046"/>
                  <a:pt x="25480940" y="6418302"/>
                  <a:pt x="25521716" y="6418302"/>
                </a:cubicBezTo>
                <a:cubicBezTo>
                  <a:pt x="25644056" y="6409243"/>
                  <a:pt x="25776964" y="6398674"/>
                  <a:pt x="25897792" y="6388105"/>
                </a:cubicBezTo>
                <a:cubicBezTo>
                  <a:pt x="26020132" y="6368477"/>
                  <a:pt x="26142468" y="6347340"/>
                  <a:pt x="26263296" y="6338281"/>
                </a:cubicBezTo>
                <a:cubicBezTo>
                  <a:pt x="26224024" y="6347340"/>
                  <a:pt x="26183248" y="6357909"/>
                  <a:pt x="26142468" y="6368477"/>
                </a:cubicBezTo>
                <a:cubicBezTo>
                  <a:pt x="26131896" y="6368477"/>
                  <a:pt x="26039764" y="6409243"/>
                  <a:pt x="26091116" y="6409243"/>
                </a:cubicBezTo>
                <a:cubicBezTo>
                  <a:pt x="26106220" y="6403959"/>
                  <a:pt x="26121322" y="6401316"/>
                  <a:pt x="26137748" y="6399995"/>
                </a:cubicBezTo>
                <a:lnTo>
                  <a:pt x="26168470" y="6399251"/>
                </a:lnTo>
                <a:lnTo>
                  <a:pt x="25960850" y="6427738"/>
                </a:lnTo>
                <a:cubicBezTo>
                  <a:pt x="25890996" y="6436797"/>
                  <a:pt x="25822276" y="6444724"/>
                  <a:pt x="25755820" y="6450008"/>
                </a:cubicBezTo>
                <a:cubicBezTo>
                  <a:pt x="25592704" y="6469636"/>
                  <a:pt x="25390320" y="6490774"/>
                  <a:pt x="25289124" y="6540598"/>
                </a:cubicBezTo>
                <a:cubicBezTo>
                  <a:pt x="25216628" y="6570795"/>
                  <a:pt x="25308760" y="6551167"/>
                  <a:pt x="25349540" y="6530030"/>
                </a:cubicBezTo>
                <a:cubicBezTo>
                  <a:pt x="25369172" y="6530030"/>
                  <a:pt x="25450732" y="6520971"/>
                  <a:pt x="25521716" y="6510402"/>
                </a:cubicBezTo>
                <a:cubicBezTo>
                  <a:pt x="25502084" y="6520971"/>
                  <a:pt x="25480940" y="6530030"/>
                  <a:pt x="25511144" y="6530030"/>
                </a:cubicBezTo>
                <a:cubicBezTo>
                  <a:pt x="25878160" y="6530030"/>
                  <a:pt x="26243660" y="6469636"/>
                  <a:pt x="26609164" y="6409243"/>
                </a:cubicBezTo>
                <a:cubicBezTo>
                  <a:pt x="26609164" y="6409243"/>
                  <a:pt x="26609164" y="6409243"/>
                  <a:pt x="26802484" y="6388105"/>
                </a:cubicBezTo>
                <a:cubicBezTo>
                  <a:pt x="26772280" y="6398674"/>
                  <a:pt x="26720928" y="6418302"/>
                  <a:pt x="26720928" y="6428871"/>
                </a:cubicBezTo>
                <a:cubicBezTo>
                  <a:pt x="26557812" y="6450008"/>
                  <a:pt x="26396204" y="6469636"/>
                  <a:pt x="26243660" y="6490774"/>
                </a:cubicBezTo>
                <a:cubicBezTo>
                  <a:pt x="26080544" y="6520971"/>
                  <a:pt x="25918936" y="6540598"/>
                  <a:pt x="25755820" y="6570795"/>
                </a:cubicBezTo>
                <a:cubicBezTo>
                  <a:pt x="25725612" y="6570795"/>
                  <a:pt x="25644056" y="6611561"/>
                  <a:pt x="25674264" y="6611561"/>
                </a:cubicBezTo>
                <a:cubicBezTo>
                  <a:pt x="25755820" y="6600992"/>
                  <a:pt x="25837380" y="6591933"/>
                  <a:pt x="25928000" y="6581364"/>
                </a:cubicBezTo>
                <a:cubicBezTo>
                  <a:pt x="26009556" y="6570795"/>
                  <a:pt x="26101688" y="6560226"/>
                  <a:pt x="26183248" y="6551167"/>
                </a:cubicBezTo>
                <a:cubicBezTo>
                  <a:pt x="26151528" y="6560226"/>
                  <a:pt x="26121324" y="6581364"/>
                  <a:pt x="26151528" y="6581364"/>
                </a:cubicBezTo>
                <a:cubicBezTo>
                  <a:pt x="26183248" y="6581364"/>
                  <a:pt x="26213452" y="6570795"/>
                  <a:pt x="26243660" y="6570795"/>
                </a:cubicBezTo>
                <a:cubicBezTo>
                  <a:pt x="26284440" y="6570795"/>
                  <a:pt x="26314648" y="6560226"/>
                  <a:pt x="26344852" y="6560226"/>
                </a:cubicBezTo>
                <a:cubicBezTo>
                  <a:pt x="26335792" y="6560226"/>
                  <a:pt x="26335792" y="6570795"/>
                  <a:pt x="26325220" y="6570795"/>
                </a:cubicBezTo>
                <a:cubicBezTo>
                  <a:pt x="25897792" y="6622129"/>
                  <a:pt x="25461304" y="6652326"/>
                  <a:pt x="25033880" y="6712719"/>
                </a:cubicBezTo>
                <a:cubicBezTo>
                  <a:pt x="25003672" y="6712719"/>
                  <a:pt x="24922112" y="6753485"/>
                  <a:pt x="24932684" y="6753485"/>
                </a:cubicBezTo>
                <a:cubicBezTo>
                  <a:pt x="24922112" y="6753485"/>
                  <a:pt x="24913052" y="6764054"/>
                  <a:pt x="24902480" y="6764054"/>
                </a:cubicBezTo>
                <a:cubicBezTo>
                  <a:pt x="24872272" y="6774623"/>
                  <a:pt x="24780140" y="6815388"/>
                  <a:pt x="24851128" y="6794250"/>
                </a:cubicBezTo>
                <a:cubicBezTo>
                  <a:pt x="24953832" y="6774623"/>
                  <a:pt x="25074656" y="6753485"/>
                  <a:pt x="25196996" y="6744426"/>
                </a:cubicBezTo>
                <a:cubicBezTo>
                  <a:pt x="25156216" y="6753485"/>
                  <a:pt x="25126008" y="6774623"/>
                  <a:pt x="25145644" y="6774623"/>
                </a:cubicBezTo>
                <a:cubicBezTo>
                  <a:pt x="25329904" y="6764054"/>
                  <a:pt x="25511144" y="6753485"/>
                  <a:pt x="25695408" y="6733857"/>
                </a:cubicBezTo>
                <a:cubicBezTo>
                  <a:pt x="25786028" y="6723288"/>
                  <a:pt x="25878160" y="6723288"/>
                  <a:pt x="25958208" y="6712719"/>
                </a:cubicBezTo>
                <a:cubicBezTo>
                  <a:pt x="26050336" y="6703660"/>
                  <a:pt x="26142468" y="6693092"/>
                  <a:pt x="26233088" y="6673464"/>
                </a:cubicBezTo>
                <a:cubicBezTo>
                  <a:pt x="26335792" y="6662895"/>
                  <a:pt x="26426412" y="6652326"/>
                  <a:pt x="26527604" y="6632698"/>
                </a:cubicBezTo>
                <a:cubicBezTo>
                  <a:pt x="26518544" y="6641757"/>
                  <a:pt x="26507968" y="6652326"/>
                  <a:pt x="26527604" y="6652326"/>
                </a:cubicBezTo>
                <a:cubicBezTo>
                  <a:pt x="26630308" y="6641757"/>
                  <a:pt x="26742072" y="6632698"/>
                  <a:pt x="26852328" y="6611561"/>
                </a:cubicBezTo>
                <a:cubicBezTo>
                  <a:pt x="26619736" y="6662895"/>
                  <a:pt x="26375060" y="6693092"/>
                  <a:pt x="26131896" y="6733857"/>
                </a:cubicBezTo>
                <a:cubicBezTo>
                  <a:pt x="26131896" y="6733857"/>
                  <a:pt x="26131896" y="6733857"/>
                  <a:pt x="25949144" y="6764054"/>
                </a:cubicBezTo>
                <a:cubicBezTo>
                  <a:pt x="25888732" y="6764054"/>
                  <a:pt x="25826808" y="6774623"/>
                  <a:pt x="25766392" y="6785191"/>
                </a:cubicBezTo>
                <a:cubicBezTo>
                  <a:pt x="25644056" y="6794250"/>
                  <a:pt x="25521716" y="6804819"/>
                  <a:pt x="25400892" y="6815388"/>
                </a:cubicBezTo>
                <a:lnTo>
                  <a:pt x="25390320" y="6815388"/>
                </a:lnTo>
                <a:cubicBezTo>
                  <a:pt x="25248348" y="6835016"/>
                  <a:pt x="25104864" y="6856154"/>
                  <a:pt x="24973464" y="6865213"/>
                </a:cubicBezTo>
                <a:cubicBezTo>
                  <a:pt x="24932684" y="6875781"/>
                  <a:pt x="24851128" y="6916547"/>
                  <a:pt x="24882844" y="6905978"/>
                </a:cubicBezTo>
                <a:cubicBezTo>
                  <a:pt x="24973464" y="6896919"/>
                  <a:pt x="25064084" y="6886350"/>
                  <a:pt x="25156216" y="6875781"/>
                </a:cubicBezTo>
                <a:cubicBezTo>
                  <a:pt x="25145644" y="6886350"/>
                  <a:pt x="25145644" y="6886350"/>
                  <a:pt x="25156216" y="6886350"/>
                </a:cubicBezTo>
                <a:cubicBezTo>
                  <a:pt x="25431096" y="6865213"/>
                  <a:pt x="25786028" y="6815388"/>
                  <a:pt x="26071480" y="6815388"/>
                </a:cubicBezTo>
                <a:cubicBezTo>
                  <a:pt x="26009556" y="6825957"/>
                  <a:pt x="25958208" y="6835016"/>
                  <a:pt x="25908364" y="6845585"/>
                </a:cubicBezTo>
                <a:cubicBezTo>
                  <a:pt x="25745248" y="6845585"/>
                  <a:pt x="25583640" y="6865213"/>
                  <a:pt x="25420524" y="6886350"/>
                </a:cubicBezTo>
                <a:cubicBezTo>
                  <a:pt x="25409952" y="6886350"/>
                  <a:pt x="25390320" y="6896919"/>
                  <a:pt x="25379748" y="6896919"/>
                </a:cubicBezTo>
                <a:cubicBezTo>
                  <a:pt x="25369172" y="6896919"/>
                  <a:pt x="25349540" y="6896919"/>
                  <a:pt x="25338968" y="6896919"/>
                </a:cubicBezTo>
                <a:cubicBezTo>
                  <a:pt x="25338968" y="6896919"/>
                  <a:pt x="25338968" y="6896919"/>
                  <a:pt x="25207568" y="6916547"/>
                </a:cubicBezTo>
                <a:cubicBezTo>
                  <a:pt x="25207568" y="6916547"/>
                  <a:pt x="25207568" y="6916547"/>
                  <a:pt x="25166788" y="6916547"/>
                </a:cubicBezTo>
                <a:cubicBezTo>
                  <a:pt x="25003672" y="6937685"/>
                  <a:pt x="24842064" y="6946744"/>
                  <a:pt x="24678948" y="6957312"/>
                </a:cubicBezTo>
                <a:cubicBezTo>
                  <a:pt x="24515832" y="6976940"/>
                  <a:pt x="24354224" y="6987509"/>
                  <a:pt x="24191108" y="7007137"/>
                </a:cubicBezTo>
                <a:cubicBezTo>
                  <a:pt x="24191108" y="7007137"/>
                  <a:pt x="24191108" y="7007137"/>
                  <a:pt x="24180536" y="7007137"/>
                </a:cubicBezTo>
                <a:cubicBezTo>
                  <a:pt x="24150328" y="7007137"/>
                  <a:pt x="24059708" y="7047902"/>
                  <a:pt x="24089916" y="7047902"/>
                </a:cubicBezTo>
                <a:cubicBezTo>
                  <a:pt x="24210744" y="7038843"/>
                  <a:pt x="24322508" y="7038843"/>
                  <a:pt x="24435784" y="7028275"/>
                </a:cubicBezTo>
                <a:cubicBezTo>
                  <a:pt x="24435784" y="7028275"/>
                  <a:pt x="24435784" y="7028275"/>
                  <a:pt x="24780140" y="6998078"/>
                </a:cubicBezTo>
                <a:cubicBezTo>
                  <a:pt x="24648740" y="7017706"/>
                  <a:pt x="24526404" y="7038843"/>
                  <a:pt x="24404068" y="7069040"/>
                </a:cubicBezTo>
                <a:cubicBezTo>
                  <a:pt x="24384432" y="7069040"/>
                  <a:pt x="24283240" y="7109806"/>
                  <a:pt x="24322508" y="7109806"/>
                </a:cubicBezTo>
                <a:cubicBezTo>
                  <a:pt x="24439560" y="7102256"/>
                  <a:pt x="24556516" y="7092726"/>
                  <a:pt x="24673260" y="7081732"/>
                </a:cubicBezTo>
                <a:lnTo>
                  <a:pt x="25003696" y="7046891"/>
                </a:lnTo>
                <a:lnTo>
                  <a:pt x="24913052" y="7058471"/>
                </a:lnTo>
                <a:cubicBezTo>
                  <a:pt x="24891908" y="7069040"/>
                  <a:pt x="24780140" y="7099237"/>
                  <a:pt x="24810348" y="7109806"/>
                </a:cubicBezTo>
                <a:cubicBezTo>
                  <a:pt x="24913052" y="7109806"/>
                  <a:pt x="25003672" y="7109806"/>
                  <a:pt x="25095804" y="7099237"/>
                </a:cubicBezTo>
                <a:cubicBezTo>
                  <a:pt x="24994608" y="7120374"/>
                  <a:pt x="24882844" y="7140002"/>
                  <a:pt x="24780140" y="7159630"/>
                </a:cubicBezTo>
                <a:cubicBezTo>
                  <a:pt x="24760508" y="7170199"/>
                  <a:pt x="24657804" y="7210964"/>
                  <a:pt x="24698584" y="7200396"/>
                </a:cubicBezTo>
                <a:cubicBezTo>
                  <a:pt x="24891908" y="7191337"/>
                  <a:pt x="25085228" y="7180768"/>
                  <a:pt x="25278552" y="7159630"/>
                </a:cubicBezTo>
                <a:cubicBezTo>
                  <a:pt x="25237776" y="7170199"/>
                  <a:pt x="25196996" y="7200396"/>
                  <a:pt x="25216628" y="7200396"/>
                </a:cubicBezTo>
                <a:cubicBezTo>
                  <a:pt x="25521716" y="7159630"/>
                  <a:pt x="25826808" y="7140002"/>
                  <a:pt x="26121324" y="7109806"/>
                </a:cubicBezTo>
                <a:cubicBezTo>
                  <a:pt x="26426412" y="7069040"/>
                  <a:pt x="26731500" y="7028275"/>
                  <a:pt x="27026016" y="6976940"/>
                </a:cubicBezTo>
                <a:cubicBezTo>
                  <a:pt x="27015444" y="6976940"/>
                  <a:pt x="27015444" y="6987509"/>
                  <a:pt x="27026016" y="6987509"/>
                </a:cubicBezTo>
                <a:cubicBezTo>
                  <a:pt x="27157416" y="6967881"/>
                  <a:pt x="27299388" y="6957312"/>
                  <a:pt x="27432296" y="6937685"/>
                </a:cubicBezTo>
                <a:cubicBezTo>
                  <a:pt x="27260120" y="6967881"/>
                  <a:pt x="27077368" y="6998078"/>
                  <a:pt x="26903680" y="7017706"/>
                </a:cubicBezTo>
                <a:cubicBezTo>
                  <a:pt x="26914252" y="7017706"/>
                  <a:pt x="26914252" y="7007137"/>
                  <a:pt x="26903680" y="7007137"/>
                </a:cubicBezTo>
                <a:cubicBezTo>
                  <a:pt x="26903680" y="7007137"/>
                  <a:pt x="26903680" y="7007137"/>
                  <a:pt x="26649940" y="7047902"/>
                </a:cubicBezTo>
                <a:cubicBezTo>
                  <a:pt x="26619736" y="7058471"/>
                  <a:pt x="26557812" y="7088668"/>
                  <a:pt x="26548748" y="7099237"/>
                </a:cubicBezTo>
                <a:cubicBezTo>
                  <a:pt x="26548748" y="7099237"/>
                  <a:pt x="26548748" y="7099237"/>
                  <a:pt x="26527604" y="7099237"/>
                </a:cubicBezTo>
                <a:cubicBezTo>
                  <a:pt x="26548748" y="7088668"/>
                  <a:pt x="26548748" y="7088668"/>
                  <a:pt x="26538176" y="7088668"/>
                </a:cubicBezTo>
                <a:cubicBezTo>
                  <a:pt x="26415840" y="7109806"/>
                  <a:pt x="26295012" y="7120374"/>
                  <a:pt x="26172676" y="7140002"/>
                </a:cubicBezTo>
                <a:cubicBezTo>
                  <a:pt x="26172676" y="7140002"/>
                  <a:pt x="26172676" y="7140002"/>
                  <a:pt x="25989924" y="7170199"/>
                </a:cubicBezTo>
                <a:cubicBezTo>
                  <a:pt x="25989924" y="7170199"/>
                  <a:pt x="25989924" y="7170199"/>
                  <a:pt x="25807172" y="7180768"/>
                </a:cubicBezTo>
                <a:cubicBezTo>
                  <a:pt x="25776964" y="7180768"/>
                  <a:pt x="25684836" y="7221533"/>
                  <a:pt x="25695408" y="7232102"/>
                </a:cubicBezTo>
                <a:cubicBezTo>
                  <a:pt x="25663688" y="7241161"/>
                  <a:pt x="25603276" y="7271358"/>
                  <a:pt x="25663688" y="7262299"/>
                </a:cubicBezTo>
                <a:cubicBezTo>
                  <a:pt x="25704468" y="7251730"/>
                  <a:pt x="25745248" y="7241161"/>
                  <a:pt x="25786028" y="7221533"/>
                </a:cubicBezTo>
                <a:cubicBezTo>
                  <a:pt x="25796600" y="7221533"/>
                  <a:pt x="25807172" y="7221533"/>
                  <a:pt x="25816236" y="7221533"/>
                </a:cubicBezTo>
                <a:cubicBezTo>
                  <a:pt x="25958208" y="7210964"/>
                  <a:pt x="26110752" y="7191337"/>
                  <a:pt x="26254232" y="7159630"/>
                </a:cubicBezTo>
                <a:cubicBezTo>
                  <a:pt x="26243660" y="7170199"/>
                  <a:pt x="26243660" y="7170199"/>
                  <a:pt x="26243660" y="7170199"/>
                </a:cubicBezTo>
                <a:cubicBezTo>
                  <a:pt x="26162100" y="7191337"/>
                  <a:pt x="26091116" y="7200396"/>
                  <a:pt x="26009556" y="7210964"/>
                </a:cubicBezTo>
                <a:cubicBezTo>
                  <a:pt x="25938572" y="7221533"/>
                  <a:pt x="25857012" y="7232102"/>
                  <a:pt x="25786028" y="7241161"/>
                </a:cubicBezTo>
                <a:cubicBezTo>
                  <a:pt x="25766392" y="7241161"/>
                  <a:pt x="25745248" y="7251730"/>
                  <a:pt x="25725612" y="7262299"/>
                </a:cubicBezTo>
                <a:cubicBezTo>
                  <a:pt x="25461304" y="7281927"/>
                  <a:pt x="25196996" y="7303064"/>
                  <a:pt x="24932684" y="7333261"/>
                </a:cubicBezTo>
                <a:cubicBezTo>
                  <a:pt x="24932684" y="7333261"/>
                  <a:pt x="24932684" y="7333261"/>
                  <a:pt x="24536976" y="7374026"/>
                </a:cubicBezTo>
                <a:cubicBezTo>
                  <a:pt x="24404068" y="7384595"/>
                  <a:pt x="24272668" y="7393654"/>
                  <a:pt x="24139756" y="7404223"/>
                </a:cubicBezTo>
                <a:cubicBezTo>
                  <a:pt x="24089916" y="7404223"/>
                  <a:pt x="24008356" y="7444989"/>
                  <a:pt x="24038564" y="7444989"/>
                </a:cubicBezTo>
                <a:cubicBezTo>
                  <a:pt x="24201680" y="7434419"/>
                  <a:pt x="24373860" y="7423851"/>
                  <a:pt x="24536976" y="7404223"/>
                </a:cubicBezTo>
                <a:cubicBezTo>
                  <a:pt x="24536976" y="7404223"/>
                  <a:pt x="24536976" y="7404223"/>
                  <a:pt x="25033880" y="7352889"/>
                </a:cubicBezTo>
                <a:cubicBezTo>
                  <a:pt x="25369172" y="7322692"/>
                  <a:pt x="25704468" y="7292495"/>
                  <a:pt x="26039764" y="7271358"/>
                </a:cubicBezTo>
                <a:cubicBezTo>
                  <a:pt x="26071480" y="7271358"/>
                  <a:pt x="26110752" y="7251730"/>
                  <a:pt x="26131896" y="7241161"/>
                </a:cubicBezTo>
                <a:cubicBezTo>
                  <a:pt x="26355424" y="7210964"/>
                  <a:pt x="26578956" y="7180768"/>
                  <a:pt x="26791912" y="7129433"/>
                </a:cubicBezTo>
                <a:cubicBezTo>
                  <a:pt x="26827406" y="7129433"/>
                  <a:pt x="26862900" y="7127168"/>
                  <a:pt x="26898392" y="7123583"/>
                </a:cubicBezTo>
                <a:lnTo>
                  <a:pt x="26992446" y="7111414"/>
                </a:lnTo>
                <a:lnTo>
                  <a:pt x="26974098" y="7120186"/>
                </a:lnTo>
                <a:cubicBezTo>
                  <a:pt x="26965226" y="7122639"/>
                  <a:pt x="26955030" y="7124904"/>
                  <a:pt x="26944456" y="7129433"/>
                </a:cubicBezTo>
                <a:cubicBezTo>
                  <a:pt x="26701292" y="7180768"/>
                  <a:pt x="26436984" y="7221533"/>
                  <a:pt x="26192308" y="7262299"/>
                </a:cubicBezTo>
                <a:cubicBezTo>
                  <a:pt x="26213452" y="7251730"/>
                  <a:pt x="26233088" y="7241161"/>
                  <a:pt x="26202880" y="7241161"/>
                </a:cubicBezTo>
                <a:cubicBezTo>
                  <a:pt x="25989924" y="7292495"/>
                  <a:pt x="25776964" y="7312123"/>
                  <a:pt x="25551924" y="7333261"/>
                </a:cubicBezTo>
                <a:cubicBezTo>
                  <a:pt x="25338968" y="7352889"/>
                  <a:pt x="25115436" y="7374026"/>
                  <a:pt x="24891908" y="7384595"/>
                </a:cubicBezTo>
                <a:cubicBezTo>
                  <a:pt x="24891908" y="7384595"/>
                  <a:pt x="24891908" y="7384595"/>
                  <a:pt x="24820920" y="7393654"/>
                </a:cubicBezTo>
                <a:cubicBezTo>
                  <a:pt x="24780140" y="7404223"/>
                  <a:pt x="24689520" y="7444989"/>
                  <a:pt x="24719728" y="7444989"/>
                </a:cubicBezTo>
                <a:cubicBezTo>
                  <a:pt x="25104864" y="7404223"/>
                  <a:pt x="25491512" y="7384595"/>
                  <a:pt x="25867584" y="7333261"/>
                </a:cubicBezTo>
                <a:cubicBezTo>
                  <a:pt x="25826808" y="7342320"/>
                  <a:pt x="25786028" y="7363458"/>
                  <a:pt x="25826808" y="7363458"/>
                </a:cubicBezTo>
                <a:cubicBezTo>
                  <a:pt x="25867584" y="7363458"/>
                  <a:pt x="25918936" y="7363458"/>
                  <a:pt x="25958208" y="7352889"/>
                </a:cubicBezTo>
                <a:cubicBezTo>
                  <a:pt x="25878160" y="7374026"/>
                  <a:pt x="25786028" y="7384595"/>
                  <a:pt x="25704468" y="7393654"/>
                </a:cubicBezTo>
                <a:cubicBezTo>
                  <a:pt x="25736188" y="7384595"/>
                  <a:pt x="25755820" y="7374026"/>
                  <a:pt x="25725612" y="7374026"/>
                </a:cubicBezTo>
                <a:cubicBezTo>
                  <a:pt x="25349540" y="7393654"/>
                  <a:pt x="24984036" y="7454047"/>
                  <a:pt x="24597392" y="7475185"/>
                </a:cubicBezTo>
                <a:cubicBezTo>
                  <a:pt x="24556612" y="7485754"/>
                  <a:pt x="24465992" y="7526519"/>
                  <a:pt x="24496196" y="7526519"/>
                </a:cubicBezTo>
                <a:cubicBezTo>
                  <a:pt x="24769568" y="7505381"/>
                  <a:pt x="25033880" y="7475185"/>
                  <a:pt x="25298188" y="7444989"/>
                </a:cubicBezTo>
                <a:cubicBezTo>
                  <a:pt x="25126008" y="7475185"/>
                  <a:pt x="24943256" y="7494813"/>
                  <a:pt x="24760508" y="7526519"/>
                </a:cubicBezTo>
                <a:cubicBezTo>
                  <a:pt x="24586816" y="7546147"/>
                  <a:pt x="24404068" y="7576344"/>
                  <a:pt x="24231888" y="7597481"/>
                </a:cubicBezTo>
                <a:cubicBezTo>
                  <a:pt x="23845240" y="7627678"/>
                  <a:pt x="23449532" y="7668443"/>
                  <a:pt x="23053824" y="7688071"/>
                </a:cubicBezTo>
                <a:cubicBezTo>
                  <a:pt x="23002472" y="7688071"/>
                  <a:pt x="22920912" y="7728837"/>
                  <a:pt x="22951120" y="7728837"/>
                </a:cubicBezTo>
                <a:cubicBezTo>
                  <a:pt x="23316624" y="7709209"/>
                  <a:pt x="23683636" y="7679013"/>
                  <a:pt x="24049136" y="7647306"/>
                </a:cubicBezTo>
                <a:cubicBezTo>
                  <a:pt x="24038564" y="7657875"/>
                  <a:pt x="24049136" y="7657875"/>
                  <a:pt x="24068772" y="7647306"/>
                </a:cubicBezTo>
                <a:cubicBezTo>
                  <a:pt x="24100488" y="7647306"/>
                  <a:pt x="24120124" y="7647306"/>
                  <a:pt x="24150328" y="7638247"/>
                </a:cubicBezTo>
                <a:cubicBezTo>
                  <a:pt x="24313448" y="7627678"/>
                  <a:pt x="24485624" y="7606541"/>
                  <a:pt x="24657804" y="7586913"/>
                </a:cubicBezTo>
                <a:cubicBezTo>
                  <a:pt x="24657804" y="7586913"/>
                  <a:pt x="24657804" y="7586913"/>
                  <a:pt x="24861700" y="7567285"/>
                </a:cubicBezTo>
                <a:cubicBezTo>
                  <a:pt x="24842064" y="7576344"/>
                  <a:pt x="24801284" y="7586913"/>
                  <a:pt x="24780140" y="7597481"/>
                </a:cubicBezTo>
                <a:cubicBezTo>
                  <a:pt x="24455420" y="7638247"/>
                  <a:pt x="24120124" y="7647306"/>
                  <a:pt x="23795400" y="7679013"/>
                </a:cubicBezTo>
                <a:cubicBezTo>
                  <a:pt x="23795400" y="7679013"/>
                  <a:pt x="23795400" y="7679013"/>
                  <a:pt x="23307560" y="7709209"/>
                </a:cubicBezTo>
                <a:cubicBezTo>
                  <a:pt x="23144444" y="7718268"/>
                  <a:pt x="22972264" y="7739406"/>
                  <a:pt x="22809148" y="7739406"/>
                </a:cubicBezTo>
                <a:cubicBezTo>
                  <a:pt x="22809148" y="7739406"/>
                  <a:pt x="22809148" y="7739406"/>
                  <a:pt x="21824408" y="7780172"/>
                </a:cubicBezTo>
                <a:cubicBezTo>
                  <a:pt x="21661288" y="7780172"/>
                  <a:pt x="21498172" y="7790740"/>
                  <a:pt x="21336568" y="7790740"/>
                </a:cubicBezTo>
                <a:cubicBezTo>
                  <a:pt x="21336568" y="7790740"/>
                  <a:pt x="21336568" y="7790740"/>
                  <a:pt x="20838156" y="7790740"/>
                </a:cubicBezTo>
                <a:cubicBezTo>
                  <a:pt x="20838156" y="7790740"/>
                  <a:pt x="20838156" y="7790740"/>
                  <a:pt x="19851904" y="7790740"/>
                </a:cubicBezTo>
                <a:cubicBezTo>
                  <a:pt x="19851904" y="7790740"/>
                  <a:pt x="19851904" y="7790740"/>
                  <a:pt x="18867160" y="7759033"/>
                </a:cubicBezTo>
                <a:cubicBezTo>
                  <a:pt x="18867160" y="7759033"/>
                  <a:pt x="18867160" y="7759033"/>
                  <a:pt x="18368748" y="7749975"/>
                </a:cubicBezTo>
                <a:cubicBezTo>
                  <a:pt x="18368748" y="7749975"/>
                  <a:pt x="18368748" y="7749975"/>
                  <a:pt x="17880908" y="7718268"/>
                </a:cubicBezTo>
                <a:cubicBezTo>
                  <a:pt x="17880908" y="7718268"/>
                  <a:pt x="17880908" y="7718268"/>
                  <a:pt x="16896168" y="7657875"/>
                </a:cubicBezTo>
                <a:cubicBezTo>
                  <a:pt x="16591080" y="7638247"/>
                  <a:pt x="16296564" y="7606541"/>
                  <a:pt x="16002047" y="7576344"/>
                </a:cubicBezTo>
                <a:cubicBezTo>
                  <a:pt x="16002047" y="7576344"/>
                  <a:pt x="16002047" y="7576344"/>
                  <a:pt x="15554987" y="7535579"/>
                </a:cubicBezTo>
                <a:cubicBezTo>
                  <a:pt x="15402442" y="7515951"/>
                  <a:pt x="15260471" y="7505381"/>
                  <a:pt x="15107926" y="7485754"/>
                </a:cubicBezTo>
                <a:cubicBezTo>
                  <a:pt x="14813410" y="7444989"/>
                  <a:pt x="14518894" y="7414791"/>
                  <a:pt x="14215316" y="7374026"/>
                </a:cubicBezTo>
                <a:cubicBezTo>
                  <a:pt x="14215316" y="7374026"/>
                  <a:pt x="14215316" y="7374026"/>
                  <a:pt x="13778827" y="7312123"/>
                </a:cubicBezTo>
                <a:cubicBezTo>
                  <a:pt x="13626283" y="7292495"/>
                  <a:pt x="13473739" y="7271358"/>
                  <a:pt x="13331768" y="7241161"/>
                </a:cubicBezTo>
                <a:cubicBezTo>
                  <a:pt x="12325882" y="7109806"/>
                  <a:pt x="11309423" y="6916547"/>
                  <a:pt x="10314108" y="6673464"/>
                </a:cubicBezTo>
                <a:cubicBezTo>
                  <a:pt x="10344315" y="6673464"/>
                  <a:pt x="10353377" y="6662895"/>
                  <a:pt x="10333743" y="6662895"/>
                </a:cubicBezTo>
                <a:cubicBezTo>
                  <a:pt x="10170627" y="6622129"/>
                  <a:pt x="9998447" y="6591933"/>
                  <a:pt x="9826270" y="6551167"/>
                </a:cubicBezTo>
                <a:cubicBezTo>
                  <a:pt x="9856475" y="6551167"/>
                  <a:pt x="9867049" y="6540598"/>
                  <a:pt x="9845903" y="6540598"/>
                </a:cubicBezTo>
                <a:cubicBezTo>
                  <a:pt x="9663152" y="6490774"/>
                  <a:pt x="9419987" y="6450008"/>
                  <a:pt x="9237236" y="6388105"/>
                </a:cubicBezTo>
                <a:cubicBezTo>
                  <a:pt x="9256872" y="6388105"/>
                  <a:pt x="9287077" y="6388105"/>
                  <a:pt x="9317285" y="6388105"/>
                </a:cubicBezTo>
                <a:cubicBezTo>
                  <a:pt x="9317285" y="6388105"/>
                  <a:pt x="9317285" y="6388105"/>
                  <a:pt x="9358064" y="6398674"/>
                </a:cubicBezTo>
                <a:cubicBezTo>
                  <a:pt x="9358064" y="6398674"/>
                  <a:pt x="9358064" y="6398674"/>
                  <a:pt x="9368636" y="6398674"/>
                </a:cubicBezTo>
                <a:cubicBezTo>
                  <a:pt x="9368636" y="6398674"/>
                  <a:pt x="9368636" y="6398674"/>
                  <a:pt x="9379208" y="6398674"/>
                </a:cubicBezTo>
                <a:cubicBezTo>
                  <a:pt x="9398843" y="6398674"/>
                  <a:pt x="9521180" y="6398674"/>
                  <a:pt x="9469828" y="6388105"/>
                </a:cubicBezTo>
                <a:cubicBezTo>
                  <a:pt x="9419987" y="6368477"/>
                  <a:pt x="9368636" y="6347340"/>
                  <a:pt x="9317285" y="6338281"/>
                </a:cubicBezTo>
                <a:cubicBezTo>
                  <a:pt x="9317285" y="6338281"/>
                  <a:pt x="9317285" y="6338281"/>
                  <a:pt x="9500035" y="6379046"/>
                </a:cubicBezTo>
                <a:cubicBezTo>
                  <a:pt x="9540814" y="6388105"/>
                  <a:pt x="9643518" y="6379046"/>
                  <a:pt x="9611800" y="6368477"/>
                </a:cubicBezTo>
                <a:cubicBezTo>
                  <a:pt x="9469828" y="6327712"/>
                  <a:pt x="9327857" y="6297515"/>
                  <a:pt x="9175312" y="6256750"/>
                </a:cubicBezTo>
                <a:cubicBezTo>
                  <a:pt x="9216092" y="6256750"/>
                  <a:pt x="9256872" y="6256750"/>
                  <a:pt x="9226664" y="6246181"/>
                </a:cubicBezTo>
                <a:cubicBezTo>
                  <a:pt x="9104326" y="6205415"/>
                  <a:pt x="8981990" y="6164650"/>
                  <a:pt x="8850590" y="6134453"/>
                </a:cubicBezTo>
                <a:cubicBezTo>
                  <a:pt x="8880796" y="6134453"/>
                  <a:pt x="8911004" y="6134453"/>
                  <a:pt x="8891368" y="6123884"/>
                </a:cubicBezTo>
                <a:cubicBezTo>
                  <a:pt x="8891368" y="6123884"/>
                  <a:pt x="8891368" y="6123884"/>
                  <a:pt x="8911004" y="6123884"/>
                </a:cubicBezTo>
                <a:cubicBezTo>
                  <a:pt x="8932148" y="6134453"/>
                  <a:pt x="9052976" y="6134453"/>
                  <a:pt x="9012196" y="6113316"/>
                </a:cubicBezTo>
                <a:cubicBezTo>
                  <a:pt x="8951782" y="6093688"/>
                  <a:pt x="8901942" y="6083119"/>
                  <a:pt x="8850590" y="6063491"/>
                </a:cubicBezTo>
                <a:cubicBezTo>
                  <a:pt x="8820382" y="6052922"/>
                  <a:pt x="8769032" y="6052922"/>
                  <a:pt x="8738824" y="6063491"/>
                </a:cubicBezTo>
                <a:cubicBezTo>
                  <a:pt x="8698046" y="6052922"/>
                  <a:pt x="8646694" y="6043863"/>
                  <a:pt x="8596852" y="6033294"/>
                </a:cubicBezTo>
                <a:cubicBezTo>
                  <a:pt x="8605914" y="6022726"/>
                  <a:pt x="8605914" y="6022726"/>
                  <a:pt x="8596852" y="6022726"/>
                </a:cubicBezTo>
                <a:cubicBezTo>
                  <a:pt x="8454880" y="5971391"/>
                  <a:pt x="8302336" y="5932136"/>
                  <a:pt x="8169426" y="5880801"/>
                </a:cubicBezTo>
                <a:cubicBezTo>
                  <a:pt x="8229840" y="5891370"/>
                  <a:pt x="8302336" y="5910998"/>
                  <a:pt x="8373322" y="5921567"/>
                </a:cubicBezTo>
                <a:cubicBezTo>
                  <a:pt x="8575708" y="5981960"/>
                  <a:pt x="8799238" y="6033294"/>
                  <a:pt x="9012196" y="6083119"/>
                </a:cubicBezTo>
                <a:cubicBezTo>
                  <a:pt x="9043914" y="6083119"/>
                  <a:pt x="9114900" y="6083119"/>
                  <a:pt x="9114900" y="6074060"/>
                </a:cubicBezTo>
                <a:cubicBezTo>
                  <a:pt x="9237236" y="6104257"/>
                  <a:pt x="9368636" y="6134453"/>
                  <a:pt x="9490974" y="6164650"/>
                </a:cubicBezTo>
                <a:cubicBezTo>
                  <a:pt x="9490974" y="6164650"/>
                  <a:pt x="9490974" y="6164650"/>
                  <a:pt x="9510608" y="6164650"/>
                </a:cubicBezTo>
                <a:cubicBezTo>
                  <a:pt x="9521180" y="6164650"/>
                  <a:pt x="9521180" y="6164650"/>
                  <a:pt x="9531752" y="6175219"/>
                </a:cubicBezTo>
                <a:cubicBezTo>
                  <a:pt x="9663152" y="6194847"/>
                  <a:pt x="9785489" y="6226553"/>
                  <a:pt x="9916889" y="6246181"/>
                </a:cubicBezTo>
                <a:cubicBezTo>
                  <a:pt x="9947096" y="6256750"/>
                  <a:pt x="10069433" y="6256750"/>
                  <a:pt x="10028654" y="6235612"/>
                </a:cubicBezTo>
                <a:cubicBezTo>
                  <a:pt x="10028654" y="6235612"/>
                  <a:pt x="10028654" y="6235612"/>
                  <a:pt x="9744710" y="6164650"/>
                </a:cubicBezTo>
                <a:cubicBezTo>
                  <a:pt x="9785489" y="6164650"/>
                  <a:pt x="9805124" y="6154081"/>
                  <a:pt x="9785489" y="6145022"/>
                </a:cubicBezTo>
                <a:cubicBezTo>
                  <a:pt x="9693360" y="6113316"/>
                  <a:pt x="9602739" y="6093688"/>
                  <a:pt x="9510608" y="6063491"/>
                </a:cubicBezTo>
                <a:cubicBezTo>
                  <a:pt x="9551387" y="6063491"/>
                  <a:pt x="9643518" y="6052922"/>
                  <a:pt x="9602739" y="6052922"/>
                </a:cubicBezTo>
                <a:cubicBezTo>
                  <a:pt x="9490974" y="6022726"/>
                  <a:pt x="9379208" y="5992529"/>
                  <a:pt x="9267444" y="5962332"/>
                </a:cubicBezTo>
                <a:cubicBezTo>
                  <a:pt x="9164740" y="5932136"/>
                  <a:pt x="9052976" y="5910998"/>
                  <a:pt x="8941210" y="5870232"/>
                </a:cubicBezTo>
                <a:cubicBezTo>
                  <a:pt x="8932148" y="5870232"/>
                  <a:pt x="8921576" y="5870232"/>
                  <a:pt x="8901942" y="5870232"/>
                </a:cubicBezTo>
                <a:cubicBezTo>
                  <a:pt x="8575708" y="5788701"/>
                  <a:pt x="8240412" y="5707170"/>
                  <a:pt x="7915690" y="5627149"/>
                </a:cubicBezTo>
                <a:cubicBezTo>
                  <a:pt x="7905117" y="5627149"/>
                  <a:pt x="7915690" y="5627149"/>
                  <a:pt x="7905117" y="5627149"/>
                </a:cubicBezTo>
                <a:cubicBezTo>
                  <a:pt x="7702732" y="5556187"/>
                  <a:pt x="7498835" y="5485225"/>
                  <a:pt x="7296450" y="5412753"/>
                </a:cubicBezTo>
                <a:cubicBezTo>
                  <a:pt x="7305513" y="5412753"/>
                  <a:pt x="7316085" y="5412753"/>
                  <a:pt x="7305513" y="5403694"/>
                </a:cubicBezTo>
                <a:cubicBezTo>
                  <a:pt x="7305513" y="5403694"/>
                  <a:pt x="7305513" y="5403694"/>
                  <a:pt x="7021568" y="5322163"/>
                </a:cubicBezTo>
                <a:cubicBezTo>
                  <a:pt x="7021568" y="5322163"/>
                  <a:pt x="7021568" y="5322163"/>
                  <a:pt x="7092555" y="5332732"/>
                </a:cubicBezTo>
                <a:cubicBezTo>
                  <a:pt x="7122761" y="5341791"/>
                  <a:pt x="7184685" y="5341791"/>
                  <a:pt x="7204320" y="5341791"/>
                </a:cubicBezTo>
                <a:cubicBezTo>
                  <a:pt x="7356864" y="5382556"/>
                  <a:pt x="7509408" y="5433891"/>
                  <a:pt x="7671015" y="5474656"/>
                </a:cubicBezTo>
                <a:cubicBezTo>
                  <a:pt x="7631746" y="5474656"/>
                  <a:pt x="7539615" y="5474656"/>
                  <a:pt x="7569822" y="5485225"/>
                </a:cubicBezTo>
                <a:cubicBezTo>
                  <a:pt x="7569822" y="5485225"/>
                  <a:pt x="7671015" y="5515422"/>
                  <a:pt x="7763145" y="5545618"/>
                </a:cubicBezTo>
                <a:cubicBezTo>
                  <a:pt x="7803925" y="5556187"/>
                  <a:pt x="7855276" y="5565246"/>
                  <a:pt x="7885483" y="5575815"/>
                </a:cubicBezTo>
                <a:cubicBezTo>
                  <a:pt x="7915690" y="5586384"/>
                  <a:pt x="7945897" y="5596953"/>
                  <a:pt x="7945897" y="5596953"/>
                </a:cubicBezTo>
                <a:cubicBezTo>
                  <a:pt x="7976103" y="5606012"/>
                  <a:pt x="8016882" y="5596953"/>
                  <a:pt x="8038027" y="5596953"/>
                </a:cubicBezTo>
                <a:cubicBezTo>
                  <a:pt x="8038027" y="5596953"/>
                  <a:pt x="8038027" y="5596953"/>
                  <a:pt x="8057662" y="5596953"/>
                </a:cubicBezTo>
                <a:cubicBezTo>
                  <a:pt x="8087868" y="5606012"/>
                  <a:pt x="8118075" y="5606012"/>
                  <a:pt x="8139220" y="5606012"/>
                </a:cubicBezTo>
                <a:lnTo>
                  <a:pt x="8149792" y="5606012"/>
                </a:lnTo>
                <a:cubicBezTo>
                  <a:pt x="8302336" y="5636208"/>
                  <a:pt x="8454880" y="5676974"/>
                  <a:pt x="8596852" y="5707170"/>
                </a:cubicBezTo>
                <a:cubicBezTo>
                  <a:pt x="8605914" y="5707170"/>
                  <a:pt x="8627060" y="5707170"/>
                  <a:pt x="8646694" y="5707170"/>
                </a:cubicBezTo>
                <a:cubicBezTo>
                  <a:pt x="8728252" y="5738877"/>
                  <a:pt x="8799238" y="5758505"/>
                  <a:pt x="8861162" y="5769074"/>
                </a:cubicBezTo>
                <a:cubicBezTo>
                  <a:pt x="8901942" y="5788701"/>
                  <a:pt x="9003134" y="5779642"/>
                  <a:pt x="8972928" y="5769074"/>
                </a:cubicBezTo>
                <a:cubicBezTo>
                  <a:pt x="8926862" y="5753975"/>
                  <a:pt x="8870980" y="5736235"/>
                  <a:pt x="8810000" y="5717173"/>
                </a:cubicBezTo>
                <a:lnTo>
                  <a:pt x="8756899" y="5700756"/>
                </a:lnTo>
                <a:lnTo>
                  <a:pt x="8840017" y="5717739"/>
                </a:lnTo>
                <a:cubicBezTo>
                  <a:pt x="8870224" y="5728308"/>
                  <a:pt x="8981990" y="5717739"/>
                  <a:pt x="8941210" y="5707170"/>
                </a:cubicBezTo>
                <a:cubicBezTo>
                  <a:pt x="8861162" y="5676974"/>
                  <a:pt x="8657266" y="5636208"/>
                  <a:pt x="8504722" y="5586384"/>
                </a:cubicBezTo>
                <a:cubicBezTo>
                  <a:pt x="8565136" y="5596953"/>
                  <a:pt x="8616488" y="5606012"/>
                  <a:pt x="8667838" y="5616580"/>
                </a:cubicBezTo>
                <a:cubicBezTo>
                  <a:pt x="8738824" y="5636208"/>
                  <a:pt x="8809810" y="5657346"/>
                  <a:pt x="8880796" y="5676974"/>
                </a:cubicBezTo>
                <a:cubicBezTo>
                  <a:pt x="8880796" y="5676974"/>
                  <a:pt x="8880796" y="5676974"/>
                  <a:pt x="9123961" y="5747936"/>
                </a:cubicBezTo>
                <a:cubicBezTo>
                  <a:pt x="9205520" y="5779642"/>
                  <a:pt x="9287077" y="5799270"/>
                  <a:pt x="9358064" y="5818898"/>
                </a:cubicBezTo>
                <a:cubicBezTo>
                  <a:pt x="9398843" y="5829467"/>
                  <a:pt x="9510608" y="5818898"/>
                  <a:pt x="9469828" y="5809839"/>
                </a:cubicBezTo>
                <a:cubicBezTo>
                  <a:pt x="9267444" y="5747936"/>
                  <a:pt x="9063548" y="5687543"/>
                  <a:pt x="8861162" y="5627149"/>
                </a:cubicBezTo>
                <a:cubicBezTo>
                  <a:pt x="8861162" y="5627149"/>
                  <a:pt x="8861162" y="5616580"/>
                  <a:pt x="8850590" y="5616580"/>
                </a:cubicBezTo>
                <a:cubicBezTo>
                  <a:pt x="8840017" y="5616580"/>
                  <a:pt x="8820382" y="5616580"/>
                  <a:pt x="8809810" y="5606012"/>
                </a:cubicBezTo>
                <a:cubicBezTo>
                  <a:pt x="8820382" y="5606012"/>
                  <a:pt x="8820382" y="5606012"/>
                  <a:pt x="8809810" y="5596953"/>
                </a:cubicBezTo>
                <a:cubicBezTo>
                  <a:pt x="8676900" y="5556187"/>
                  <a:pt x="8545502" y="5515422"/>
                  <a:pt x="8423164" y="5474656"/>
                </a:cubicBezTo>
                <a:cubicBezTo>
                  <a:pt x="8423164" y="5474656"/>
                  <a:pt x="8414102" y="5464087"/>
                  <a:pt x="8403529" y="5464087"/>
                </a:cubicBezTo>
                <a:cubicBezTo>
                  <a:pt x="8403529" y="5464087"/>
                  <a:pt x="8403529" y="5464087"/>
                  <a:pt x="8352178" y="5453518"/>
                </a:cubicBezTo>
                <a:cubicBezTo>
                  <a:pt x="8362750" y="5444459"/>
                  <a:pt x="8362750" y="5444459"/>
                  <a:pt x="8352178" y="5444459"/>
                </a:cubicBezTo>
                <a:cubicBezTo>
                  <a:pt x="8392956" y="5444459"/>
                  <a:pt x="8444308" y="5433891"/>
                  <a:pt x="8423164" y="5433891"/>
                </a:cubicBezTo>
                <a:cubicBezTo>
                  <a:pt x="8291764" y="5393125"/>
                  <a:pt x="8169426" y="5352360"/>
                  <a:pt x="8038027" y="5322163"/>
                </a:cubicBezTo>
                <a:cubicBezTo>
                  <a:pt x="8016882" y="5322163"/>
                  <a:pt x="7976103" y="5322163"/>
                  <a:pt x="7945897" y="5322163"/>
                </a:cubicBezTo>
                <a:cubicBezTo>
                  <a:pt x="7661953" y="5230063"/>
                  <a:pt x="7367436" y="5159101"/>
                  <a:pt x="7133334" y="5128904"/>
                </a:cubicBezTo>
                <a:cubicBezTo>
                  <a:pt x="7122761" y="5128904"/>
                  <a:pt x="7021568" y="5128904"/>
                  <a:pt x="7062348" y="5139473"/>
                </a:cubicBezTo>
                <a:cubicBezTo>
                  <a:pt x="7072920" y="5150042"/>
                  <a:pt x="7163541" y="5169670"/>
                  <a:pt x="7275306" y="5210435"/>
                </a:cubicBezTo>
                <a:cubicBezTo>
                  <a:pt x="7275306" y="5210435"/>
                  <a:pt x="7275306" y="5210435"/>
                  <a:pt x="7468629" y="5270829"/>
                </a:cubicBezTo>
                <a:cubicBezTo>
                  <a:pt x="7519981" y="5281397"/>
                  <a:pt x="7569822" y="5301025"/>
                  <a:pt x="7610601" y="5311594"/>
                </a:cubicBezTo>
                <a:cubicBezTo>
                  <a:pt x="7590967" y="5311594"/>
                  <a:pt x="7580394" y="5311594"/>
                  <a:pt x="7580394" y="5322163"/>
                </a:cubicBezTo>
                <a:cubicBezTo>
                  <a:pt x="7539615" y="5311594"/>
                  <a:pt x="7488264" y="5301025"/>
                  <a:pt x="7448995" y="5301025"/>
                </a:cubicBezTo>
                <a:cubicBezTo>
                  <a:pt x="7448995" y="5301025"/>
                  <a:pt x="7438422" y="5301025"/>
                  <a:pt x="7417278" y="5301025"/>
                </a:cubicBezTo>
                <a:cubicBezTo>
                  <a:pt x="7122761" y="5199866"/>
                  <a:pt x="6817673" y="5109276"/>
                  <a:pt x="6514095" y="5006608"/>
                </a:cubicBezTo>
                <a:cubicBezTo>
                  <a:pt x="6209005" y="4905449"/>
                  <a:pt x="5914490" y="4793721"/>
                  <a:pt x="5619973" y="4692562"/>
                </a:cubicBezTo>
                <a:cubicBezTo>
                  <a:pt x="5669815" y="4712190"/>
                  <a:pt x="5731739" y="4722759"/>
                  <a:pt x="5792152" y="4742387"/>
                </a:cubicBezTo>
                <a:cubicBezTo>
                  <a:pt x="5813297" y="4752956"/>
                  <a:pt x="5843504" y="4752956"/>
                  <a:pt x="5863138" y="4752956"/>
                </a:cubicBezTo>
                <a:cubicBezTo>
                  <a:pt x="5863138" y="4752956"/>
                  <a:pt x="5863138" y="4752956"/>
                  <a:pt x="5934124" y="4772584"/>
                </a:cubicBezTo>
                <a:cubicBezTo>
                  <a:pt x="5964330" y="4783152"/>
                  <a:pt x="6005110" y="4783152"/>
                  <a:pt x="6035317" y="4783152"/>
                </a:cubicBezTo>
                <a:cubicBezTo>
                  <a:pt x="6168227" y="4823918"/>
                  <a:pt x="6310199" y="4864683"/>
                  <a:pt x="6452171" y="4916018"/>
                </a:cubicBezTo>
                <a:cubicBezTo>
                  <a:pt x="6492949" y="4925077"/>
                  <a:pt x="6594143" y="4916018"/>
                  <a:pt x="6563936" y="4905449"/>
                </a:cubicBezTo>
                <a:cubicBezTo>
                  <a:pt x="6452170" y="4869968"/>
                  <a:pt x="6343048" y="4834487"/>
                  <a:pt x="6235248" y="4800327"/>
                </a:cubicBezTo>
                <a:lnTo>
                  <a:pt x="5920795" y="4705042"/>
                </a:lnTo>
                <a:lnTo>
                  <a:pt x="6030786" y="4733894"/>
                </a:lnTo>
                <a:cubicBezTo>
                  <a:pt x="6096863" y="4752956"/>
                  <a:pt x="6162940" y="4773338"/>
                  <a:pt x="6228640" y="4793721"/>
                </a:cubicBezTo>
                <a:cubicBezTo>
                  <a:pt x="6249785" y="4804290"/>
                  <a:pt x="6290564" y="4804290"/>
                  <a:pt x="6320771" y="4793721"/>
                </a:cubicBezTo>
                <a:cubicBezTo>
                  <a:pt x="6473315" y="4845056"/>
                  <a:pt x="6634922" y="4875252"/>
                  <a:pt x="6798038" y="4916018"/>
                </a:cubicBezTo>
                <a:cubicBezTo>
                  <a:pt x="6808611" y="4925077"/>
                  <a:pt x="6838818" y="4925077"/>
                  <a:pt x="6869024" y="4925077"/>
                </a:cubicBezTo>
                <a:cubicBezTo>
                  <a:pt x="6869024" y="4925077"/>
                  <a:pt x="6869024" y="4925077"/>
                  <a:pt x="6991362" y="4965842"/>
                </a:cubicBezTo>
                <a:cubicBezTo>
                  <a:pt x="6970217" y="4965842"/>
                  <a:pt x="6961155" y="4965842"/>
                  <a:pt x="6980789" y="4976411"/>
                </a:cubicBezTo>
                <a:cubicBezTo>
                  <a:pt x="7143906" y="5038314"/>
                  <a:pt x="7305513" y="5088139"/>
                  <a:pt x="7468629" y="5128904"/>
                </a:cubicBezTo>
                <a:cubicBezTo>
                  <a:pt x="7855276" y="5301025"/>
                  <a:pt x="8352178" y="5382556"/>
                  <a:pt x="8769032" y="5474656"/>
                </a:cubicBezTo>
                <a:cubicBezTo>
                  <a:pt x="8962354" y="5524481"/>
                  <a:pt x="9145106" y="5575815"/>
                  <a:pt x="9338430" y="5606012"/>
                </a:cubicBezTo>
                <a:cubicBezTo>
                  <a:pt x="9358064" y="5606012"/>
                  <a:pt x="9480401" y="5606012"/>
                  <a:pt x="9450195" y="5596953"/>
                </a:cubicBezTo>
                <a:cubicBezTo>
                  <a:pt x="9327857" y="5545618"/>
                  <a:pt x="9196458" y="5504853"/>
                  <a:pt x="9063548" y="5474656"/>
                </a:cubicBezTo>
                <a:cubicBezTo>
                  <a:pt x="9063548" y="5474656"/>
                  <a:pt x="9063548" y="5474656"/>
                  <a:pt x="9114900" y="5485225"/>
                </a:cubicBezTo>
                <a:cubicBezTo>
                  <a:pt x="9145106" y="5494284"/>
                  <a:pt x="9256872" y="5485225"/>
                  <a:pt x="9216092" y="5474656"/>
                </a:cubicBezTo>
                <a:cubicBezTo>
                  <a:pt x="9012196" y="5412753"/>
                  <a:pt x="8799238" y="5352360"/>
                  <a:pt x="8586280" y="5301025"/>
                </a:cubicBezTo>
                <a:cubicBezTo>
                  <a:pt x="8485088" y="5260260"/>
                  <a:pt x="8382384" y="5230063"/>
                  <a:pt x="8270620" y="5199866"/>
                </a:cubicBezTo>
                <a:cubicBezTo>
                  <a:pt x="8433736" y="5230063"/>
                  <a:pt x="8586280" y="5270829"/>
                  <a:pt x="8749396" y="5301025"/>
                </a:cubicBezTo>
                <a:cubicBezTo>
                  <a:pt x="8820382" y="5311594"/>
                  <a:pt x="8880796" y="5332732"/>
                  <a:pt x="8951782" y="5341791"/>
                </a:cubicBezTo>
                <a:cubicBezTo>
                  <a:pt x="8972928" y="5352360"/>
                  <a:pt x="8981990" y="5352360"/>
                  <a:pt x="9003134" y="5352360"/>
                </a:cubicBezTo>
                <a:cubicBezTo>
                  <a:pt x="9003134" y="5352360"/>
                  <a:pt x="9003134" y="5352360"/>
                  <a:pt x="9043914" y="5352360"/>
                </a:cubicBezTo>
                <a:cubicBezTo>
                  <a:pt x="9084692" y="5362928"/>
                  <a:pt x="9175312" y="5352360"/>
                  <a:pt x="9123961" y="5341791"/>
                </a:cubicBezTo>
                <a:cubicBezTo>
                  <a:pt x="9033340" y="5322163"/>
                  <a:pt x="8941210" y="5311594"/>
                  <a:pt x="8850590" y="5291966"/>
                </a:cubicBezTo>
                <a:cubicBezTo>
                  <a:pt x="8850590" y="5291966"/>
                  <a:pt x="8850590" y="5291966"/>
                  <a:pt x="8829444" y="5281397"/>
                </a:cubicBezTo>
                <a:cubicBezTo>
                  <a:pt x="8829444" y="5281397"/>
                  <a:pt x="8829444" y="5281397"/>
                  <a:pt x="8911004" y="5301025"/>
                </a:cubicBezTo>
                <a:cubicBezTo>
                  <a:pt x="8932148" y="5301025"/>
                  <a:pt x="9033340" y="5301025"/>
                  <a:pt x="9012196" y="5291966"/>
                </a:cubicBezTo>
                <a:cubicBezTo>
                  <a:pt x="9043914" y="5291966"/>
                  <a:pt x="9084692" y="5301025"/>
                  <a:pt x="9114900" y="5301025"/>
                </a:cubicBezTo>
                <a:cubicBezTo>
                  <a:pt x="9123961" y="5301025"/>
                  <a:pt x="9237236" y="5301025"/>
                  <a:pt x="9205520" y="5291966"/>
                </a:cubicBezTo>
                <a:cubicBezTo>
                  <a:pt x="9134534" y="5260260"/>
                  <a:pt x="9052976" y="5230063"/>
                  <a:pt x="8972928" y="5210435"/>
                </a:cubicBezTo>
                <a:cubicBezTo>
                  <a:pt x="8981990" y="5210435"/>
                  <a:pt x="8981990" y="5210435"/>
                  <a:pt x="8972928" y="5199866"/>
                </a:cubicBezTo>
                <a:cubicBezTo>
                  <a:pt x="8932148" y="5189298"/>
                  <a:pt x="8891368" y="5180239"/>
                  <a:pt x="8850590" y="5159101"/>
                </a:cubicBezTo>
                <a:cubicBezTo>
                  <a:pt x="8901942" y="5169670"/>
                  <a:pt x="8951782" y="5180239"/>
                  <a:pt x="9003134" y="5180239"/>
                </a:cubicBezTo>
                <a:cubicBezTo>
                  <a:pt x="9012196" y="5180239"/>
                  <a:pt x="9123961" y="5180239"/>
                  <a:pt x="9084692" y="5169670"/>
                </a:cubicBezTo>
                <a:cubicBezTo>
                  <a:pt x="8891368" y="5118335"/>
                  <a:pt x="8657266" y="5068511"/>
                  <a:pt x="8463942" y="5006608"/>
                </a:cubicBezTo>
                <a:cubicBezTo>
                  <a:pt x="8463942" y="4997549"/>
                  <a:pt x="8474516" y="4997549"/>
                  <a:pt x="8463942" y="4997549"/>
                </a:cubicBezTo>
                <a:cubicBezTo>
                  <a:pt x="8463942" y="4997549"/>
                  <a:pt x="8463942" y="4997549"/>
                  <a:pt x="8444308" y="4986980"/>
                </a:cubicBezTo>
                <a:cubicBezTo>
                  <a:pt x="8545502" y="5006608"/>
                  <a:pt x="8646694" y="5027745"/>
                  <a:pt x="8749396" y="5047373"/>
                </a:cubicBezTo>
                <a:cubicBezTo>
                  <a:pt x="8769032" y="5047373"/>
                  <a:pt x="8891368" y="5057942"/>
                  <a:pt x="8840017" y="5038314"/>
                </a:cubicBezTo>
                <a:cubicBezTo>
                  <a:pt x="8840017" y="5038314"/>
                  <a:pt x="8840017" y="5038314"/>
                  <a:pt x="8758458" y="5006608"/>
                </a:cubicBezTo>
                <a:cubicBezTo>
                  <a:pt x="8840017" y="5027745"/>
                  <a:pt x="8921576" y="5038314"/>
                  <a:pt x="9003134" y="5047373"/>
                </a:cubicBezTo>
                <a:cubicBezTo>
                  <a:pt x="9022768" y="5047373"/>
                  <a:pt x="9134534" y="5047373"/>
                  <a:pt x="9093754" y="5038314"/>
                </a:cubicBezTo>
                <a:cubicBezTo>
                  <a:pt x="9093754" y="5038314"/>
                  <a:pt x="9093754" y="5038314"/>
                  <a:pt x="9052976" y="5027745"/>
                </a:cubicBezTo>
                <a:cubicBezTo>
                  <a:pt x="9093754" y="5027745"/>
                  <a:pt x="9164740" y="5017177"/>
                  <a:pt x="9145106" y="5006608"/>
                </a:cubicBezTo>
                <a:cubicBezTo>
                  <a:pt x="8962354" y="4965842"/>
                  <a:pt x="8779604" y="4916018"/>
                  <a:pt x="8596852" y="4875252"/>
                </a:cubicBezTo>
                <a:cubicBezTo>
                  <a:pt x="8627437" y="4875252"/>
                  <a:pt x="8675012" y="4869307"/>
                  <a:pt x="8683508" y="4861876"/>
                </a:cubicBezTo>
                <a:lnTo>
                  <a:pt x="8678424" y="4855905"/>
                </a:lnTo>
                <a:lnTo>
                  <a:pt x="8811132" y="4883934"/>
                </a:lnTo>
                <a:cubicBezTo>
                  <a:pt x="8873244" y="4895258"/>
                  <a:pt x="8936679" y="4905449"/>
                  <a:pt x="9003134" y="4916018"/>
                </a:cubicBezTo>
                <a:cubicBezTo>
                  <a:pt x="9012196" y="4916018"/>
                  <a:pt x="9052976" y="4916018"/>
                  <a:pt x="9074120" y="4905449"/>
                </a:cubicBezTo>
                <a:cubicBezTo>
                  <a:pt x="8728252" y="4854115"/>
                  <a:pt x="8392956" y="4783152"/>
                  <a:pt x="8047088" y="4722759"/>
                </a:cubicBezTo>
                <a:cubicBezTo>
                  <a:pt x="8158854" y="4752956"/>
                  <a:pt x="8270620" y="4783152"/>
                  <a:pt x="8373322" y="4813349"/>
                </a:cubicBezTo>
                <a:cubicBezTo>
                  <a:pt x="8343116" y="4813349"/>
                  <a:pt x="8270620" y="4813349"/>
                  <a:pt x="8302336" y="4823918"/>
                </a:cubicBezTo>
                <a:cubicBezTo>
                  <a:pt x="8343116" y="4834487"/>
                  <a:pt x="8373322" y="4845056"/>
                  <a:pt x="8414102" y="4854115"/>
                </a:cubicBezTo>
                <a:cubicBezTo>
                  <a:pt x="8414102" y="4854115"/>
                  <a:pt x="8414102" y="4854115"/>
                  <a:pt x="8352178" y="4845056"/>
                </a:cubicBezTo>
                <a:cubicBezTo>
                  <a:pt x="8229840" y="4813349"/>
                  <a:pt x="8109013" y="4783152"/>
                  <a:pt x="7986676" y="4752956"/>
                </a:cubicBezTo>
                <a:cubicBezTo>
                  <a:pt x="7896055" y="4712190"/>
                  <a:pt x="7793352" y="4681994"/>
                  <a:pt x="7692159" y="4651797"/>
                </a:cubicBezTo>
                <a:cubicBezTo>
                  <a:pt x="7560760" y="4621600"/>
                  <a:pt x="7427850" y="4591404"/>
                  <a:pt x="7285878" y="4570266"/>
                </a:cubicBezTo>
                <a:cubicBezTo>
                  <a:pt x="7335719" y="4580835"/>
                  <a:pt x="7376498" y="4591404"/>
                  <a:pt x="7427850" y="4611031"/>
                </a:cubicBezTo>
                <a:cubicBezTo>
                  <a:pt x="7397643" y="4611031"/>
                  <a:pt x="7387071" y="4611031"/>
                  <a:pt x="7397643" y="4621600"/>
                </a:cubicBezTo>
                <a:cubicBezTo>
                  <a:pt x="7397643" y="4621600"/>
                  <a:pt x="7397643" y="4621600"/>
                  <a:pt x="7468629" y="4641228"/>
                </a:cubicBezTo>
                <a:cubicBezTo>
                  <a:pt x="7264733" y="4580835"/>
                  <a:pt x="7072920" y="4529500"/>
                  <a:pt x="6869024" y="4499304"/>
                </a:cubicBezTo>
                <a:cubicBezTo>
                  <a:pt x="6858452" y="4499304"/>
                  <a:pt x="6746687" y="4488735"/>
                  <a:pt x="6776893" y="4499304"/>
                </a:cubicBezTo>
                <a:cubicBezTo>
                  <a:pt x="7072920" y="4641228"/>
                  <a:pt x="7397643" y="4703131"/>
                  <a:pt x="7722366" y="4783152"/>
                </a:cubicBezTo>
                <a:cubicBezTo>
                  <a:pt x="7692159" y="4793721"/>
                  <a:pt x="7661953" y="4793721"/>
                  <a:pt x="7681587" y="4804290"/>
                </a:cubicBezTo>
                <a:cubicBezTo>
                  <a:pt x="7743511" y="4823918"/>
                  <a:pt x="7793352" y="4845056"/>
                  <a:pt x="7855276" y="4864683"/>
                </a:cubicBezTo>
                <a:cubicBezTo>
                  <a:pt x="7834131" y="4854115"/>
                  <a:pt x="7803925" y="4854115"/>
                  <a:pt x="7782779" y="4845056"/>
                </a:cubicBezTo>
                <a:cubicBezTo>
                  <a:pt x="7773718" y="4845056"/>
                  <a:pt x="7752573" y="4845056"/>
                  <a:pt x="7722366" y="4845056"/>
                </a:cubicBezTo>
                <a:cubicBezTo>
                  <a:pt x="7681587" y="4834487"/>
                  <a:pt x="7640808" y="4813349"/>
                  <a:pt x="7610601" y="4804290"/>
                </a:cubicBezTo>
                <a:cubicBezTo>
                  <a:pt x="7569822" y="4793721"/>
                  <a:pt x="7468629" y="4804290"/>
                  <a:pt x="7498835" y="4813349"/>
                </a:cubicBezTo>
                <a:cubicBezTo>
                  <a:pt x="7498835" y="4813349"/>
                  <a:pt x="7498835" y="4813349"/>
                  <a:pt x="7681587" y="4875252"/>
                </a:cubicBezTo>
                <a:cubicBezTo>
                  <a:pt x="7661953" y="4875252"/>
                  <a:pt x="7631746" y="4875252"/>
                  <a:pt x="7621173" y="4875252"/>
                </a:cubicBezTo>
                <a:cubicBezTo>
                  <a:pt x="7529043" y="4845056"/>
                  <a:pt x="7438422" y="4813349"/>
                  <a:pt x="7356864" y="4793721"/>
                </a:cubicBezTo>
                <a:cubicBezTo>
                  <a:pt x="7335719" y="4783152"/>
                  <a:pt x="7296450" y="4783152"/>
                  <a:pt x="7264733" y="4783152"/>
                </a:cubicBezTo>
                <a:cubicBezTo>
                  <a:pt x="7174113" y="4752956"/>
                  <a:pt x="7081982" y="4733328"/>
                  <a:pt x="6991362" y="4703131"/>
                </a:cubicBezTo>
                <a:cubicBezTo>
                  <a:pt x="6970217" y="4692562"/>
                  <a:pt x="6838818" y="4692562"/>
                  <a:pt x="6888659" y="4712190"/>
                </a:cubicBezTo>
                <a:cubicBezTo>
                  <a:pt x="6888659" y="4712190"/>
                  <a:pt x="6888659" y="4712190"/>
                  <a:pt x="7032141" y="4763525"/>
                </a:cubicBezTo>
                <a:cubicBezTo>
                  <a:pt x="7010996" y="4763525"/>
                  <a:pt x="6991362" y="4763525"/>
                  <a:pt x="7010996" y="4772584"/>
                </a:cubicBezTo>
                <a:cubicBezTo>
                  <a:pt x="7204320" y="4864683"/>
                  <a:pt x="7458057" y="4925077"/>
                  <a:pt x="7692159" y="4986980"/>
                </a:cubicBezTo>
                <a:cubicBezTo>
                  <a:pt x="7671015" y="4986980"/>
                  <a:pt x="7661953" y="4986980"/>
                  <a:pt x="7651380" y="4997549"/>
                </a:cubicBezTo>
                <a:cubicBezTo>
                  <a:pt x="7600029" y="4976411"/>
                  <a:pt x="7590967" y="4976411"/>
                  <a:pt x="7509408" y="4956783"/>
                </a:cubicBezTo>
                <a:cubicBezTo>
                  <a:pt x="7488264" y="4956783"/>
                  <a:pt x="7376498" y="4946214"/>
                  <a:pt x="7408216" y="4956783"/>
                </a:cubicBezTo>
                <a:cubicBezTo>
                  <a:pt x="7427850" y="4976411"/>
                  <a:pt x="7458057" y="4986980"/>
                  <a:pt x="7488264" y="4997549"/>
                </a:cubicBezTo>
                <a:cubicBezTo>
                  <a:pt x="7335719" y="4956783"/>
                  <a:pt x="7193747" y="4916018"/>
                  <a:pt x="7041203" y="4885821"/>
                </a:cubicBezTo>
                <a:cubicBezTo>
                  <a:pt x="7021568" y="4875252"/>
                  <a:pt x="6899231" y="4864683"/>
                  <a:pt x="6950583" y="4885821"/>
                </a:cubicBezTo>
                <a:cubicBezTo>
                  <a:pt x="6950583" y="4885821"/>
                  <a:pt x="6950583" y="4885821"/>
                  <a:pt x="6961155" y="4894880"/>
                </a:cubicBezTo>
                <a:cubicBezTo>
                  <a:pt x="6920376" y="4885821"/>
                  <a:pt x="6869024" y="4875252"/>
                  <a:pt x="6828245" y="4864683"/>
                </a:cubicBezTo>
                <a:cubicBezTo>
                  <a:pt x="6757259" y="4845056"/>
                  <a:pt x="6686273" y="4823918"/>
                  <a:pt x="6615287" y="4793721"/>
                </a:cubicBezTo>
                <a:cubicBezTo>
                  <a:pt x="6634922" y="4793721"/>
                  <a:pt x="6645494" y="4793721"/>
                  <a:pt x="6625860" y="4783152"/>
                </a:cubicBezTo>
                <a:cubicBezTo>
                  <a:pt x="6585080" y="4772584"/>
                  <a:pt x="6544301" y="4763525"/>
                  <a:pt x="6503522" y="4752956"/>
                </a:cubicBezTo>
                <a:cubicBezTo>
                  <a:pt x="6482377" y="4742387"/>
                  <a:pt x="6462743" y="4733328"/>
                  <a:pt x="6432536" y="4722759"/>
                </a:cubicBezTo>
                <a:cubicBezTo>
                  <a:pt x="6492949" y="4733328"/>
                  <a:pt x="6554874" y="4733328"/>
                  <a:pt x="6615287" y="4742387"/>
                </a:cubicBezTo>
                <a:cubicBezTo>
                  <a:pt x="6625860" y="4742387"/>
                  <a:pt x="6716480" y="4742387"/>
                  <a:pt x="6696846" y="4733328"/>
                </a:cubicBezTo>
                <a:cubicBezTo>
                  <a:pt x="6544301" y="4662366"/>
                  <a:pt x="6381185" y="4600463"/>
                  <a:pt x="6219578" y="4550638"/>
                </a:cubicBezTo>
                <a:cubicBezTo>
                  <a:pt x="6219578" y="4550638"/>
                  <a:pt x="6219578" y="4550638"/>
                  <a:pt x="6209005" y="4550638"/>
                </a:cubicBezTo>
                <a:cubicBezTo>
                  <a:pt x="6209005" y="4550638"/>
                  <a:pt x="6209005" y="4550638"/>
                  <a:pt x="6209005" y="4540069"/>
                </a:cubicBezTo>
                <a:cubicBezTo>
                  <a:pt x="6209005" y="4540069"/>
                  <a:pt x="6209005" y="4540069"/>
                  <a:pt x="6299626" y="4570266"/>
                </a:cubicBezTo>
                <a:cubicBezTo>
                  <a:pt x="6329833" y="4580835"/>
                  <a:pt x="6452171" y="4591404"/>
                  <a:pt x="6411391" y="4570266"/>
                </a:cubicBezTo>
                <a:cubicBezTo>
                  <a:pt x="6299626" y="4529500"/>
                  <a:pt x="6178799" y="4478166"/>
                  <a:pt x="6067034" y="4438910"/>
                </a:cubicBezTo>
                <a:cubicBezTo>
                  <a:pt x="6086668" y="4438910"/>
                  <a:pt x="6198434" y="4447969"/>
                  <a:pt x="6157654" y="4428342"/>
                </a:cubicBezTo>
                <a:cubicBezTo>
                  <a:pt x="6157654" y="4428342"/>
                  <a:pt x="6157654" y="4428342"/>
                  <a:pt x="6005110" y="4377007"/>
                </a:cubicBezTo>
                <a:cubicBezTo>
                  <a:pt x="6005110" y="4377007"/>
                  <a:pt x="6005110" y="4377007"/>
                  <a:pt x="6107813" y="4407204"/>
                </a:cubicBezTo>
                <a:cubicBezTo>
                  <a:pt x="6147082" y="4417773"/>
                  <a:pt x="6187861" y="4428342"/>
                  <a:pt x="6219578" y="4438910"/>
                </a:cubicBezTo>
                <a:cubicBezTo>
                  <a:pt x="6269420" y="4458538"/>
                  <a:pt x="6350978" y="4447969"/>
                  <a:pt x="6329833" y="4438910"/>
                </a:cubicBezTo>
                <a:cubicBezTo>
                  <a:pt x="6329833" y="4438910"/>
                  <a:pt x="6329833" y="4438910"/>
                  <a:pt x="6219578" y="4407204"/>
                </a:cubicBezTo>
                <a:cubicBezTo>
                  <a:pt x="6187861" y="4398145"/>
                  <a:pt x="6168227" y="4387576"/>
                  <a:pt x="6138020" y="4377007"/>
                </a:cubicBezTo>
                <a:cubicBezTo>
                  <a:pt x="6290564" y="4417773"/>
                  <a:pt x="6432536" y="4458538"/>
                  <a:pt x="6574508" y="4499304"/>
                </a:cubicBezTo>
                <a:cubicBezTo>
                  <a:pt x="6594143" y="4499304"/>
                  <a:pt x="6707418" y="4499304"/>
                  <a:pt x="6666639" y="4488735"/>
                </a:cubicBezTo>
                <a:cubicBezTo>
                  <a:pt x="6492949" y="4428342"/>
                  <a:pt x="6290564" y="4366438"/>
                  <a:pt x="6116875" y="4295476"/>
                </a:cubicBezTo>
                <a:cubicBezTo>
                  <a:pt x="5822359" y="4215455"/>
                  <a:pt x="5527842" y="4144493"/>
                  <a:pt x="5243898" y="4062962"/>
                </a:cubicBezTo>
                <a:cubicBezTo>
                  <a:pt x="4949383" y="3981431"/>
                  <a:pt x="4653356" y="3899900"/>
                  <a:pt x="4358840" y="3809310"/>
                </a:cubicBezTo>
                <a:cubicBezTo>
                  <a:pt x="4358840" y="3809310"/>
                  <a:pt x="4358840" y="3809310"/>
                  <a:pt x="3922352" y="3676444"/>
                </a:cubicBezTo>
                <a:cubicBezTo>
                  <a:pt x="3922352" y="3676444"/>
                  <a:pt x="3922352" y="3676444"/>
                  <a:pt x="3485863" y="3534520"/>
                </a:cubicBezTo>
                <a:cubicBezTo>
                  <a:pt x="3232126" y="3472617"/>
                  <a:pt x="2987451" y="3392596"/>
                  <a:pt x="2733714" y="3300496"/>
                </a:cubicBezTo>
                <a:cubicBezTo>
                  <a:pt x="2490550" y="3218965"/>
                  <a:pt x="2245875" y="3117806"/>
                  <a:pt x="2002710" y="3016647"/>
                </a:cubicBezTo>
                <a:cubicBezTo>
                  <a:pt x="2022344" y="3016647"/>
                  <a:pt x="2022344" y="3016647"/>
                  <a:pt x="2022344" y="3006079"/>
                </a:cubicBezTo>
                <a:cubicBezTo>
                  <a:pt x="1940786" y="2975882"/>
                  <a:pt x="1850165" y="2945685"/>
                  <a:pt x="1768608" y="2924548"/>
                </a:cubicBezTo>
                <a:cubicBezTo>
                  <a:pt x="1779180" y="2915488"/>
                  <a:pt x="1789752" y="2915488"/>
                  <a:pt x="1779180" y="2904920"/>
                </a:cubicBezTo>
                <a:cubicBezTo>
                  <a:pt x="1687049" y="2864154"/>
                  <a:pt x="1575284" y="2833957"/>
                  <a:pt x="1484663" y="2782623"/>
                </a:cubicBezTo>
                <a:cubicBezTo>
                  <a:pt x="1493725" y="2782623"/>
                  <a:pt x="1514870" y="2782623"/>
                  <a:pt x="1523932" y="2782623"/>
                </a:cubicBezTo>
                <a:cubicBezTo>
                  <a:pt x="1523932" y="2782623"/>
                  <a:pt x="1523932" y="2782623"/>
                  <a:pt x="1555649" y="2782623"/>
                </a:cubicBezTo>
                <a:cubicBezTo>
                  <a:pt x="1575284" y="2793192"/>
                  <a:pt x="1637207" y="2782623"/>
                  <a:pt x="1616063" y="2772054"/>
                </a:cubicBezTo>
                <a:cubicBezTo>
                  <a:pt x="1616063" y="2772054"/>
                  <a:pt x="1616063" y="2772054"/>
                  <a:pt x="1545077" y="2731289"/>
                </a:cubicBezTo>
                <a:cubicBezTo>
                  <a:pt x="1545077" y="2731289"/>
                  <a:pt x="1545077" y="2731289"/>
                  <a:pt x="1637207" y="2762995"/>
                </a:cubicBezTo>
                <a:cubicBezTo>
                  <a:pt x="1646270" y="2772054"/>
                  <a:pt x="1708194" y="2762995"/>
                  <a:pt x="1697621" y="2752427"/>
                </a:cubicBezTo>
                <a:cubicBezTo>
                  <a:pt x="1626635" y="2722230"/>
                  <a:pt x="1555649" y="2690523"/>
                  <a:pt x="1484663" y="2660327"/>
                </a:cubicBezTo>
                <a:cubicBezTo>
                  <a:pt x="1504298" y="2660327"/>
                  <a:pt x="1523932" y="2651268"/>
                  <a:pt x="1514870" y="2640699"/>
                </a:cubicBezTo>
                <a:cubicBezTo>
                  <a:pt x="1452946" y="2610502"/>
                  <a:pt x="1392532" y="2589365"/>
                  <a:pt x="1332119" y="2569737"/>
                </a:cubicBezTo>
                <a:cubicBezTo>
                  <a:pt x="1351754" y="2559168"/>
                  <a:pt x="1362326" y="2559168"/>
                  <a:pt x="1362326" y="2548599"/>
                </a:cubicBezTo>
                <a:cubicBezTo>
                  <a:pt x="1362326" y="2548599"/>
                  <a:pt x="1362326" y="2548599"/>
                  <a:pt x="1372898" y="2559168"/>
                </a:cubicBezTo>
                <a:cubicBezTo>
                  <a:pt x="1381960" y="2559168"/>
                  <a:pt x="1443884" y="2548599"/>
                  <a:pt x="1422739" y="2539540"/>
                </a:cubicBezTo>
                <a:cubicBezTo>
                  <a:pt x="1403105" y="2528971"/>
                  <a:pt x="1372898" y="2507834"/>
                  <a:pt x="1351754" y="2498775"/>
                </a:cubicBezTo>
                <a:cubicBezTo>
                  <a:pt x="1332119" y="2488206"/>
                  <a:pt x="1301912" y="2498775"/>
                  <a:pt x="1291340" y="2498775"/>
                </a:cubicBezTo>
                <a:cubicBezTo>
                  <a:pt x="1270195" y="2498775"/>
                  <a:pt x="1239988" y="2488206"/>
                  <a:pt x="1220354" y="2477637"/>
                </a:cubicBezTo>
                <a:cubicBezTo>
                  <a:pt x="1220354" y="2477637"/>
                  <a:pt x="1220354" y="2477637"/>
                  <a:pt x="1220354" y="2468578"/>
                </a:cubicBezTo>
                <a:cubicBezTo>
                  <a:pt x="1149368" y="2436871"/>
                  <a:pt x="1076872" y="2406675"/>
                  <a:pt x="1016458" y="2365909"/>
                </a:cubicBezTo>
                <a:cubicBezTo>
                  <a:pt x="1046665" y="2365909"/>
                  <a:pt x="1087444" y="2376478"/>
                  <a:pt x="1117651" y="2387047"/>
                </a:cubicBezTo>
                <a:cubicBezTo>
                  <a:pt x="1220354" y="2436871"/>
                  <a:pt x="1332119" y="2468578"/>
                  <a:pt x="1433312" y="2507834"/>
                </a:cubicBezTo>
                <a:cubicBezTo>
                  <a:pt x="1452946" y="2507834"/>
                  <a:pt x="1493725" y="2498775"/>
                  <a:pt x="1493725" y="2488206"/>
                </a:cubicBezTo>
                <a:cubicBezTo>
                  <a:pt x="1555649" y="2518402"/>
                  <a:pt x="1616063" y="2539540"/>
                  <a:pt x="1676476" y="2559168"/>
                </a:cubicBezTo>
                <a:cubicBezTo>
                  <a:pt x="1676476" y="2559168"/>
                  <a:pt x="1676476" y="2559168"/>
                  <a:pt x="1687049" y="2559168"/>
                </a:cubicBezTo>
                <a:cubicBezTo>
                  <a:pt x="1687049" y="2569737"/>
                  <a:pt x="1697621" y="2569737"/>
                  <a:pt x="1697621" y="2569737"/>
                </a:cubicBezTo>
                <a:cubicBezTo>
                  <a:pt x="1758035" y="2589365"/>
                  <a:pt x="1829021" y="2610502"/>
                  <a:pt x="1890945" y="2630130"/>
                </a:cubicBezTo>
                <a:cubicBezTo>
                  <a:pt x="1900007" y="2640699"/>
                  <a:pt x="1970993" y="2630130"/>
                  <a:pt x="1951358" y="2619561"/>
                </a:cubicBezTo>
                <a:cubicBezTo>
                  <a:pt x="1910579" y="2599933"/>
                  <a:pt x="1859228" y="2578796"/>
                  <a:pt x="1819959" y="2559168"/>
                </a:cubicBezTo>
                <a:cubicBezTo>
                  <a:pt x="1839593" y="2548599"/>
                  <a:pt x="1850165" y="2548599"/>
                  <a:pt x="1839593" y="2539540"/>
                </a:cubicBezTo>
                <a:cubicBezTo>
                  <a:pt x="1798814" y="2507834"/>
                  <a:pt x="1758035" y="2488206"/>
                  <a:pt x="1717256" y="2468578"/>
                </a:cubicBezTo>
                <a:cubicBezTo>
                  <a:pt x="1738400" y="2468578"/>
                  <a:pt x="1789752" y="2458009"/>
                  <a:pt x="1768608" y="2447440"/>
                </a:cubicBezTo>
                <a:cubicBezTo>
                  <a:pt x="1667415" y="2396106"/>
                  <a:pt x="1555649" y="2365909"/>
                  <a:pt x="1443884" y="2316085"/>
                </a:cubicBezTo>
                <a:cubicBezTo>
                  <a:pt x="1443884" y="2316085"/>
                  <a:pt x="1433312" y="2316085"/>
                  <a:pt x="1422739" y="2316085"/>
                </a:cubicBezTo>
                <a:cubicBezTo>
                  <a:pt x="1261133" y="2254182"/>
                  <a:pt x="1098016" y="2193788"/>
                  <a:pt x="934900" y="2131885"/>
                </a:cubicBezTo>
                <a:cubicBezTo>
                  <a:pt x="833707" y="2082061"/>
                  <a:pt x="743087" y="2030726"/>
                  <a:pt x="640383" y="1980902"/>
                </a:cubicBezTo>
                <a:cubicBezTo>
                  <a:pt x="650956" y="1980902"/>
                  <a:pt x="650956" y="1980902"/>
                  <a:pt x="650956" y="1970333"/>
                </a:cubicBezTo>
                <a:cubicBezTo>
                  <a:pt x="650956" y="1970333"/>
                  <a:pt x="650956" y="1970333"/>
                  <a:pt x="591062" y="1944854"/>
                </a:cubicBezTo>
                <a:lnTo>
                  <a:pt x="554616" y="1929351"/>
                </a:lnTo>
                <a:lnTo>
                  <a:pt x="579403" y="1928246"/>
                </a:lnTo>
                <a:cubicBezTo>
                  <a:pt x="592053" y="1926925"/>
                  <a:pt x="604890" y="1924283"/>
                  <a:pt x="610177" y="1918999"/>
                </a:cubicBezTo>
                <a:cubicBezTo>
                  <a:pt x="681163" y="1949195"/>
                  <a:pt x="762721" y="1980902"/>
                  <a:pt x="833707" y="2011098"/>
                </a:cubicBezTo>
                <a:cubicBezTo>
                  <a:pt x="814073" y="2011098"/>
                  <a:pt x="762721" y="2021667"/>
                  <a:pt x="782356" y="2030726"/>
                </a:cubicBezTo>
                <a:cubicBezTo>
                  <a:pt x="782356" y="2030726"/>
                  <a:pt x="782356" y="2030726"/>
                  <a:pt x="965106" y="2101688"/>
                </a:cubicBezTo>
                <a:cubicBezTo>
                  <a:pt x="975679" y="2112257"/>
                  <a:pt x="996824" y="2101688"/>
                  <a:pt x="1016458" y="2101688"/>
                </a:cubicBezTo>
                <a:cubicBezTo>
                  <a:pt x="1016458" y="2101688"/>
                  <a:pt x="1016458" y="2101688"/>
                  <a:pt x="1027031" y="2101688"/>
                </a:cubicBezTo>
                <a:cubicBezTo>
                  <a:pt x="1037603" y="2112257"/>
                  <a:pt x="1057237" y="2101688"/>
                  <a:pt x="1067810" y="2101688"/>
                </a:cubicBezTo>
                <a:cubicBezTo>
                  <a:pt x="1067810" y="2101688"/>
                  <a:pt x="1067810" y="2101688"/>
                  <a:pt x="1076872" y="2101688"/>
                </a:cubicBezTo>
                <a:cubicBezTo>
                  <a:pt x="1149368" y="2131885"/>
                  <a:pt x="1220354" y="2153023"/>
                  <a:pt x="1301912" y="2172650"/>
                </a:cubicBezTo>
                <a:cubicBezTo>
                  <a:pt x="1301912" y="2183219"/>
                  <a:pt x="1310974" y="2172650"/>
                  <a:pt x="1321547" y="2172650"/>
                </a:cubicBezTo>
                <a:cubicBezTo>
                  <a:pt x="1362326" y="2193788"/>
                  <a:pt x="1403105" y="2213416"/>
                  <a:pt x="1422739" y="2223985"/>
                </a:cubicBezTo>
                <a:cubicBezTo>
                  <a:pt x="1443884" y="2234554"/>
                  <a:pt x="1504298" y="2213416"/>
                  <a:pt x="1484663" y="2213416"/>
                </a:cubicBezTo>
                <a:cubicBezTo>
                  <a:pt x="1443884" y="2193788"/>
                  <a:pt x="1381960" y="2163592"/>
                  <a:pt x="1321547" y="2131885"/>
                </a:cubicBezTo>
                <a:cubicBezTo>
                  <a:pt x="1351754" y="2153023"/>
                  <a:pt x="1392532" y="2163592"/>
                  <a:pt x="1433312" y="2172650"/>
                </a:cubicBezTo>
                <a:cubicBezTo>
                  <a:pt x="1443884" y="2172650"/>
                  <a:pt x="1504298" y="2172650"/>
                  <a:pt x="1484663" y="2153023"/>
                </a:cubicBezTo>
                <a:cubicBezTo>
                  <a:pt x="1443884" y="2131885"/>
                  <a:pt x="1342691" y="2101688"/>
                  <a:pt x="1270195" y="2071492"/>
                </a:cubicBezTo>
                <a:cubicBezTo>
                  <a:pt x="1301912" y="2082061"/>
                  <a:pt x="1332119" y="2082061"/>
                  <a:pt x="1362326" y="2082061"/>
                </a:cubicBezTo>
                <a:cubicBezTo>
                  <a:pt x="1392532" y="2101688"/>
                  <a:pt x="1422739" y="2112257"/>
                  <a:pt x="1463519" y="2131885"/>
                </a:cubicBezTo>
                <a:cubicBezTo>
                  <a:pt x="1463519" y="2131885"/>
                  <a:pt x="1463519" y="2131885"/>
                  <a:pt x="1575284" y="2183219"/>
                </a:cubicBezTo>
                <a:cubicBezTo>
                  <a:pt x="1616063" y="2204357"/>
                  <a:pt x="1656842" y="2223985"/>
                  <a:pt x="1697621" y="2243613"/>
                </a:cubicBezTo>
                <a:cubicBezTo>
                  <a:pt x="1717256" y="2254182"/>
                  <a:pt x="1768608" y="2234554"/>
                  <a:pt x="1758035" y="2223985"/>
                </a:cubicBezTo>
                <a:cubicBezTo>
                  <a:pt x="1656842" y="2172650"/>
                  <a:pt x="1555649" y="2131885"/>
                  <a:pt x="1463519" y="2082061"/>
                </a:cubicBezTo>
                <a:cubicBezTo>
                  <a:pt x="1452946" y="2082061"/>
                  <a:pt x="1443884" y="2071492"/>
                  <a:pt x="1433312" y="2071492"/>
                </a:cubicBezTo>
                <a:cubicBezTo>
                  <a:pt x="1443884" y="2071492"/>
                  <a:pt x="1443884" y="2071492"/>
                  <a:pt x="1443884" y="2060923"/>
                </a:cubicBezTo>
                <a:cubicBezTo>
                  <a:pt x="1381960" y="2030726"/>
                  <a:pt x="1310974" y="2000530"/>
                  <a:pt x="1261133" y="1970333"/>
                </a:cubicBezTo>
                <a:cubicBezTo>
                  <a:pt x="1261133" y="1959764"/>
                  <a:pt x="1250561" y="1959764"/>
                  <a:pt x="1250561" y="1959764"/>
                </a:cubicBezTo>
                <a:cubicBezTo>
                  <a:pt x="1250561" y="1959764"/>
                  <a:pt x="1250561" y="1959764"/>
                  <a:pt x="1229416" y="1949195"/>
                </a:cubicBezTo>
                <a:lnTo>
                  <a:pt x="1229416" y="1940136"/>
                </a:lnTo>
                <a:cubicBezTo>
                  <a:pt x="1229416" y="1940136"/>
                  <a:pt x="1229416" y="1940136"/>
                  <a:pt x="1220354" y="1940136"/>
                </a:cubicBezTo>
                <a:cubicBezTo>
                  <a:pt x="1250561" y="1940136"/>
                  <a:pt x="1280767" y="1929567"/>
                  <a:pt x="1270195" y="1929567"/>
                </a:cubicBezTo>
                <a:cubicBezTo>
                  <a:pt x="1209781" y="1899371"/>
                  <a:pt x="1149368" y="1869174"/>
                  <a:pt x="1076872" y="1848036"/>
                </a:cubicBezTo>
                <a:cubicBezTo>
                  <a:pt x="1076872" y="1837467"/>
                  <a:pt x="1046665" y="1837467"/>
                  <a:pt x="1027031" y="1848036"/>
                </a:cubicBezTo>
                <a:cubicBezTo>
                  <a:pt x="895631" y="1787643"/>
                  <a:pt x="743087" y="1736309"/>
                  <a:pt x="620749" y="1725740"/>
                </a:cubicBezTo>
                <a:cubicBezTo>
                  <a:pt x="610177" y="1725740"/>
                  <a:pt x="558825" y="1736309"/>
                  <a:pt x="579970" y="1746878"/>
                </a:cubicBezTo>
                <a:cubicBezTo>
                  <a:pt x="579970" y="1746878"/>
                  <a:pt x="629811" y="1766505"/>
                  <a:pt x="681163" y="1787643"/>
                </a:cubicBezTo>
                <a:cubicBezTo>
                  <a:pt x="681163" y="1796702"/>
                  <a:pt x="681163" y="1796702"/>
                  <a:pt x="681163" y="1796702"/>
                </a:cubicBezTo>
                <a:cubicBezTo>
                  <a:pt x="681163" y="1796702"/>
                  <a:pt x="681163" y="1796702"/>
                  <a:pt x="773293" y="1828409"/>
                </a:cubicBezTo>
                <a:cubicBezTo>
                  <a:pt x="803500" y="1848036"/>
                  <a:pt x="823135" y="1858605"/>
                  <a:pt x="844279" y="1858605"/>
                </a:cubicBezTo>
                <a:cubicBezTo>
                  <a:pt x="833707" y="1869174"/>
                  <a:pt x="823135" y="1869174"/>
                  <a:pt x="823135" y="1869174"/>
                </a:cubicBezTo>
                <a:cubicBezTo>
                  <a:pt x="803500" y="1869174"/>
                  <a:pt x="782356" y="1869174"/>
                  <a:pt x="752149" y="1869174"/>
                </a:cubicBezTo>
                <a:cubicBezTo>
                  <a:pt x="752149" y="1858605"/>
                  <a:pt x="752149" y="1869174"/>
                  <a:pt x="743087" y="1869174"/>
                </a:cubicBezTo>
                <a:cubicBezTo>
                  <a:pt x="558825" y="1777074"/>
                  <a:pt x="376074" y="1695543"/>
                  <a:pt x="193323" y="1604953"/>
                </a:cubicBezTo>
                <a:cubicBezTo>
                  <a:pt x="163116" y="1594384"/>
                  <a:pt x="132909" y="1594384"/>
                  <a:pt x="102702" y="1583815"/>
                </a:cubicBezTo>
                <a:cubicBezTo>
                  <a:pt x="92130" y="1583815"/>
                  <a:pt x="92130" y="1574757"/>
                  <a:pt x="81558" y="1574757"/>
                </a:cubicBezTo>
                <a:cubicBezTo>
                  <a:pt x="111765" y="1583815"/>
                  <a:pt x="143482" y="1594384"/>
                  <a:pt x="173689" y="1594384"/>
                </a:cubicBezTo>
                <a:cubicBezTo>
                  <a:pt x="143482" y="1583815"/>
                  <a:pt x="111765" y="1574757"/>
                  <a:pt x="92130" y="1553619"/>
                </a:cubicBezTo>
                <a:cubicBezTo>
                  <a:pt x="81558" y="1564188"/>
                  <a:pt x="70985" y="1564188"/>
                  <a:pt x="70985" y="1564188"/>
                </a:cubicBezTo>
                <a:cubicBezTo>
                  <a:pt x="51351" y="1553619"/>
                  <a:pt x="31717" y="1533991"/>
                  <a:pt x="0" y="1523422"/>
                </a:cubicBezTo>
                <a:cubicBezTo>
                  <a:pt x="10572" y="1512853"/>
                  <a:pt x="21144" y="1502284"/>
                  <a:pt x="21144" y="1493226"/>
                </a:cubicBezTo>
                <a:cubicBezTo>
                  <a:pt x="40779" y="1502284"/>
                  <a:pt x="70985" y="1502284"/>
                  <a:pt x="81558" y="1493226"/>
                </a:cubicBezTo>
                <a:cubicBezTo>
                  <a:pt x="152544" y="1523422"/>
                  <a:pt x="223530" y="1543050"/>
                  <a:pt x="296026" y="1574757"/>
                </a:cubicBezTo>
                <a:cubicBezTo>
                  <a:pt x="305088" y="1583815"/>
                  <a:pt x="367012" y="1574757"/>
                  <a:pt x="356440" y="1564188"/>
                </a:cubicBezTo>
                <a:cubicBezTo>
                  <a:pt x="264309" y="1523422"/>
                  <a:pt x="173689" y="1482657"/>
                  <a:pt x="81558" y="1452460"/>
                </a:cubicBezTo>
                <a:cubicBezTo>
                  <a:pt x="111765" y="1463029"/>
                  <a:pt x="152544" y="1472088"/>
                  <a:pt x="193323" y="1482657"/>
                </a:cubicBezTo>
                <a:cubicBezTo>
                  <a:pt x="203895" y="1493226"/>
                  <a:pt x="223530" y="1482657"/>
                  <a:pt x="244675" y="1482657"/>
                </a:cubicBezTo>
                <a:cubicBezTo>
                  <a:pt x="244675" y="1482657"/>
                  <a:pt x="244675" y="1482657"/>
                  <a:pt x="478777" y="1553619"/>
                </a:cubicBezTo>
                <a:cubicBezTo>
                  <a:pt x="487839" y="1553619"/>
                  <a:pt x="508984" y="1553619"/>
                  <a:pt x="518046" y="1553619"/>
                </a:cubicBezTo>
                <a:cubicBezTo>
                  <a:pt x="518046" y="1553619"/>
                  <a:pt x="518046" y="1553619"/>
                  <a:pt x="579970" y="1583815"/>
                </a:cubicBezTo>
                <a:cubicBezTo>
                  <a:pt x="569398" y="1583815"/>
                  <a:pt x="558825" y="1583815"/>
                  <a:pt x="569398" y="1594384"/>
                </a:cubicBezTo>
                <a:cubicBezTo>
                  <a:pt x="650956" y="1645719"/>
                  <a:pt x="721942" y="1675915"/>
                  <a:pt x="803500" y="1706112"/>
                </a:cubicBezTo>
                <a:cubicBezTo>
                  <a:pt x="986251" y="1828409"/>
                  <a:pt x="1239988" y="1888802"/>
                  <a:pt x="1452946" y="1940136"/>
                </a:cubicBezTo>
                <a:cubicBezTo>
                  <a:pt x="1545077" y="1980902"/>
                  <a:pt x="1637207" y="2021667"/>
                  <a:pt x="1738400" y="2041295"/>
                </a:cubicBezTo>
                <a:cubicBezTo>
                  <a:pt x="1748973" y="2041295"/>
                  <a:pt x="1809386" y="2030726"/>
                  <a:pt x="1798814" y="2021667"/>
                </a:cubicBezTo>
                <a:cubicBezTo>
                  <a:pt x="1773894" y="2001285"/>
                  <a:pt x="1743309" y="1983167"/>
                  <a:pt x="1711403" y="1967691"/>
                </a:cubicBezTo>
                <a:lnTo>
                  <a:pt x="1641073" y="1939568"/>
                </a:lnTo>
                <a:lnTo>
                  <a:pt x="1682140" y="1933531"/>
                </a:lnTo>
                <a:cubicBezTo>
                  <a:pt x="1697244" y="1929567"/>
                  <a:pt x="1707438" y="1924283"/>
                  <a:pt x="1697621" y="1918999"/>
                </a:cubicBezTo>
                <a:cubicBezTo>
                  <a:pt x="1596429" y="1878233"/>
                  <a:pt x="1493725" y="1828409"/>
                  <a:pt x="1392532" y="1796702"/>
                </a:cubicBezTo>
                <a:cubicBezTo>
                  <a:pt x="1342691" y="1766505"/>
                  <a:pt x="1291340" y="1736309"/>
                  <a:pt x="1239988" y="1716681"/>
                </a:cubicBezTo>
                <a:cubicBezTo>
                  <a:pt x="1321547" y="1736309"/>
                  <a:pt x="1403105" y="1766505"/>
                  <a:pt x="1484663" y="1787643"/>
                </a:cubicBezTo>
                <a:cubicBezTo>
                  <a:pt x="1514870" y="1796702"/>
                  <a:pt x="1545077" y="1807271"/>
                  <a:pt x="1585856" y="1817840"/>
                </a:cubicBezTo>
                <a:cubicBezTo>
                  <a:pt x="1585856" y="1817840"/>
                  <a:pt x="1596429" y="1817840"/>
                  <a:pt x="1605490" y="1817840"/>
                </a:cubicBezTo>
                <a:cubicBezTo>
                  <a:pt x="1605490" y="1817840"/>
                  <a:pt x="1605490" y="1817840"/>
                  <a:pt x="1626635" y="1817840"/>
                </a:cubicBezTo>
                <a:cubicBezTo>
                  <a:pt x="1646270" y="1828409"/>
                  <a:pt x="1708194" y="1807271"/>
                  <a:pt x="1676476" y="1807271"/>
                </a:cubicBezTo>
                <a:cubicBezTo>
                  <a:pt x="1656842" y="1801986"/>
                  <a:pt x="1634187" y="1794437"/>
                  <a:pt x="1611343" y="1786888"/>
                </a:cubicBezTo>
                <a:lnTo>
                  <a:pt x="1577940" y="1776614"/>
                </a:lnTo>
                <a:lnTo>
                  <a:pt x="1612287" y="1770657"/>
                </a:lnTo>
                <a:cubicBezTo>
                  <a:pt x="1626258" y="1766883"/>
                  <a:pt x="1636453" y="1761976"/>
                  <a:pt x="1626635" y="1757446"/>
                </a:cubicBezTo>
                <a:cubicBezTo>
                  <a:pt x="1646270" y="1757446"/>
                  <a:pt x="1667415" y="1766505"/>
                  <a:pt x="1687049" y="1766505"/>
                </a:cubicBezTo>
                <a:cubicBezTo>
                  <a:pt x="1687049" y="1766505"/>
                  <a:pt x="1748973" y="1757446"/>
                  <a:pt x="1738400" y="1746878"/>
                </a:cubicBezTo>
                <a:cubicBezTo>
                  <a:pt x="1708194" y="1725740"/>
                  <a:pt x="1667415" y="1706112"/>
                  <a:pt x="1626635" y="1684974"/>
                </a:cubicBezTo>
                <a:cubicBezTo>
                  <a:pt x="1637207" y="1684974"/>
                  <a:pt x="1637207" y="1684974"/>
                  <a:pt x="1626635" y="1675915"/>
                </a:cubicBezTo>
                <a:cubicBezTo>
                  <a:pt x="1626635" y="1675915"/>
                  <a:pt x="1626635" y="1675915"/>
                  <a:pt x="1575284" y="1645719"/>
                </a:cubicBezTo>
                <a:cubicBezTo>
                  <a:pt x="1596429" y="1654778"/>
                  <a:pt x="1626635" y="1654778"/>
                  <a:pt x="1646270" y="1654778"/>
                </a:cubicBezTo>
                <a:cubicBezTo>
                  <a:pt x="1656842" y="1654778"/>
                  <a:pt x="1717256" y="1654778"/>
                  <a:pt x="1697621" y="1645719"/>
                </a:cubicBezTo>
                <a:cubicBezTo>
                  <a:pt x="1605490" y="1604953"/>
                  <a:pt x="1484663" y="1574757"/>
                  <a:pt x="1392532" y="1523422"/>
                </a:cubicBezTo>
                <a:lnTo>
                  <a:pt x="1400280" y="1514387"/>
                </a:lnTo>
                <a:lnTo>
                  <a:pt x="1545077" y="1543050"/>
                </a:lnTo>
                <a:cubicBezTo>
                  <a:pt x="1555649" y="1553619"/>
                  <a:pt x="1616063" y="1543050"/>
                  <a:pt x="1596429" y="1533991"/>
                </a:cubicBezTo>
                <a:cubicBezTo>
                  <a:pt x="1585856" y="1523422"/>
                  <a:pt x="1575284" y="1512853"/>
                  <a:pt x="1555649" y="1512853"/>
                </a:cubicBezTo>
                <a:cubicBezTo>
                  <a:pt x="1596429" y="1523422"/>
                  <a:pt x="1646270" y="1533991"/>
                  <a:pt x="1687049" y="1533991"/>
                </a:cubicBezTo>
                <a:cubicBezTo>
                  <a:pt x="1697621" y="1533991"/>
                  <a:pt x="1758035" y="1533991"/>
                  <a:pt x="1738400" y="1512853"/>
                </a:cubicBezTo>
                <a:cubicBezTo>
                  <a:pt x="1738400" y="1512853"/>
                  <a:pt x="1738400" y="1512853"/>
                  <a:pt x="1717256" y="1502284"/>
                </a:cubicBezTo>
                <a:cubicBezTo>
                  <a:pt x="1738400" y="1502284"/>
                  <a:pt x="1779180" y="1493226"/>
                  <a:pt x="1768608" y="1493226"/>
                </a:cubicBezTo>
                <a:cubicBezTo>
                  <a:pt x="1676476" y="1452460"/>
                  <a:pt x="1585856" y="1431322"/>
                  <a:pt x="1504298" y="1390557"/>
                </a:cubicBezTo>
                <a:cubicBezTo>
                  <a:pt x="1523932" y="1390557"/>
                  <a:pt x="1564711" y="1381498"/>
                  <a:pt x="1545077" y="1370929"/>
                </a:cubicBezTo>
                <a:cubicBezTo>
                  <a:pt x="1545077" y="1370929"/>
                  <a:pt x="1545077" y="1370929"/>
                  <a:pt x="1523932" y="1360360"/>
                </a:cubicBezTo>
                <a:cubicBezTo>
                  <a:pt x="1585856" y="1381498"/>
                  <a:pt x="1646270" y="1401126"/>
                  <a:pt x="1717256" y="1401126"/>
                </a:cubicBezTo>
                <a:cubicBezTo>
                  <a:pt x="1727828" y="1411695"/>
                  <a:pt x="1789752" y="1390557"/>
                  <a:pt x="1768608" y="1390557"/>
                </a:cubicBezTo>
                <a:cubicBezTo>
                  <a:pt x="1605490" y="1330164"/>
                  <a:pt x="1422739" y="1299967"/>
                  <a:pt x="1280767" y="1207867"/>
                </a:cubicBezTo>
                <a:cubicBezTo>
                  <a:pt x="1403105" y="1248633"/>
                  <a:pt x="1514870" y="1310536"/>
                  <a:pt x="1646270" y="1340732"/>
                </a:cubicBezTo>
                <a:cubicBezTo>
                  <a:pt x="1646270" y="1340732"/>
                  <a:pt x="1667415" y="1330164"/>
                  <a:pt x="1687049" y="1330164"/>
                </a:cubicBezTo>
                <a:cubicBezTo>
                  <a:pt x="1727828" y="1340732"/>
                  <a:pt x="1768608" y="1360360"/>
                  <a:pt x="1809386" y="1370929"/>
                </a:cubicBezTo>
                <a:cubicBezTo>
                  <a:pt x="1819959" y="1370929"/>
                  <a:pt x="1850165" y="1370929"/>
                  <a:pt x="1859228" y="1360360"/>
                </a:cubicBezTo>
                <a:cubicBezTo>
                  <a:pt x="1900007" y="1381498"/>
                  <a:pt x="1931724" y="1390557"/>
                  <a:pt x="1970993" y="1411695"/>
                </a:cubicBezTo>
                <a:cubicBezTo>
                  <a:pt x="1992138" y="1411695"/>
                  <a:pt x="2043489" y="1401126"/>
                  <a:pt x="2032917" y="1390557"/>
                </a:cubicBezTo>
                <a:cubicBezTo>
                  <a:pt x="1981565" y="1370929"/>
                  <a:pt x="1940786" y="1349791"/>
                  <a:pt x="1890945" y="1330164"/>
                </a:cubicBezTo>
                <a:cubicBezTo>
                  <a:pt x="1910579" y="1330164"/>
                  <a:pt x="1931724" y="1319595"/>
                  <a:pt x="1921152" y="1319595"/>
                </a:cubicBezTo>
                <a:cubicBezTo>
                  <a:pt x="1708194" y="1238064"/>
                  <a:pt x="1493725" y="1188239"/>
                  <a:pt x="1291340" y="1087080"/>
                </a:cubicBezTo>
                <a:cubicBezTo>
                  <a:pt x="1433312" y="1117277"/>
                  <a:pt x="1596429" y="1207867"/>
                  <a:pt x="1748973" y="1248633"/>
                </a:cubicBezTo>
                <a:cubicBezTo>
                  <a:pt x="1758035" y="1248633"/>
                  <a:pt x="1819959" y="1238064"/>
                  <a:pt x="1798814" y="1229005"/>
                </a:cubicBezTo>
                <a:cubicBezTo>
                  <a:pt x="1708194" y="1188239"/>
                  <a:pt x="1605490" y="1158043"/>
                  <a:pt x="1504298" y="1117277"/>
                </a:cubicBezTo>
                <a:cubicBezTo>
                  <a:pt x="1626635" y="1147474"/>
                  <a:pt x="1748973" y="1207867"/>
                  <a:pt x="1859228" y="1229005"/>
                </a:cubicBezTo>
                <a:cubicBezTo>
                  <a:pt x="1869800" y="1229005"/>
                  <a:pt x="1931724" y="1218436"/>
                  <a:pt x="1910579" y="1218436"/>
                </a:cubicBezTo>
                <a:cubicBezTo>
                  <a:pt x="1748973" y="1147474"/>
                  <a:pt x="1585856" y="1087080"/>
                  <a:pt x="1433312" y="1016118"/>
                </a:cubicBezTo>
                <a:cubicBezTo>
                  <a:pt x="1433312" y="1005549"/>
                  <a:pt x="1433312" y="1005549"/>
                  <a:pt x="1433312" y="1005549"/>
                </a:cubicBezTo>
                <a:cubicBezTo>
                  <a:pt x="1433312" y="1005549"/>
                  <a:pt x="1433312" y="1005549"/>
                  <a:pt x="1443884" y="1016118"/>
                </a:cubicBezTo>
                <a:cubicBezTo>
                  <a:pt x="1564711" y="1076511"/>
                  <a:pt x="1697621" y="1117277"/>
                  <a:pt x="1829021" y="1158043"/>
                </a:cubicBezTo>
                <a:cubicBezTo>
                  <a:pt x="1850165" y="1167102"/>
                  <a:pt x="1900007" y="1147474"/>
                  <a:pt x="1890945" y="1147474"/>
                </a:cubicBezTo>
                <a:cubicBezTo>
                  <a:pt x="1890945" y="1147474"/>
                  <a:pt x="1890945" y="1147474"/>
                  <a:pt x="1869800" y="1147474"/>
                </a:cubicBezTo>
                <a:cubicBezTo>
                  <a:pt x="1900007" y="1147474"/>
                  <a:pt x="1931724" y="1127846"/>
                  <a:pt x="1910579" y="1127846"/>
                </a:cubicBezTo>
                <a:cubicBezTo>
                  <a:pt x="1900007" y="1117277"/>
                  <a:pt x="1859228" y="1106708"/>
                  <a:pt x="1819959" y="1096139"/>
                </a:cubicBezTo>
                <a:cubicBezTo>
                  <a:pt x="1850165" y="1096139"/>
                  <a:pt x="1880373" y="1087080"/>
                  <a:pt x="1869800" y="1076511"/>
                </a:cubicBezTo>
                <a:cubicBezTo>
                  <a:pt x="1869800" y="1076511"/>
                  <a:pt x="1869800" y="1076511"/>
                  <a:pt x="1758035" y="1035746"/>
                </a:cubicBezTo>
                <a:cubicBezTo>
                  <a:pt x="1779180" y="1035746"/>
                  <a:pt x="1798814" y="1025177"/>
                  <a:pt x="1789752" y="1025177"/>
                </a:cubicBezTo>
                <a:cubicBezTo>
                  <a:pt x="1575284" y="902881"/>
                  <a:pt x="1351754" y="801722"/>
                  <a:pt x="1128223" y="689994"/>
                </a:cubicBezTo>
                <a:cubicBezTo>
                  <a:pt x="1138796" y="689994"/>
                  <a:pt x="1138796" y="689994"/>
                  <a:pt x="1128223" y="680935"/>
                </a:cubicBezTo>
                <a:cubicBezTo>
                  <a:pt x="1128223" y="680935"/>
                  <a:pt x="1128223" y="680935"/>
                  <a:pt x="945472" y="599404"/>
                </a:cubicBezTo>
                <a:cubicBezTo>
                  <a:pt x="945472" y="599404"/>
                  <a:pt x="945472" y="599404"/>
                  <a:pt x="904693" y="569208"/>
                </a:cubicBezTo>
                <a:cubicBezTo>
                  <a:pt x="965106" y="599404"/>
                  <a:pt x="1016458" y="619032"/>
                  <a:pt x="1076872" y="640170"/>
                </a:cubicBezTo>
                <a:cubicBezTo>
                  <a:pt x="1098016" y="649229"/>
                  <a:pt x="1149368" y="640170"/>
                  <a:pt x="1138796" y="629601"/>
                </a:cubicBezTo>
                <a:cubicBezTo>
                  <a:pt x="1027031" y="588835"/>
                  <a:pt x="915265" y="537501"/>
                  <a:pt x="823135" y="466539"/>
                </a:cubicBezTo>
                <a:cubicBezTo>
                  <a:pt x="808409" y="451818"/>
                  <a:pt x="775842" y="459178"/>
                  <a:pt x="764939" y="468237"/>
                </a:cubicBezTo>
                <a:lnTo>
                  <a:pt x="763673" y="473299"/>
                </a:lnTo>
                <a:lnTo>
                  <a:pt x="754225" y="469559"/>
                </a:lnTo>
                <a:cubicBezTo>
                  <a:pt x="735157" y="462009"/>
                  <a:pt x="697021" y="446911"/>
                  <a:pt x="620749" y="416714"/>
                </a:cubicBezTo>
                <a:cubicBezTo>
                  <a:pt x="640383" y="416714"/>
                  <a:pt x="661528" y="406145"/>
                  <a:pt x="650956" y="406145"/>
                </a:cubicBezTo>
                <a:cubicBezTo>
                  <a:pt x="650956" y="406145"/>
                  <a:pt x="650956" y="406145"/>
                  <a:pt x="640383" y="406145"/>
                </a:cubicBezTo>
                <a:cubicBezTo>
                  <a:pt x="650956" y="395577"/>
                  <a:pt x="650956" y="395577"/>
                  <a:pt x="640383" y="395577"/>
                </a:cubicBezTo>
                <a:cubicBezTo>
                  <a:pt x="640383" y="395577"/>
                  <a:pt x="640383" y="395577"/>
                  <a:pt x="620749" y="385008"/>
                </a:cubicBezTo>
                <a:cubicBezTo>
                  <a:pt x="640383" y="385008"/>
                  <a:pt x="670590" y="375949"/>
                  <a:pt x="661528" y="375949"/>
                </a:cubicBezTo>
                <a:cubicBezTo>
                  <a:pt x="620749" y="354811"/>
                  <a:pt x="579970" y="335183"/>
                  <a:pt x="539191" y="314046"/>
                </a:cubicBezTo>
                <a:cubicBezTo>
                  <a:pt x="549763" y="314046"/>
                  <a:pt x="549763" y="314046"/>
                  <a:pt x="558825" y="314046"/>
                </a:cubicBezTo>
                <a:cubicBezTo>
                  <a:pt x="558825" y="314046"/>
                  <a:pt x="558825" y="314046"/>
                  <a:pt x="691735" y="385008"/>
                </a:cubicBezTo>
                <a:cubicBezTo>
                  <a:pt x="702308" y="385008"/>
                  <a:pt x="732514" y="385008"/>
                  <a:pt x="743087" y="375949"/>
                </a:cubicBezTo>
                <a:cubicBezTo>
                  <a:pt x="874486" y="425773"/>
                  <a:pt x="996824" y="496736"/>
                  <a:pt x="1117651" y="558639"/>
                </a:cubicBezTo>
                <a:cubicBezTo>
                  <a:pt x="1138796" y="569208"/>
                  <a:pt x="1190147" y="548070"/>
                  <a:pt x="1179575" y="548070"/>
                </a:cubicBezTo>
                <a:cubicBezTo>
                  <a:pt x="1037603" y="477108"/>
                  <a:pt x="915265" y="406145"/>
                  <a:pt x="762721" y="344242"/>
                </a:cubicBezTo>
                <a:cubicBezTo>
                  <a:pt x="752149" y="344242"/>
                  <a:pt x="732514" y="344242"/>
                  <a:pt x="721942" y="354811"/>
                </a:cubicBezTo>
                <a:cubicBezTo>
                  <a:pt x="661528" y="324614"/>
                  <a:pt x="610177" y="294418"/>
                  <a:pt x="558825" y="274790"/>
                </a:cubicBezTo>
                <a:cubicBezTo>
                  <a:pt x="558825" y="264221"/>
                  <a:pt x="569398" y="253652"/>
                  <a:pt x="558825" y="253652"/>
                </a:cubicBezTo>
                <a:cubicBezTo>
                  <a:pt x="549763" y="234025"/>
                  <a:pt x="539191" y="212887"/>
                  <a:pt x="528618" y="202318"/>
                </a:cubicBezTo>
                <a:cubicBezTo>
                  <a:pt x="539191" y="202318"/>
                  <a:pt x="558825" y="212887"/>
                  <a:pt x="569398" y="212887"/>
                </a:cubicBezTo>
                <a:cubicBezTo>
                  <a:pt x="590542" y="223456"/>
                  <a:pt x="650956" y="212887"/>
                  <a:pt x="629811" y="202318"/>
                </a:cubicBezTo>
                <a:cubicBezTo>
                  <a:pt x="599604" y="182690"/>
                  <a:pt x="569398" y="172121"/>
                  <a:pt x="549763" y="161552"/>
                </a:cubicBezTo>
                <a:cubicBezTo>
                  <a:pt x="549763" y="161552"/>
                  <a:pt x="549763" y="161552"/>
                  <a:pt x="590542" y="40766"/>
                </a:cubicBezTo>
                <a:cubicBezTo>
                  <a:pt x="610177" y="49825"/>
                  <a:pt x="629811" y="60394"/>
                  <a:pt x="650956" y="70962"/>
                </a:cubicBezTo>
                <a:cubicBezTo>
                  <a:pt x="670590" y="70962"/>
                  <a:pt x="732514" y="60394"/>
                  <a:pt x="711369" y="49825"/>
                </a:cubicBezTo>
                <a:cubicBezTo>
                  <a:pt x="711369" y="49825"/>
                  <a:pt x="711369" y="49825"/>
                  <a:pt x="61017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87936" y="1093713"/>
            <a:ext cx="5632247" cy="112460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4800"/>
              </a:lnSpc>
            </a:pPr>
            <a:r>
              <a:rPr lang="en-US" altLang="zh-CN" sz="3000" spc="25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  <a:sym typeface="Bebas Neue" panose="020B0606020202050201" charset="0"/>
              </a:rPr>
              <a:t>Add title text</a:t>
            </a:r>
            <a:endParaRPr lang="en-US" sz="3000" spc="250" dirty="0">
              <a:solidFill>
                <a:schemeClr val="accent1"/>
              </a:solidFill>
              <a:latin typeface="+mj-ea"/>
              <a:ea typeface="+mj-ea"/>
              <a:cs typeface="Segoe UI Black" panose="020B0A02040204020203" pitchFamily="34" charset="0"/>
              <a:sym typeface="Bebas Neue" panose="020B0606020202050201" charset="0"/>
            </a:endParaRPr>
          </a:p>
          <a:p>
            <a:pPr algn="ctr" defTabSz="2286000">
              <a:lnSpc>
                <a:spcPts val="4800"/>
              </a:lnSpc>
            </a:pPr>
            <a:r>
              <a:rPr lang="en-US" altLang="zh-CN" sz="1400" spc="250" dirty="0">
                <a:solidFill>
                  <a:schemeClr val="accent1"/>
                </a:solidFill>
                <a:latin typeface="+mj-ea"/>
                <a:ea typeface="+mj-ea"/>
                <a:cs typeface="Segoe UI Black" panose="020B0A02040204020203" pitchFamily="34" charset="0"/>
                <a:sym typeface="Bebas Neue" panose="020B0606020202050201" charset="0"/>
              </a:rPr>
              <a:t>Click here to add content, content to match the title. </a:t>
            </a:r>
            <a:endParaRPr lang="en-US" sz="3000" spc="250" dirty="0">
              <a:solidFill>
                <a:schemeClr val="accent2"/>
              </a:solidFill>
              <a:latin typeface="+mj-ea"/>
              <a:ea typeface="+mj-ea"/>
              <a:cs typeface="Segoe UI Black" panose="020B0A02040204020203" pitchFamily="34" charset="0"/>
              <a:sym typeface="Bebas Neue" panose="020B0606020202050201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640102" y="4124527"/>
            <a:ext cx="5091227" cy="92272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n-ea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62940" y="3270289"/>
            <a:ext cx="741120" cy="10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7">
            <a:extLst>
              <a:ext uri="{FF2B5EF4-FFF2-40B4-BE49-F238E27FC236}">
                <a16:creationId xmlns:a16="http://schemas.microsoft.com/office/drawing/2014/main" id="{5A37CC41-AC21-803E-3F38-3745EF5416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513" y="0"/>
            <a:ext cx="5695097" cy="6856987"/>
          </a:xfrm>
          <a:prstGeom prst="rect">
            <a:avLst/>
          </a:prstGeom>
          <a:effectLst/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875DEA17-92DB-2687-C34E-D85477DB7CC2}"/>
              </a:ext>
            </a:extLst>
          </p:cNvPr>
          <p:cNvSpPr/>
          <p:nvPr/>
        </p:nvSpPr>
        <p:spPr>
          <a:xfrm>
            <a:off x="6681513" y="-1014"/>
            <a:ext cx="5695097" cy="6858000"/>
          </a:xfrm>
          <a:custGeom>
            <a:avLst/>
            <a:gdLst>
              <a:gd name="connsiteX0" fmla="*/ 6094412 w 12188824"/>
              <a:gd name="connsiteY0" fmla="*/ 2475571 h 13716000"/>
              <a:gd name="connsiteX1" fmla="*/ 5146228 w 12188824"/>
              <a:gd name="connsiteY1" fmla="*/ 5909815 h 13716000"/>
              <a:gd name="connsiteX2" fmla="*/ 1711983 w 12188824"/>
              <a:gd name="connsiteY2" fmla="*/ 6858000 h 13716000"/>
              <a:gd name="connsiteX3" fmla="*/ 5146228 w 12188824"/>
              <a:gd name="connsiteY3" fmla="*/ 7806185 h 13716000"/>
              <a:gd name="connsiteX4" fmla="*/ 6094412 w 12188824"/>
              <a:gd name="connsiteY4" fmla="*/ 11240429 h 13716000"/>
              <a:gd name="connsiteX5" fmla="*/ 7042596 w 12188824"/>
              <a:gd name="connsiteY5" fmla="*/ 7806185 h 13716000"/>
              <a:gd name="connsiteX6" fmla="*/ 10476840 w 12188824"/>
              <a:gd name="connsiteY6" fmla="*/ 6858000 h 13716000"/>
              <a:gd name="connsiteX7" fmla="*/ 7042596 w 12188824"/>
              <a:gd name="connsiteY7" fmla="*/ 5909815 h 13716000"/>
              <a:gd name="connsiteX8" fmla="*/ 0 w 12188824"/>
              <a:gd name="connsiteY8" fmla="*/ 0 h 13716000"/>
              <a:gd name="connsiteX9" fmla="*/ 12188824 w 12188824"/>
              <a:gd name="connsiteY9" fmla="*/ 0 h 13716000"/>
              <a:gd name="connsiteX10" fmla="*/ 12188824 w 12188824"/>
              <a:gd name="connsiteY10" fmla="*/ 13716000 h 13716000"/>
              <a:gd name="connsiteX11" fmla="*/ 0 w 12188824"/>
              <a:gd name="connsiteY1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824" h="13716000">
                <a:moveTo>
                  <a:pt x="6094412" y="2475571"/>
                </a:moveTo>
                <a:lnTo>
                  <a:pt x="5146228" y="5909815"/>
                </a:lnTo>
                <a:lnTo>
                  <a:pt x="1711983" y="6858000"/>
                </a:lnTo>
                <a:lnTo>
                  <a:pt x="5146228" y="7806185"/>
                </a:lnTo>
                <a:lnTo>
                  <a:pt x="6094412" y="11240429"/>
                </a:lnTo>
                <a:lnTo>
                  <a:pt x="7042596" y="7806185"/>
                </a:lnTo>
                <a:lnTo>
                  <a:pt x="10476840" y="6858000"/>
                </a:lnTo>
                <a:lnTo>
                  <a:pt x="7042596" y="5909815"/>
                </a:lnTo>
                <a:close/>
                <a:moveTo>
                  <a:pt x="0" y="0"/>
                </a:moveTo>
                <a:lnTo>
                  <a:pt x="12188824" y="0"/>
                </a:lnTo>
                <a:lnTo>
                  <a:pt x="1218882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Segoe UI" panose="020B0502040204020203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A18B911-B009-8248-FF4E-730F057C99B3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1C527A-EEE0-E943-E83C-940F651F2DC3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5">
            <a:extLst>
              <a:ext uri="{FF2B5EF4-FFF2-40B4-BE49-F238E27FC236}">
                <a16:creationId xmlns:a16="http://schemas.microsoft.com/office/drawing/2014/main" id="{7ED68F76-4694-1B58-EB60-074F95B8C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7846" y="3302265"/>
            <a:ext cx="2596105" cy="3016408"/>
          </a:xfrm>
          <a:custGeom>
            <a:avLst/>
            <a:gdLst>
              <a:gd name="connsiteX0" fmla="*/ 0 w 2641600"/>
              <a:gd name="connsiteY0" fmla="*/ 0 h 1881188"/>
              <a:gd name="connsiteX1" fmla="*/ 2641600 w 2641600"/>
              <a:gd name="connsiteY1" fmla="*/ 0 h 1881188"/>
              <a:gd name="connsiteX2" fmla="*/ 2641600 w 2641600"/>
              <a:gd name="connsiteY2" fmla="*/ 1881188 h 1881188"/>
              <a:gd name="connsiteX3" fmla="*/ 0 w 2641600"/>
              <a:gd name="connsiteY3" fmla="*/ 1881188 h 18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1881188">
                <a:moveTo>
                  <a:pt x="0" y="0"/>
                </a:moveTo>
                <a:lnTo>
                  <a:pt x="2641600" y="0"/>
                </a:lnTo>
                <a:lnTo>
                  <a:pt x="2641600" y="1881188"/>
                </a:lnTo>
                <a:lnTo>
                  <a:pt x="0" y="1881188"/>
                </a:lnTo>
                <a:close/>
              </a:path>
            </a:pathLst>
          </a:custGeom>
          <a:effectLst>
            <a:outerShdw blurRad="1270000" dist="508000" dir="2700000" sx="90000" sy="9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占位符 1">
            <a:extLst>
              <a:ext uri="{FF2B5EF4-FFF2-40B4-BE49-F238E27FC236}">
                <a16:creationId xmlns:a16="http://schemas.microsoft.com/office/drawing/2014/main" id="{8EAD577B-2E44-8299-F827-3EC4E7A20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050" y="918547"/>
            <a:ext cx="2596105" cy="3016408"/>
          </a:xfrm>
          <a:custGeom>
            <a:avLst/>
            <a:gdLst>
              <a:gd name="connsiteX0" fmla="*/ 0 w 2641600"/>
              <a:gd name="connsiteY0" fmla="*/ 0 h 1881188"/>
              <a:gd name="connsiteX1" fmla="*/ 2641600 w 2641600"/>
              <a:gd name="connsiteY1" fmla="*/ 0 h 1881188"/>
              <a:gd name="connsiteX2" fmla="*/ 2641600 w 2641600"/>
              <a:gd name="connsiteY2" fmla="*/ 1881188 h 1881188"/>
              <a:gd name="connsiteX3" fmla="*/ 0 w 2641600"/>
              <a:gd name="connsiteY3" fmla="*/ 1881188 h 18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0" h="1881188">
                <a:moveTo>
                  <a:pt x="0" y="0"/>
                </a:moveTo>
                <a:lnTo>
                  <a:pt x="2641600" y="0"/>
                </a:lnTo>
                <a:lnTo>
                  <a:pt x="2641600" y="1881188"/>
                </a:lnTo>
                <a:lnTo>
                  <a:pt x="0" y="1881188"/>
                </a:lnTo>
                <a:close/>
              </a:path>
            </a:pathLst>
          </a:custGeom>
          <a:effectLst>
            <a:outerShdw blurRad="1270000" dist="508000" dir="2700000" sx="90000" sy="9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2A4DFC5-D0CB-6FB7-07FB-D7EA24254D67}"/>
              </a:ext>
            </a:extLst>
          </p:cNvPr>
          <p:cNvSpPr/>
          <p:nvPr/>
        </p:nvSpPr>
        <p:spPr>
          <a:xfrm>
            <a:off x="3818050" y="918547"/>
            <a:ext cx="2596105" cy="301640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alpha val="55000"/>
                </a:schemeClr>
              </a:gs>
              <a:gs pos="0">
                <a:schemeClr val="accent1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28307A8-AE9A-0D12-FB29-F3DCC731BE49}"/>
              </a:ext>
            </a:extLst>
          </p:cNvPr>
          <p:cNvSpPr/>
          <p:nvPr/>
        </p:nvSpPr>
        <p:spPr>
          <a:xfrm>
            <a:off x="5782568" y="3302265"/>
            <a:ext cx="2596105" cy="301640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alpha val="55000"/>
                </a:schemeClr>
              </a:gs>
              <a:gs pos="0">
                <a:schemeClr val="accent1">
                  <a:alpha val="3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694F6F1E-4EBC-3D59-762D-67B68828DB9F}"/>
              </a:ext>
            </a:extLst>
          </p:cNvPr>
          <p:cNvSpPr txBox="1"/>
          <p:nvPr/>
        </p:nvSpPr>
        <p:spPr>
          <a:xfrm>
            <a:off x="1532489" y="2108189"/>
            <a:ext cx="15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id-ID" sz="2000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B2CAD733-4583-AD97-7CEE-0D6089A877F3}"/>
              </a:ext>
            </a:extLst>
          </p:cNvPr>
          <p:cNvSpPr txBox="1"/>
          <p:nvPr/>
        </p:nvSpPr>
        <p:spPr>
          <a:xfrm>
            <a:off x="1837893" y="2466557"/>
            <a:ext cx="12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Manager</a:t>
            </a:r>
            <a:endParaRPr lang="id-ID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C702693E-8F76-6F36-D343-FBCC5522FE7F}"/>
              </a:ext>
            </a:extLst>
          </p:cNvPr>
          <p:cNvGrpSpPr/>
          <p:nvPr/>
        </p:nvGrpSpPr>
        <p:grpSpPr>
          <a:xfrm>
            <a:off x="3640360" y="2824793"/>
            <a:ext cx="355379" cy="355374"/>
            <a:chOff x="437826" y="3380035"/>
            <a:chExt cx="282575" cy="282575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419907F7-331F-5AA2-2F2D-3AAE012F06B3}"/>
                </a:ext>
              </a:extLst>
            </p:cNvPr>
            <p:cNvSpPr/>
            <p:nvPr/>
          </p:nvSpPr>
          <p:spPr>
            <a:xfrm>
              <a:off x="437826" y="3380035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id="{8FF67DF4-D59C-1E2E-4D1B-E5728B80E8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310" y="3454412"/>
              <a:ext cx="135607" cy="133821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46215AF-BCE2-0C43-D2FB-1FFE92273FBB}"/>
              </a:ext>
            </a:extLst>
          </p:cNvPr>
          <p:cNvGrpSpPr/>
          <p:nvPr/>
        </p:nvGrpSpPr>
        <p:grpSpPr>
          <a:xfrm>
            <a:off x="3640360" y="1673335"/>
            <a:ext cx="355379" cy="355374"/>
            <a:chOff x="452993" y="2660650"/>
            <a:chExt cx="282575" cy="282575"/>
          </a:xfrm>
        </p:grpSpPr>
        <p:sp>
          <p:nvSpPr>
            <p:cNvPr id="41" name="Oval 18">
              <a:extLst>
                <a:ext uri="{FF2B5EF4-FFF2-40B4-BE49-F238E27FC236}">
                  <a16:creationId xmlns:a16="http://schemas.microsoft.com/office/drawing/2014/main" id="{9409FA75-46E2-77EC-5E74-095D5BB51160}"/>
                </a:ext>
              </a:extLst>
            </p:cNvPr>
            <p:cNvSpPr/>
            <p:nvPr/>
          </p:nvSpPr>
          <p:spPr>
            <a:xfrm>
              <a:off x="452993" y="2660650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75">
              <a:extLst>
                <a:ext uri="{FF2B5EF4-FFF2-40B4-BE49-F238E27FC236}">
                  <a16:creationId xmlns:a16="http://schemas.microsoft.com/office/drawing/2014/main" id="{C0605122-B3D4-598E-37F1-3E32E30310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810" y="2732350"/>
              <a:ext cx="74940" cy="13917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15">
            <a:extLst>
              <a:ext uri="{FF2B5EF4-FFF2-40B4-BE49-F238E27FC236}">
                <a16:creationId xmlns:a16="http://schemas.microsoft.com/office/drawing/2014/main" id="{060905A0-7692-49F2-52BF-952BC6E248D2}"/>
              </a:ext>
            </a:extLst>
          </p:cNvPr>
          <p:cNvGrpSpPr/>
          <p:nvPr/>
        </p:nvGrpSpPr>
        <p:grpSpPr>
          <a:xfrm>
            <a:off x="3640360" y="2249063"/>
            <a:ext cx="355379" cy="355374"/>
            <a:chOff x="436488" y="3008085"/>
            <a:chExt cx="282575" cy="282575"/>
          </a:xfrm>
        </p:grpSpPr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6B3768A3-9E32-CDD9-7532-34C1D733EE86}"/>
                </a:ext>
              </a:extLst>
            </p:cNvPr>
            <p:cNvSpPr/>
            <p:nvPr/>
          </p:nvSpPr>
          <p:spPr>
            <a:xfrm>
              <a:off x="436488" y="3008085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17B95401-C7DE-0B55-EA2C-734FA097AD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296" y="3092721"/>
              <a:ext cx="140959" cy="11330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A9B61A9F-B547-9B8C-2416-39C5C28318CE}"/>
              </a:ext>
            </a:extLst>
          </p:cNvPr>
          <p:cNvGrpSpPr/>
          <p:nvPr/>
        </p:nvGrpSpPr>
        <p:grpSpPr>
          <a:xfrm>
            <a:off x="8196261" y="5208511"/>
            <a:ext cx="355379" cy="355374"/>
            <a:chOff x="437826" y="3380035"/>
            <a:chExt cx="282575" cy="282575"/>
          </a:xfrm>
        </p:grpSpPr>
        <p:sp>
          <p:nvSpPr>
            <p:cNvPr id="50" name="Oval 31">
              <a:extLst>
                <a:ext uri="{FF2B5EF4-FFF2-40B4-BE49-F238E27FC236}">
                  <a16:creationId xmlns:a16="http://schemas.microsoft.com/office/drawing/2014/main" id="{AA32C656-EF52-6227-CE18-65E3F9A9307B}"/>
                </a:ext>
              </a:extLst>
            </p:cNvPr>
            <p:cNvSpPr/>
            <p:nvPr/>
          </p:nvSpPr>
          <p:spPr>
            <a:xfrm>
              <a:off x="437826" y="3380035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3A584ED6-34D8-CE9D-4493-2D66B6B458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310" y="3454412"/>
              <a:ext cx="135607" cy="133821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25">
            <a:extLst>
              <a:ext uri="{FF2B5EF4-FFF2-40B4-BE49-F238E27FC236}">
                <a16:creationId xmlns:a16="http://schemas.microsoft.com/office/drawing/2014/main" id="{5FE78F84-20E3-7667-E75D-97CB633F8205}"/>
              </a:ext>
            </a:extLst>
          </p:cNvPr>
          <p:cNvGrpSpPr/>
          <p:nvPr/>
        </p:nvGrpSpPr>
        <p:grpSpPr>
          <a:xfrm>
            <a:off x="8196261" y="4057053"/>
            <a:ext cx="355379" cy="355374"/>
            <a:chOff x="452993" y="2660650"/>
            <a:chExt cx="282575" cy="282575"/>
          </a:xfrm>
        </p:grpSpPr>
        <p:sp>
          <p:nvSpPr>
            <p:cNvPr id="53" name="Oval 29">
              <a:extLst>
                <a:ext uri="{FF2B5EF4-FFF2-40B4-BE49-F238E27FC236}">
                  <a16:creationId xmlns:a16="http://schemas.microsoft.com/office/drawing/2014/main" id="{D033C952-25D3-29FC-AF7C-7DDFBE058F45}"/>
                </a:ext>
              </a:extLst>
            </p:cNvPr>
            <p:cNvSpPr/>
            <p:nvPr/>
          </p:nvSpPr>
          <p:spPr>
            <a:xfrm>
              <a:off x="452993" y="2660650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0C588D3F-E7A3-1299-A691-C5E43DF389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6810" y="2732350"/>
              <a:ext cx="74940" cy="13917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6">
            <a:extLst>
              <a:ext uri="{FF2B5EF4-FFF2-40B4-BE49-F238E27FC236}">
                <a16:creationId xmlns:a16="http://schemas.microsoft.com/office/drawing/2014/main" id="{B718BA91-DE94-9A7A-6854-2C33BC063AF8}"/>
              </a:ext>
            </a:extLst>
          </p:cNvPr>
          <p:cNvGrpSpPr/>
          <p:nvPr/>
        </p:nvGrpSpPr>
        <p:grpSpPr>
          <a:xfrm>
            <a:off x="8196261" y="4632781"/>
            <a:ext cx="355379" cy="355374"/>
            <a:chOff x="436488" y="3008085"/>
            <a:chExt cx="282575" cy="282575"/>
          </a:xfrm>
        </p:grpSpPr>
        <p:sp>
          <p:nvSpPr>
            <p:cNvPr id="56" name="Oval 27">
              <a:extLst>
                <a:ext uri="{FF2B5EF4-FFF2-40B4-BE49-F238E27FC236}">
                  <a16:creationId xmlns:a16="http://schemas.microsoft.com/office/drawing/2014/main" id="{DDCEB7A8-AE5E-3ABB-1119-271BB12561AB}"/>
                </a:ext>
              </a:extLst>
            </p:cNvPr>
            <p:cNvSpPr/>
            <p:nvPr/>
          </p:nvSpPr>
          <p:spPr>
            <a:xfrm>
              <a:off x="436488" y="3008085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sx="90000" sy="90000" algn="ctr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41B509D6-BCAD-2A58-BAC6-45B550881C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296" y="3092721"/>
              <a:ext cx="140959" cy="11330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85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35">
            <a:extLst>
              <a:ext uri="{FF2B5EF4-FFF2-40B4-BE49-F238E27FC236}">
                <a16:creationId xmlns:a16="http://schemas.microsoft.com/office/drawing/2014/main" id="{4E27A65E-735C-DD27-0A1B-B5C6AEAD0865}"/>
              </a:ext>
            </a:extLst>
          </p:cNvPr>
          <p:cNvSpPr txBox="1"/>
          <p:nvPr/>
        </p:nvSpPr>
        <p:spPr>
          <a:xfrm>
            <a:off x="8725139" y="4491907"/>
            <a:ext cx="15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id-ID" sz="2000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36">
            <a:extLst>
              <a:ext uri="{FF2B5EF4-FFF2-40B4-BE49-F238E27FC236}">
                <a16:creationId xmlns:a16="http://schemas.microsoft.com/office/drawing/2014/main" id="{16339D01-FC2C-7366-7018-CEC0C408BD19}"/>
              </a:ext>
            </a:extLst>
          </p:cNvPr>
          <p:cNvSpPr txBox="1"/>
          <p:nvPr/>
        </p:nvSpPr>
        <p:spPr>
          <a:xfrm>
            <a:off x="8725139" y="4874522"/>
            <a:ext cx="123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Manager</a:t>
            </a:r>
            <a:endParaRPr lang="id-ID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61" name="Rectangle 39">
            <a:extLst>
              <a:ext uri="{FF2B5EF4-FFF2-40B4-BE49-F238E27FC236}">
                <a16:creationId xmlns:a16="http://schemas.microsoft.com/office/drawing/2014/main" id="{E5BDA5E4-2E1C-678E-3F54-5431608F2000}"/>
              </a:ext>
            </a:extLst>
          </p:cNvPr>
          <p:cNvSpPr/>
          <p:nvPr/>
        </p:nvSpPr>
        <p:spPr>
          <a:xfrm>
            <a:off x="6988869" y="2072114"/>
            <a:ext cx="3716299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+mn-ea"/>
                <a:cs typeface="Segoe UI Light" panose="020B0502040204020203" pitchFamily="34" charset="0"/>
                <a:sym typeface="Arial" panose="020B0604020202020204" pitchFamily="34" charset="0"/>
              </a:rPr>
              <a:t>“</a:t>
            </a:r>
            <a:r>
              <a:rPr lang="id-ID" sz="1200" i="1" dirty="0">
                <a:solidFill>
                  <a:schemeClr val="bg1">
                    <a:lumMod val="65000"/>
                  </a:schemeClr>
                </a:solidFill>
                <a:latin typeface="+mn-ea"/>
                <a:cs typeface="Segoe UI Light" panose="020B0502040204020203" pitchFamily="34" charset="0"/>
                <a:sym typeface="Arial" panose="020B0604020202020204" pitchFamily="34" charset="0"/>
              </a:rPr>
              <a:t>Ut wisi enim ad minim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+mn-ea"/>
              <a:cs typeface="Segoe UI Light" panose="020B05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73" name="Rectangle 47">
            <a:extLst>
              <a:ext uri="{FF2B5EF4-FFF2-40B4-BE49-F238E27FC236}">
                <a16:creationId xmlns:a16="http://schemas.microsoft.com/office/drawing/2014/main" id="{CBD28395-88CF-ED2F-1768-0F9DC0487904}"/>
              </a:ext>
            </a:extLst>
          </p:cNvPr>
          <p:cNvSpPr/>
          <p:nvPr/>
        </p:nvSpPr>
        <p:spPr>
          <a:xfrm flipH="1">
            <a:off x="1357443" y="5329076"/>
            <a:ext cx="3716299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+mn-ea"/>
                <a:cs typeface="Segoe UI Light" panose="020B0502040204020203" pitchFamily="34" charset="0"/>
                <a:sym typeface="Arial" panose="020B0604020202020204" pitchFamily="34" charset="0"/>
              </a:rPr>
              <a:t>“</a:t>
            </a:r>
            <a:r>
              <a:rPr lang="id-ID" sz="1200" i="1" dirty="0">
                <a:solidFill>
                  <a:schemeClr val="bg1">
                    <a:lumMod val="65000"/>
                  </a:schemeClr>
                </a:solidFill>
                <a:latin typeface="+mn-ea"/>
                <a:cs typeface="Segoe UI Light" panose="020B0502040204020203" pitchFamily="34" charset="0"/>
                <a:sym typeface="Arial" panose="020B0604020202020204" pitchFamily="34" charset="0"/>
              </a:rPr>
              <a:t>Ut wisi enim ad minim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+mn-ea"/>
              <a:cs typeface="Segoe UI Light" panose="020B0502040204020203" pitchFamily="34" charset="0"/>
              <a:sym typeface="Arial" panose="020B0604020202020204" pitchFamily="34" charset="0"/>
            </a:endParaRPr>
          </a:p>
        </p:txBody>
      </p:sp>
      <p:grpSp>
        <p:nvGrpSpPr>
          <p:cNvPr id="74" name="Group 59">
            <a:extLst>
              <a:ext uri="{FF2B5EF4-FFF2-40B4-BE49-F238E27FC236}">
                <a16:creationId xmlns:a16="http://schemas.microsoft.com/office/drawing/2014/main" id="{CD8F5CC2-BEC4-BC35-3C96-93C24E3DE75D}"/>
              </a:ext>
            </a:extLst>
          </p:cNvPr>
          <p:cNvGrpSpPr/>
          <p:nvPr/>
        </p:nvGrpSpPr>
        <p:grpSpPr>
          <a:xfrm>
            <a:off x="4095429" y="5804620"/>
            <a:ext cx="869563" cy="142631"/>
            <a:chOff x="9395730" y="4795397"/>
            <a:chExt cx="869563" cy="142630"/>
          </a:xfrm>
        </p:grpSpPr>
        <p:sp>
          <p:nvSpPr>
            <p:cNvPr id="75" name="Star: 5 Points 61">
              <a:extLst>
                <a:ext uri="{FF2B5EF4-FFF2-40B4-BE49-F238E27FC236}">
                  <a16:creationId xmlns:a16="http://schemas.microsoft.com/office/drawing/2014/main" id="{13091119-4B19-A65E-FBBD-F0332F06892A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Star: 5 Points 62">
              <a:extLst>
                <a:ext uri="{FF2B5EF4-FFF2-40B4-BE49-F238E27FC236}">
                  <a16:creationId xmlns:a16="http://schemas.microsoft.com/office/drawing/2014/main" id="{EC8D4D93-1DDD-C842-9F46-C7BCB347AC81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Star: 5 Points 63">
              <a:extLst>
                <a:ext uri="{FF2B5EF4-FFF2-40B4-BE49-F238E27FC236}">
                  <a16:creationId xmlns:a16="http://schemas.microsoft.com/office/drawing/2014/main" id="{A026607B-804E-CC7A-577B-50C0A772CE89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Star: 5 Points 64">
              <a:extLst>
                <a:ext uri="{FF2B5EF4-FFF2-40B4-BE49-F238E27FC236}">
                  <a16:creationId xmlns:a16="http://schemas.microsoft.com/office/drawing/2014/main" id="{09E8C2AB-B7BA-DBF6-28D0-22E23D4B00AB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Star: 5 Points 65">
              <a:extLst>
                <a:ext uri="{FF2B5EF4-FFF2-40B4-BE49-F238E27FC236}">
                  <a16:creationId xmlns:a16="http://schemas.microsoft.com/office/drawing/2014/main" id="{8C434D78-CF46-91F9-070C-7E10F2FC56F0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66">
            <a:extLst>
              <a:ext uri="{FF2B5EF4-FFF2-40B4-BE49-F238E27FC236}">
                <a16:creationId xmlns:a16="http://schemas.microsoft.com/office/drawing/2014/main" id="{0030EA82-46E0-7DB6-952E-C86E96226566}"/>
              </a:ext>
            </a:extLst>
          </p:cNvPr>
          <p:cNvGrpSpPr/>
          <p:nvPr/>
        </p:nvGrpSpPr>
        <p:grpSpPr>
          <a:xfrm>
            <a:off x="7155191" y="2497998"/>
            <a:ext cx="869563" cy="142631"/>
            <a:chOff x="9395730" y="4795397"/>
            <a:chExt cx="869563" cy="142630"/>
          </a:xfrm>
        </p:grpSpPr>
        <p:sp>
          <p:nvSpPr>
            <p:cNvPr id="81" name="Star: 5 Points 67">
              <a:extLst>
                <a:ext uri="{FF2B5EF4-FFF2-40B4-BE49-F238E27FC236}">
                  <a16:creationId xmlns:a16="http://schemas.microsoft.com/office/drawing/2014/main" id="{79E76A18-E7EB-05A3-10A3-31C3F1D21325}"/>
                </a:ext>
              </a:extLst>
            </p:cNvPr>
            <p:cNvSpPr/>
            <p:nvPr/>
          </p:nvSpPr>
          <p:spPr>
            <a:xfrm>
              <a:off x="9395730" y="4799232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Star: 5 Points 68">
              <a:extLst>
                <a:ext uri="{FF2B5EF4-FFF2-40B4-BE49-F238E27FC236}">
                  <a16:creationId xmlns:a16="http://schemas.microsoft.com/office/drawing/2014/main" id="{FCD4279E-7A3B-A7FD-2404-ED58D910E9A9}"/>
                </a:ext>
              </a:extLst>
            </p:cNvPr>
            <p:cNvSpPr/>
            <p:nvPr/>
          </p:nvSpPr>
          <p:spPr>
            <a:xfrm>
              <a:off x="9579295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Star: 5 Points 69">
              <a:extLst>
                <a:ext uri="{FF2B5EF4-FFF2-40B4-BE49-F238E27FC236}">
                  <a16:creationId xmlns:a16="http://schemas.microsoft.com/office/drawing/2014/main" id="{120C1FDA-AFFF-4474-6ABF-ADAB31179111}"/>
                </a:ext>
              </a:extLst>
            </p:cNvPr>
            <p:cNvSpPr/>
            <p:nvPr/>
          </p:nvSpPr>
          <p:spPr>
            <a:xfrm>
              <a:off x="9762860" y="4797315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Star: 5 Points 70">
              <a:extLst>
                <a:ext uri="{FF2B5EF4-FFF2-40B4-BE49-F238E27FC236}">
                  <a16:creationId xmlns:a16="http://schemas.microsoft.com/office/drawing/2014/main" id="{66DA4638-58B9-2EC8-0729-98086799AD89}"/>
                </a:ext>
              </a:extLst>
            </p:cNvPr>
            <p:cNvSpPr/>
            <p:nvPr/>
          </p:nvSpPr>
          <p:spPr>
            <a:xfrm>
              <a:off x="9946425" y="4795398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Star: 5 Points 71">
              <a:extLst>
                <a:ext uri="{FF2B5EF4-FFF2-40B4-BE49-F238E27FC236}">
                  <a16:creationId xmlns:a16="http://schemas.microsoft.com/office/drawing/2014/main" id="{CAC3A96B-1AC6-9C61-670E-AE025CEBAA6D}"/>
                </a:ext>
              </a:extLst>
            </p:cNvPr>
            <p:cNvSpPr/>
            <p:nvPr/>
          </p:nvSpPr>
          <p:spPr>
            <a:xfrm>
              <a:off x="10126498" y="4795397"/>
              <a:ext cx="138795" cy="138795"/>
            </a:xfrm>
            <a:prstGeom prst="star5">
              <a:avLst>
                <a:gd name="adj" fmla="val 28981"/>
                <a:gd name="hf" fmla="val 105146"/>
                <a:gd name="vf" fmla="val 1105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Rectangle 8">
            <a:extLst>
              <a:ext uri="{FF2B5EF4-FFF2-40B4-BE49-F238E27FC236}">
                <a16:creationId xmlns:a16="http://schemas.microsoft.com/office/drawing/2014/main" id="{0FF8A1F0-AFC3-524E-B2A1-E4030BDC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229" y="1132385"/>
            <a:ext cx="3806361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2A9A13D7-8405-0CE0-1877-B8B8D73C4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197" y="4457456"/>
            <a:ext cx="3800475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zh-CN" sz="1200" dirty="0">
              <a:solidFill>
                <a:schemeClr val="bg2">
                  <a:lumMod val="7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CBDDC-5550-3EA1-C899-310390702722}"/>
              </a:ext>
            </a:extLst>
          </p:cNvPr>
          <p:cNvSpPr txBox="1"/>
          <p:nvPr/>
        </p:nvSpPr>
        <p:spPr>
          <a:xfrm>
            <a:off x="987028" y="372758"/>
            <a:ext cx="2685264" cy="523220"/>
          </a:xfrm>
          <a:prstGeom prst="rect">
            <a:avLst/>
          </a:prstGeom>
          <a:noFill/>
          <a:effectLst/>
        </p:spPr>
        <p:txBody>
          <a:bodyPr wrap="square" anchor="ctr" anchorCtr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8A3B8E-13BB-08F8-951B-F615E71450FD}"/>
              </a:ext>
            </a:extLst>
          </p:cNvPr>
          <p:cNvSpPr txBox="1"/>
          <p:nvPr/>
        </p:nvSpPr>
        <p:spPr>
          <a:xfrm>
            <a:off x="302226" y="3419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ea"/>
                <a:ea typeface="+mj-ea"/>
              </a:rPr>
              <a:t>01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3" grpId="0"/>
      <p:bldP spid="24" grpId="0"/>
      <p:bldP spid="58" grpId="0"/>
      <p:bldP spid="59" grpId="0"/>
      <p:bldP spid="61" grpId="0"/>
      <p:bldP spid="73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79B20D1-1228-CA51-2DFC-7E0CCC5F187B}"/>
              </a:ext>
            </a:extLst>
          </p:cNvPr>
          <p:cNvSpPr/>
          <p:nvPr/>
        </p:nvSpPr>
        <p:spPr>
          <a:xfrm>
            <a:off x="819807" y="2774732"/>
            <a:ext cx="1876096" cy="4083269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D8995C-49DF-A71C-EFB5-F54CCAC14B2B}"/>
              </a:ext>
            </a:extLst>
          </p:cNvPr>
          <p:cNvSpPr/>
          <p:nvPr/>
        </p:nvSpPr>
        <p:spPr>
          <a:xfrm>
            <a:off x="2695903" y="2774732"/>
            <a:ext cx="1876096" cy="4083269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D45A745-9FF1-28A6-2D94-BB3107D775CF}"/>
              </a:ext>
            </a:extLst>
          </p:cNvPr>
          <p:cNvSpPr/>
          <p:nvPr/>
        </p:nvSpPr>
        <p:spPr>
          <a:xfrm>
            <a:off x="4571999" y="2774731"/>
            <a:ext cx="1876096" cy="4083269"/>
          </a:xfrm>
          <a:prstGeom prst="rect">
            <a:avLst/>
          </a:pr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5">
                  <a:alpha val="6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7B635497-3EF5-5660-7B29-9AA4D39BF549}"/>
              </a:ext>
            </a:extLst>
          </p:cNvPr>
          <p:cNvGrpSpPr/>
          <p:nvPr/>
        </p:nvGrpSpPr>
        <p:grpSpPr>
          <a:xfrm rot="16200000">
            <a:off x="3991977" y="4313473"/>
            <a:ext cx="3036153" cy="1005784"/>
            <a:chOff x="861262" y="4559965"/>
            <a:chExt cx="3036153" cy="1005783"/>
          </a:xfrm>
        </p:grpSpPr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5FC97C87-BD32-6D8E-0B67-F7718E33546E}"/>
                </a:ext>
              </a:extLst>
            </p:cNvPr>
            <p:cNvSpPr/>
            <p:nvPr/>
          </p:nvSpPr>
          <p:spPr>
            <a:xfrm>
              <a:off x="861262" y="4559965"/>
              <a:ext cx="2147254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>
                      <a:alpha val="3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Arial" panose="020B0604020202020204" pitchFamily="34" charset="0"/>
                </a:rPr>
                <a:t>Schedule</a:t>
              </a: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4010EC8B-D29D-8A43-258F-CCBF0AFF6964}"/>
                </a:ext>
              </a:extLst>
            </p:cNvPr>
            <p:cNvSpPr/>
            <p:nvPr/>
          </p:nvSpPr>
          <p:spPr>
            <a:xfrm>
              <a:off x="2085669" y="4919418"/>
              <a:ext cx="1811746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>
                      <a:alpha val="3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Arial" panose="020B0604020202020204" pitchFamily="34" charset="0"/>
                </a:rPr>
                <a:t>report</a:t>
              </a:r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2D91F521-22E7-5AC8-968F-0C7279628516}"/>
              </a:ext>
            </a:extLst>
          </p:cNvPr>
          <p:cNvSpPr/>
          <p:nvPr/>
        </p:nvSpPr>
        <p:spPr>
          <a:xfrm>
            <a:off x="6772887" y="3849703"/>
            <a:ext cx="360000" cy="36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3008846D-E6AB-35CD-1CEF-875CC92A68CC}"/>
              </a:ext>
            </a:extLst>
          </p:cNvPr>
          <p:cNvSpPr/>
          <p:nvPr/>
        </p:nvSpPr>
        <p:spPr>
          <a:xfrm>
            <a:off x="7205458" y="3663630"/>
            <a:ext cx="3453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Segoe UI" panose="020B0502040204020203" pitchFamily="34" charset="0"/>
                <a:sym typeface="Arial" panose="020B0604020202020204" pitchFamily="34" charset="0"/>
              </a:rPr>
              <a:t>Add title text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pic>
        <p:nvPicPr>
          <p:cNvPr id="24" name="图片占位符 8">
            <a:extLst>
              <a:ext uri="{FF2B5EF4-FFF2-40B4-BE49-F238E27FC236}">
                <a16:creationId xmlns:a16="http://schemas.microsoft.com/office/drawing/2014/main" id="{5597F2DC-A8BE-68D2-50EB-A7FC2E964F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2" y="2774950"/>
            <a:ext cx="1876425" cy="4083050"/>
          </a:xfrm>
          <a:prstGeom prst="rect">
            <a:avLst/>
          </a:prstGeom>
        </p:spPr>
      </p:pic>
      <p:pic>
        <p:nvPicPr>
          <p:cNvPr id="25" name="图片占位符 12">
            <a:extLst>
              <a:ext uri="{FF2B5EF4-FFF2-40B4-BE49-F238E27FC236}">
                <a16:creationId xmlns:a16="http://schemas.microsoft.com/office/drawing/2014/main" id="{86A54DB2-B2AE-6A4E-336F-AE6962D705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576" y="2774950"/>
            <a:ext cx="1876425" cy="4083050"/>
          </a:xfrm>
          <a:prstGeom prst="rect">
            <a:avLst/>
          </a:prstGeom>
        </p:spPr>
      </p:pic>
      <p:pic>
        <p:nvPicPr>
          <p:cNvPr id="26" name="图片占位符 14">
            <a:extLst>
              <a:ext uri="{FF2B5EF4-FFF2-40B4-BE49-F238E27FC236}">
                <a16:creationId xmlns:a16="http://schemas.microsoft.com/office/drawing/2014/main" id="{27E1A61C-032F-042C-F083-A22C4C475D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72" y="2774950"/>
            <a:ext cx="1876425" cy="4083050"/>
          </a:xfrm>
          <a:prstGeom prst="rect">
            <a:avLst/>
          </a:prstGeom>
        </p:spPr>
      </p:pic>
      <p:sp>
        <p:nvSpPr>
          <p:cNvPr id="27" name="Rectangle 9">
            <a:extLst>
              <a:ext uri="{FF2B5EF4-FFF2-40B4-BE49-F238E27FC236}">
                <a16:creationId xmlns:a16="http://schemas.microsoft.com/office/drawing/2014/main" id="{E0DF1631-9247-85E1-F5F1-C34D60C2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4219576"/>
            <a:ext cx="3800475" cy="10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etc.Click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+mn-ea"/>
                <a:cs typeface="Lato" panose="020F0502020204030203" pitchFamily="34" charset="0"/>
                <a:sym typeface="Arial" panose="020B0604020202020204" pitchFamily="34" charset="0"/>
              </a:rPr>
              <a:t> here to add text content, such as keywords, some brief introductions, etc.</a:t>
            </a:r>
            <a:endParaRPr lang="id-ID" altLang="zh-CN" sz="1200" dirty="0">
              <a:solidFill>
                <a:schemeClr val="bg2">
                  <a:lumMod val="75000"/>
                </a:schemeClr>
              </a:solidFill>
              <a:latin typeface="+mn-ea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0B207F97-E220-06C2-FBE3-01659DF2523A}"/>
              </a:ext>
            </a:extLst>
          </p:cNvPr>
          <p:cNvSpPr/>
          <p:nvPr/>
        </p:nvSpPr>
        <p:spPr>
          <a:xfrm>
            <a:off x="660400" y="2041077"/>
            <a:ext cx="2622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 Light" panose="020B0502040204020203" pitchFamily="34" charset="0"/>
                <a:sym typeface="Arial" panose="020B0604020202020204" pitchFamily="34" charset="0"/>
              </a:rPr>
              <a:t>Creative Business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5C0E78A-A4F1-FC64-5041-1B4CD35724BF}"/>
              </a:ext>
            </a:extLst>
          </p:cNvPr>
          <p:cNvSpPr/>
          <p:nvPr/>
        </p:nvSpPr>
        <p:spPr>
          <a:xfrm>
            <a:off x="660401" y="881769"/>
            <a:ext cx="4558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gradFill>
                  <a:gsLst>
                    <a:gs pos="100000">
                      <a:schemeClr val="accent1"/>
                    </a:gs>
                    <a:gs pos="0">
                      <a:schemeClr val="accent5"/>
                    </a:gs>
                  </a:gsLst>
                  <a:lin ang="5400000" scaled="0"/>
                </a:gradFill>
                <a:latin typeface="+mj-ea"/>
                <a:ea typeface="+mj-ea"/>
                <a:sym typeface="Arial" panose="020B0604020202020204" pitchFamily="34" charset="0"/>
              </a:rPr>
              <a:t>Add title text</a:t>
            </a:r>
            <a:endParaRPr lang="en-US" sz="6000" dirty="0">
              <a:gradFill>
                <a:gsLst>
                  <a:gs pos="100000">
                    <a:schemeClr val="accent1"/>
                  </a:gs>
                  <a:gs pos="0">
                    <a:schemeClr val="accent5"/>
                  </a:gs>
                </a:gsLst>
                <a:lin ang="5400000" scaled="0"/>
              </a:gra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9" grpId="0" animBg="1"/>
      <p:bldP spid="2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www.freeppt7.com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7EE9"/>
      </a:accent1>
      <a:accent2>
        <a:srgbClr val="F9B20D"/>
      </a:accent2>
      <a:accent3>
        <a:srgbClr val="277EE9"/>
      </a:accent3>
      <a:accent4>
        <a:srgbClr val="F9B20D"/>
      </a:accent4>
      <a:accent5>
        <a:srgbClr val="277EE9"/>
      </a:accent5>
      <a:accent6>
        <a:srgbClr val="F9B20D"/>
      </a:accent6>
      <a:hlink>
        <a:srgbClr val="0563C1"/>
      </a:hlink>
      <a:folHlink>
        <a:srgbClr val="954F72"/>
      </a:folHlink>
    </a:clrScheme>
    <a:fontScheme name="自定义 6">
      <a:majorFont>
        <a:latin typeface="阿里巴巴普惠体"/>
        <a:ea typeface="思源宋体 CN Heavy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3505</TotalTime>
  <Words>2839</Words>
  <Application>Microsoft Office PowerPoint</Application>
  <PresentationFormat>宽屏</PresentationFormat>
  <Paragraphs>421</Paragraphs>
  <Slides>51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阿里巴巴普惠体</vt:lpstr>
      <vt:lpstr>等线</vt:lpstr>
      <vt:lpstr>思源宋体 CN</vt:lpstr>
      <vt:lpstr>宋体</vt:lpstr>
      <vt:lpstr>微软雅黑</vt:lpstr>
      <vt:lpstr>Arial</vt:lpstr>
      <vt:lpstr>MS Reference Sans Serif</vt:lpstr>
      <vt:lpstr>Roboto Thin</vt:lpstr>
      <vt:lpstr>Segoe UI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</dc:title>
  <dc:creator>www.freeppt7.com</dc:creator>
  <cp:keywords>www.freeppt7.com</cp:keywords>
  <dc:description>www.freeppt7.com</dc:description>
  <cp:lastModifiedBy>kaiweiliu9209@outlook.com</cp:lastModifiedBy>
  <cp:revision>60</cp:revision>
  <dcterms:created xsi:type="dcterms:W3CDTF">2025-01-07T09:47:43Z</dcterms:created>
  <dcterms:modified xsi:type="dcterms:W3CDTF">2025-06-11T13:04:55Z</dcterms:modified>
</cp:coreProperties>
</file>