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1"/>
  </p:notesMasterIdLst>
  <p:sldIdLst>
    <p:sldId id="257" r:id="rId3"/>
    <p:sldId id="258" r:id="rId4"/>
    <p:sldId id="259" r:id="rId5"/>
    <p:sldId id="260" r:id="rId6"/>
    <p:sldId id="264" r:id="rId7"/>
    <p:sldId id="271" r:id="rId8"/>
    <p:sldId id="280" r:id="rId9"/>
    <p:sldId id="269" r:id="rId10"/>
    <p:sldId id="261" r:id="rId11"/>
    <p:sldId id="267" r:id="rId12"/>
    <p:sldId id="270" r:id="rId13"/>
    <p:sldId id="265" r:id="rId14"/>
    <p:sldId id="266" r:id="rId15"/>
    <p:sldId id="278" r:id="rId16"/>
    <p:sldId id="262" r:id="rId17"/>
    <p:sldId id="272" r:id="rId18"/>
    <p:sldId id="268" r:id="rId19"/>
    <p:sldId id="276" r:id="rId20"/>
    <p:sldId id="274" r:id="rId21"/>
    <p:sldId id="275" r:id="rId22"/>
    <p:sldId id="263" r:id="rId23"/>
    <p:sldId id="281" r:id="rId24"/>
    <p:sldId id="277" r:id="rId25"/>
    <p:sldId id="282" r:id="rId26"/>
    <p:sldId id="273" r:id="rId27"/>
    <p:sldId id="279" r:id="rId28"/>
    <p:sldId id="283" r:id="rId29"/>
    <p:sldId id="32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2F8"/>
    <a:srgbClr val="2B62D1"/>
    <a:srgbClr val="DFEFFD"/>
    <a:srgbClr val="548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4" autoAdjust="0"/>
    <p:restoredTop sz="93719" autoAdjust="0"/>
  </p:normalViewPr>
  <p:slideViewPr>
    <p:cSldViewPr snapToGrid="0">
      <p:cViewPr varScale="1">
        <p:scale>
          <a:sx n="90" d="100"/>
          <a:sy n="90" d="100"/>
        </p:scale>
        <p:origin x="84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AA257-D793-4531-8B37-F240A714EAE9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9162D-A4BC-4A41-AA33-9C14B19D81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5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9162D-A4BC-4A41-AA33-9C14B19D81F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21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14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329827" y="390144"/>
            <a:ext cx="11539445" cy="61983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98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" name="椭圆 3"/>
          <p:cNvSpPr/>
          <p:nvPr userDrawn="1"/>
        </p:nvSpPr>
        <p:spPr>
          <a:xfrm>
            <a:off x="679459" y="566457"/>
            <a:ext cx="267212" cy="2672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529793" y="556998"/>
            <a:ext cx="286131" cy="28613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1290527" y="485283"/>
            <a:ext cx="649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3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01</a:t>
            </a:r>
            <a:endParaRPr lang="zh-CN" altLang="en-US" sz="2400" dirty="0">
              <a:solidFill>
                <a:schemeClr val="accent3"/>
              </a:solidFill>
              <a:effectLst>
                <a:outerShdw blurRad="25400" dist="25400" dir="2700000" algn="tl">
                  <a:srgbClr val="000000">
                    <a:alpha val="34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621533" y="709959"/>
            <a:ext cx="7264147" cy="0"/>
          </a:xfrm>
          <a:prstGeom prst="line">
            <a:avLst/>
          </a:prstGeom>
          <a:ln>
            <a:solidFill>
              <a:schemeClr val="accent4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297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4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2025/6/15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26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rgbClr val="DFEFF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499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14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114" y="895739"/>
            <a:ext cx="10769879" cy="5393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254000" dir="5400000" algn="t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57992" y="895741"/>
            <a:ext cx="734008" cy="4590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57992" y="5486402"/>
            <a:ext cx="734008" cy="802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1041" y="3299517"/>
            <a:ext cx="95056" cy="585541"/>
            <a:chOff x="3638939" y="1844295"/>
            <a:chExt cx="223935" cy="1379430"/>
          </a:xfrm>
        </p:grpSpPr>
        <p:sp>
          <p:nvSpPr>
            <p:cNvPr id="14" name="椭圆 13"/>
            <p:cNvSpPr/>
            <p:nvPr/>
          </p:nvSpPr>
          <p:spPr>
            <a:xfrm>
              <a:off x="3638939" y="184429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638939" y="222946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638939" y="261462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638939" y="299979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88115" y="895741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88115" y="4077650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0396060" y="420166"/>
            <a:ext cx="1061933" cy="217340"/>
            <a:chOff x="-4268745" y="7252854"/>
            <a:chExt cx="4511220" cy="923286"/>
          </a:xfrm>
        </p:grpSpPr>
        <p:sp>
          <p:nvSpPr>
            <p:cNvPr id="24" name="十字星 23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十字星 24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6" name="十字星 25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7" name="十字星 26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3457756" y="528836"/>
            <a:ext cx="64140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70113" y="344170"/>
            <a:ext cx="1539976" cy="369332"/>
            <a:chOff x="8678487" y="326489"/>
            <a:chExt cx="1539976" cy="369332"/>
          </a:xfrm>
        </p:grpSpPr>
        <p:grpSp>
          <p:nvGrpSpPr>
            <p:cNvPr id="33" name="组合 32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1141330" y="3176573"/>
            <a:ext cx="64068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PPT Templates</a:t>
            </a:r>
            <a:endParaRPr lang="zh-CN" altLang="en-US" sz="6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74372" y="1535541"/>
            <a:ext cx="5697401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5400" spc="-300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WORK REPORT</a:t>
            </a:r>
            <a:endParaRPr lang="zh-CN" altLang="en-US" sz="5400" spc="-300" dirty="0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11824996" y="1260479"/>
            <a:ext cx="0" cy="2152411"/>
          </a:xfrm>
          <a:prstGeom prst="line">
            <a:avLst/>
          </a:prstGeom>
          <a:ln w="12700">
            <a:solidFill>
              <a:srgbClr val="DFEF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178460" y="2375529"/>
            <a:ext cx="1872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accent3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Free </a:t>
            </a:r>
            <a:endParaRPr lang="zh-CN" altLang="en-US" sz="5400" b="1" dirty="0">
              <a:solidFill>
                <a:schemeClr val="accent3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288614" y="4438607"/>
            <a:ext cx="1061933" cy="217340"/>
            <a:chOff x="-4268745" y="7252854"/>
            <a:chExt cx="4511220" cy="923286"/>
          </a:xfrm>
          <a:solidFill>
            <a:schemeClr val="accent4"/>
          </a:solidFill>
        </p:grpSpPr>
        <p:sp>
          <p:nvSpPr>
            <p:cNvPr id="62" name="十字星 61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3" name="十字星 62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4" name="十字星 63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5" name="十字星 64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 rot="5400000">
            <a:off x="10914249" y="4240646"/>
            <a:ext cx="180388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DFEFF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202X - WORKING</a:t>
            </a:r>
            <a:endParaRPr lang="zh-CN" altLang="en-US" sz="1400" dirty="0">
              <a:solidFill>
                <a:srgbClr val="DFEFFD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555444" y="2796830"/>
            <a:ext cx="1096635" cy="100088"/>
            <a:chOff x="3856939" y="2627483"/>
            <a:chExt cx="1771858" cy="161715"/>
          </a:xfrm>
        </p:grpSpPr>
        <p:sp>
          <p:nvSpPr>
            <p:cNvPr id="68" name="椭圆 67"/>
            <p:cNvSpPr/>
            <p:nvPr/>
          </p:nvSpPr>
          <p:spPr>
            <a:xfrm>
              <a:off x="3856939" y="2627483"/>
              <a:ext cx="161718" cy="1617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4018657" y="2708339"/>
              <a:ext cx="16101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11697919" y="5899869"/>
            <a:ext cx="219879" cy="145084"/>
            <a:chOff x="11732424" y="5899869"/>
            <a:chExt cx="219879" cy="145084"/>
          </a:xfrm>
        </p:grpSpPr>
        <p:sp>
          <p:nvSpPr>
            <p:cNvPr id="72" name="等腰三角形 71"/>
            <p:cNvSpPr/>
            <p:nvPr/>
          </p:nvSpPr>
          <p:spPr>
            <a:xfrm rot="16200000">
              <a:off x="11700420" y="5931873"/>
              <a:ext cx="145084" cy="810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3" name="等腰三角形 72"/>
            <p:cNvSpPr/>
            <p:nvPr/>
          </p:nvSpPr>
          <p:spPr>
            <a:xfrm rot="5400000" flipH="1">
              <a:off x="11839224" y="5931873"/>
              <a:ext cx="145084" cy="8107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91416" y="5124429"/>
            <a:ext cx="1557920" cy="308316"/>
            <a:chOff x="1261582" y="5344131"/>
            <a:chExt cx="2005645" cy="396922"/>
          </a:xfrm>
        </p:grpSpPr>
        <p:sp>
          <p:nvSpPr>
            <p:cNvPr id="3" name="圆角矩形 2"/>
            <p:cNvSpPr/>
            <p:nvPr/>
          </p:nvSpPr>
          <p:spPr>
            <a:xfrm>
              <a:off x="1284663" y="5344131"/>
              <a:ext cx="1982564" cy="3969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01600" dist="38100" dir="2700000" algn="tl" rotWithShape="0">
                <a:srgbClr val="5489DD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1336647" y="5390034"/>
              <a:ext cx="639699" cy="305116"/>
            </a:xfrm>
            <a:custGeom>
              <a:avLst/>
              <a:gdLst>
                <a:gd name="connsiteX0" fmla="*/ 152558 w 639699"/>
                <a:gd name="connsiteY0" fmla="*/ 0 h 305116"/>
                <a:gd name="connsiteX1" fmla="*/ 639699 w 639699"/>
                <a:gd name="connsiteY1" fmla="*/ 0 h 305116"/>
                <a:gd name="connsiteX2" fmla="*/ 639699 w 639699"/>
                <a:gd name="connsiteY2" fmla="*/ 305116 h 305116"/>
                <a:gd name="connsiteX3" fmla="*/ 152558 w 639699"/>
                <a:gd name="connsiteY3" fmla="*/ 305116 h 305116"/>
                <a:gd name="connsiteX4" fmla="*/ 0 w 639699"/>
                <a:gd name="connsiteY4" fmla="*/ 152558 h 305116"/>
                <a:gd name="connsiteX5" fmla="*/ 152558 w 639699"/>
                <a:gd name="connsiteY5" fmla="*/ 0 h 3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9" h="305116">
                  <a:moveTo>
                    <a:pt x="152558" y="0"/>
                  </a:moveTo>
                  <a:lnTo>
                    <a:pt x="639699" y="0"/>
                  </a:lnTo>
                  <a:lnTo>
                    <a:pt x="639699" y="305116"/>
                  </a:lnTo>
                  <a:lnTo>
                    <a:pt x="152558" y="305116"/>
                  </a:lnTo>
                  <a:cubicBezTo>
                    <a:pt x="68303" y="305116"/>
                    <a:pt x="0" y="236813"/>
                    <a:pt x="0" y="152558"/>
                  </a:cubicBezTo>
                  <a:cubicBezTo>
                    <a:pt x="0" y="68303"/>
                    <a:pt x="68303" y="0"/>
                    <a:pt x="152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261582" y="5389793"/>
              <a:ext cx="831850" cy="316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Report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944094" y="5393742"/>
              <a:ext cx="1320484" cy="3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freeppt7.com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148043" y="5124429"/>
            <a:ext cx="1539992" cy="308316"/>
            <a:chOff x="1284663" y="5344131"/>
            <a:chExt cx="1982564" cy="396922"/>
          </a:xfrm>
        </p:grpSpPr>
        <p:sp>
          <p:nvSpPr>
            <p:cNvPr id="88" name="圆角矩形 87"/>
            <p:cNvSpPr/>
            <p:nvPr/>
          </p:nvSpPr>
          <p:spPr>
            <a:xfrm>
              <a:off x="1284663" y="5344131"/>
              <a:ext cx="1982564" cy="3969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01600" dist="38100" dir="2700000" algn="tl" rotWithShape="0">
                <a:srgbClr val="5489DD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336647" y="5390034"/>
              <a:ext cx="639699" cy="305116"/>
            </a:xfrm>
            <a:custGeom>
              <a:avLst/>
              <a:gdLst>
                <a:gd name="connsiteX0" fmla="*/ 152558 w 639699"/>
                <a:gd name="connsiteY0" fmla="*/ 0 h 305116"/>
                <a:gd name="connsiteX1" fmla="*/ 639699 w 639699"/>
                <a:gd name="connsiteY1" fmla="*/ 0 h 305116"/>
                <a:gd name="connsiteX2" fmla="*/ 639699 w 639699"/>
                <a:gd name="connsiteY2" fmla="*/ 305116 h 305116"/>
                <a:gd name="connsiteX3" fmla="*/ 152558 w 639699"/>
                <a:gd name="connsiteY3" fmla="*/ 305116 h 305116"/>
                <a:gd name="connsiteX4" fmla="*/ 0 w 639699"/>
                <a:gd name="connsiteY4" fmla="*/ 152558 h 305116"/>
                <a:gd name="connsiteX5" fmla="*/ 152558 w 639699"/>
                <a:gd name="connsiteY5" fmla="*/ 0 h 3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9" h="305116">
                  <a:moveTo>
                    <a:pt x="152558" y="0"/>
                  </a:moveTo>
                  <a:lnTo>
                    <a:pt x="639699" y="0"/>
                  </a:lnTo>
                  <a:lnTo>
                    <a:pt x="639699" y="305116"/>
                  </a:lnTo>
                  <a:lnTo>
                    <a:pt x="152558" y="305116"/>
                  </a:lnTo>
                  <a:cubicBezTo>
                    <a:pt x="68303" y="305116"/>
                    <a:pt x="0" y="236813"/>
                    <a:pt x="0" y="152558"/>
                  </a:cubicBezTo>
                  <a:cubicBezTo>
                    <a:pt x="0" y="68303"/>
                    <a:pt x="68303" y="0"/>
                    <a:pt x="152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291251" y="5389792"/>
              <a:ext cx="749597" cy="3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Time 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976345" y="5393742"/>
              <a:ext cx="1288232" cy="3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XX.XX. 202X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96" name="任意多边形 95"/>
          <p:cNvSpPr/>
          <p:nvPr/>
        </p:nvSpPr>
        <p:spPr>
          <a:xfrm>
            <a:off x="7427721" y="1552790"/>
            <a:ext cx="3306497" cy="3987509"/>
          </a:xfrm>
          <a:custGeom>
            <a:avLst/>
            <a:gdLst>
              <a:gd name="connsiteX0" fmla="*/ 2573229 w 3038397"/>
              <a:gd name="connsiteY0" fmla="*/ 380714 h 3664191"/>
              <a:gd name="connsiteX1" fmla="*/ 3038397 w 3038397"/>
              <a:gd name="connsiteY1" fmla="*/ 845882 h 3664191"/>
              <a:gd name="connsiteX2" fmla="*/ 3038397 w 3038397"/>
              <a:gd name="connsiteY2" fmla="*/ 2818308 h 3664191"/>
              <a:gd name="connsiteX3" fmla="*/ 2573229 w 3038397"/>
              <a:gd name="connsiteY3" fmla="*/ 3283476 h 3664191"/>
              <a:gd name="connsiteX4" fmla="*/ 2108061 w 3038397"/>
              <a:gd name="connsiteY4" fmla="*/ 2818308 h 3664191"/>
              <a:gd name="connsiteX5" fmla="*/ 2108061 w 3038397"/>
              <a:gd name="connsiteY5" fmla="*/ 845882 h 3664191"/>
              <a:gd name="connsiteX6" fmla="*/ 2573229 w 3038397"/>
              <a:gd name="connsiteY6" fmla="*/ 380714 h 3664191"/>
              <a:gd name="connsiteX7" fmla="*/ 465168 w 3038397"/>
              <a:gd name="connsiteY7" fmla="*/ 380714 h 3664191"/>
              <a:gd name="connsiteX8" fmla="*/ 930336 w 3038397"/>
              <a:gd name="connsiteY8" fmla="*/ 845882 h 3664191"/>
              <a:gd name="connsiteX9" fmla="*/ 930336 w 3038397"/>
              <a:gd name="connsiteY9" fmla="*/ 2818308 h 3664191"/>
              <a:gd name="connsiteX10" fmla="*/ 465168 w 3038397"/>
              <a:gd name="connsiteY10" fmla="*/ 3283476 h 3664191"/>
              <a:gd name="connsiteX11" fmla="*/ 0 w 3038397"/>
              <a:gd name="connsiteY11" fmla="*/ 2818308 h 3664191"/>
              <a:gd name="connsiteX12" fmla="*/ 0 w 3038397"/>
              <a:gd name="connsiteY12" fmla="*/ 845882 h 3664191"/>
              <a:gd name="connsiteX13" fmla="*/ 465168 w 3038397"/>
              <a:gd name="connsiteY13" fmla="*/ 380714 h 3664191"/>
              <a:gd name="connsiteX14" fmla="*/ 1519199 w 3038397"/>
              <a:gd name="connsiteY14" fmla="*/ 0 h 3664191"/>
              <a:gd name="connsiteX15" fmla="*/ 1984367 w 3038397"/>
              <a:gd name="connsiteY15" fmla="*/ 465168 h 3664191"/>
              <a:gd name="connsiteX16" fmla="*/ 1984367 w 3038397"/>
              <a:gd name="connsiteY16" fmla="*/ 3199023 h 3664191"/>
              <a:gd name="connsiteX17" fmla="*/ 1519199 w 3038397"/>
              <a:gd name="connsiteY17" fmla="*/ 3664191 h 3664191"/>
              <a:gd name="connsiteX18" fmla="*/ 1054031 w 3038397"/>
              <a:gd name="connsiteY18" fmla="*/ 3199023 h 3664191"/>
              <a:gd name="connsiteX19" fmla="*/ 1054031 w 3038397"/>
              <a:gd name="connsiteY19" fmla="*/ 465168 h 3664191"/>
              <a:gd name="connsiteX20" fmla="*/ 1519199 w 3038397"/>
              <a:gd name="connsiteY20" fmla="*/ 0 h 36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8397" h="3664191">
                <a:moveTo>
                  <a:pt x="2573229" y="380714"/>
                </a:moveTo>
                <a:cubicBezTo>
                  <a:pt x="2830134" y="380714"/>
                  <a:pt x="3038397" y="588977"/>
                  <a:pt x="3038397" y="845882"/>
                </a:cubicBezTo>
                <a:lnTo>
                  <a:pt x="3038397" y="2818308"/>
                </a:lnTo>
                <a:cubicBezTo>
                  <a:pt x="3038397" y="3075213"/>
                  <a:pt x="2830134" y="3283476"/>
                  <a:pt x="2573229" y="3283476"/>
                </a:cubicBezTo>
                <a:cubicBezTo>
                  <a:pt x="2316324" y="3283476"/>
                  <a:pt x="2108061" y="3075213"/>
                  <a:pt x="2108061" y="2818308"/>
                </a:cubicBezTo>
                <a:lnTo>
                  <a:pt x="2108061" y="845882"/>
                </a:lnTo>
                <a:cubicBezTo>
                  <a:pt x="2108061" y="588977"/>
                  <a:pt x="2316324" y="380714"/>
                  <a:pt x="2573229" y="380714"/>
                </a:cubicBezTo>
                <a:close/>
                <a:moveTo>
                  <a:pt x="465168" y="380714"/>
                </a:moveTo>
                <a:cubicBezTo>
                  <a:pt x="722073" y="380714"/>
                  <a:pt x="930336" y="588977"/>
                  <a:pt x="930336" y="845882"/>
                </a:cubicBezTo>
                <a:lnTo>
                  <a:pt x="930336" y="2818308"/>
                </a:lnTo>
                <a:cubicBezTo>
                  <a:pt x="930336" y="3075213"/>
                  <a:pt x="722073" y="3283476"/>
                  <a:pt x="465168" y="3283476"/>
                </a:cubicBezTo>
                <a:cubicBezTo>
                  <a:pt x="208263" y="3283476"/>
                  <a:pt x="0" y="3075213"/>
                  <a:pt x="0" y="2818308"/>
                </a:cubicBezTo>
                <a:lnTo>
                  <a:pt x="0" y="845882"/>
                </a:lnTo>
                <a:cubicBezTo>
                  <a:pt x="0" y="588977"/>
                  <a:pt x="208263" y="380714"/>
                  <a:pt x="465168" y="380714"/>
                </a:cubicBezTo>
                <a:close/>
                <a:moveTo>
                  <a:pt x="1519199" y="0"/>
                </a:moveTo>
                <a:cubicBezTo>
                  <a:pt x="1776104" y="0"/>
                  <a:pt x="1984367" y="208263"/>
                  <a:pt x="1984367" y="465168"/>
                </a:cubicBezTo>
                <a:lnTo>
                  <a:pt x="1984367" y="3199023"/>
                </a:lnTo>
                <a:cubicBezTo>
                  <a:pt x="1984367" y="3455928"/>
                  <a:pt x="1776104" y="3664191"/>
                  <a:pt x="1519199" y="3664191"/>
                </a:cubicBezTo>
                <a:cubicBezTo>
                  <a:pt x="1262294" y="3664191"/>
                  <a:pt x="1054031" y="3455928"/>
                  <a:pt x="1054031" y="3199023"/>
                </a:cubicBezTo>
                <a:lnTo>
                  <a:pt x="1054031" y="465168"/>
                </a:lnTo>
                <a:cubicBezTo>
                  <a:pt x="1054031" y="208263"/>
                  <a:pt x="1262294" y="0"/>
                  <a:pt x="1519199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546" r="-40546"/>
            </a:stretch>
          </a:blipFill>
          <a:ln>
            <a:noFill/>
          </a:ln>
          <a:effectLst>
            <a:outerShdw blurRad="317500" dist="127000" dir="2700000" algn="tl" rotWithShape="0">
              <a:schemeClr val="accent3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6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40" grpId="0"/>
      <p:bldP spid="52" grpId="0"/>
      <p:bldP spid="57" grpId="0"/>
      <p:bldP spid="66" grpId="0"/>
      <p:bldP spid="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8265"/>
            <a:ext cx="12192000" cy="128954"/>
          </a:xfrm>
          <a:prstGeom prst="rect">
            <a:avLst/>
          </a:prstGeom>
          <a:solidFill>
            <a:srgbClr val="C2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729046"/>
            <a:ext cx="12192000" cy="128954"/>
          </a:xfrm>
          <a:prstGeom prst="rect">
            <a:avLst/>
          </a:prstGeom>
          <a:solidFill>
            <a:srgbClr val="4B8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141447"/>
            <a:ext cx="12192000" cy="263080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12F635-34B0-5759-080B-D53991557B95}"/>
              </a:ext>
            </a:extLst>
          </p:cNvPr>
          <p:cNvSpPr txBox="1"/>
          <p:nvPr/>
        </p:nvSpPr>
        <p:spPr>
          <a:xfrm>
            <a:off x="4933950" y="1873392"/>
            <a:ext cx="2323623" cy="2760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E037AB-C0F3-AC92-252F-531213A7AE8F}"/>
              </a:ext>
            </a:extLst>
          </p:cNvPr>
          <p:cNvSpPr txBox="1"/>
          <p:nvPr/>
        </p:nvSpPr>
        <p:spPr>
          <a:xfrm>
            <a:off x="5389639" y="2563546"/>
            <a:ext cx="1412247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0" stA="450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20%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0" stA="45000" endPos="455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E6A3F49-BE4F-D674-C20E-623BA2A6C931}"/>
              </a:ext>
            </a:extLst>
          </p:cNvPr>
          <p:cNvSpPr txBox="1"/>
          <p:nvPr/>
        </p:nvSpPr>
        <p:spPr>
          <a:xfrm>
            <a:off x="8001000" y="1885405"/>
            <a:ext cx="3011299" cy="277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8837B8-D0EF-910C-72D1-2F565FB857C7}"/>
              </a:ext>
            </a:extLst>
          </p:cNvPr>
          <p:cNvSpPr txBox="1"/>
          <p:nvPr/>
        </p:nvSpPr>
        <p:spPr>
          <a:xfrm>
            <a:off x="8800527" y="2576029"/>
            <a:ext cx="1412247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0" stA="450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5.8%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0" stA="45000" endPos="455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08C706-38A6-1341-40AF-8BA6EF8CD613}"/>
              </a:ext>
            </a:extLst>
          </p:cNvPr>
          <p:cNvSpPr txBox="1"/>
          <p:nvPr/>
        </p:nvSpPr>
        <p:spPr>
          <a:xfrm>
            <a:off x="1705637" y="1872454"/>
            <a:ext cx="1959428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3EC66C-B2FB-6AE3-4B84-BABD33694439}"/>
              </a:ext>
            </a:extLst>
          </p:cNvPr>
          <p:cNvSpPr txBox="1"/>
          <p:nvPr/>
        </p:nvSpPr>
        <p:spPr>
          <a:xfrm>
            <a:off x="1979229" y="2563076"/>
            <a:ext cx="1412247" cy="83099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0" stA="450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20%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0" stA="45000" endPos="455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542588" y="2456394"/>
            <a:ext cx="2289697" cy="1092970"/>
            <a:chOff x="533721" y="4107313"/>
            <a:chExt cx="1792646" cy="855706"/>
          </a:xfrm>
          <a:solidFill>
            <a:schemeClr val="accent1"/>
          </a:solidFill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>
              <a:off x="533721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3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4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7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1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5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6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 flipH="1">
              <a:off x="1725298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16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3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3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4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5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6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915449" y="2456394"/>
            <a:ext cx="2289697" cy="1092970"/>
            <a:chOff x="533721" y="4107313"/>
            <a:chExt cx="1792646" cy="855706"/>
          </a:xfrm>
          <a:solidFill>
            <a:schemeClr val="accent1"/>
          </a:solidFill>
        </p:grpSpPr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>
              <a:off x="533721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82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5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6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7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8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9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0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3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4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5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6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7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8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9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0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2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 flipH="1">
              <a:off x="1725298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4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5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6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7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8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9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0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1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2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3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4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5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6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7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9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0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1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344622" y="2456394"/>
            <a:ext cx="2289697" cy="1092970"/>
            <a:chOff x="533721" y="4107313"/>
            <a:chExt cx="1792646" cy="855706"/>
          </a:xfrm>
          <a:solidFill>
            <a:schemeClr val="accent1"/>
          </a:solidFill>
        </p:grpSpPr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>
              <a:off x="533721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127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8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9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0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1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2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3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4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5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6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7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8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9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0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1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2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3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4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5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6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7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 flipH="1">
              <a:off x="1725298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106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7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8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9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0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2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3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4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5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6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7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8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9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0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1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2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3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4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5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6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148" name="矩形 147"/>
          <p:cNvSpPr/>
          <p:nvPr/>
        </p:nvSpPr>
        <p:spPr>
          <a:xfrm>
            <a:off x="0" y="4227198"/>
            <a:ext cx="12192000" cy="263080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362FDB2C-0555-44B1-B403-4BAC298BFDC8}"/>
              </a:ext>
            </a:extLst>
          </p:cNvPr>
          <p:cNvSpPr/>
          <p:nvPr/>
        </p:nvSpPr>
        <p:spPr>
          <a:xfrm>
            <a:off x="647700" y="5146914"/>
            <a:ext cx="10896600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freeppt7.com……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92971421-FF63-9265-79D4-68DA8D34CBCB}"/>
              </a:ext>
            </a:extLst>
          </p:cNvPr>
          <p:cNvSpPr txBox="1"/>
          <p:nvPr/>
        </p:nvSpPr>
        <p:spPr>
          <a:xfrm>
            <a:off x="5688440" y="4645981"/>
            <a:ext cx="815120" cy="265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28067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48" grpId="0" animBg="1"/>
      <p:bldP spid="149" grpId="0"/>
      <p:bldP spid="1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矩形: 圆角 7">
            <a:extLst>
              <a:ext uri="{FF2B5EF4-FFF2-40B4-BE49-F238E27FC236}">
                <a16:creationId xmlns:a16="http://schemas.microsoft.com/office/drawing/2014/main" id="{8463CAFF-772D-E865-B547-ADCC28A09636}"/>
              </a:ext>
            </a:extLst>
          </p:cNvPr>
          <p:cNvSpPr/>
          <p:nvPr/>
        </p:nvSpPr>
        <p:spPr>
          <a:xfrm>
            <a:off x="6506630" y="2300890"/>
            <a:ext cx="4495799" cy="3489959"/>
          </a:xfrm>
          <a:prstGeom prst="roundRect">
            <a:avLst>
              <a:gd name="adj" fmla="val 1011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5" name="矩形: 圆角 11">
            <a:extLst>
              <a:ext uri="{FF2B5EF4-FFF2-40B4-BE49-F238E27FC236}">
                <a16:creationId xmlns:a16="http://schemas.microsoft.com/office/drawing/2014/main" id="{3151C1CE-104B-3C9F-E76D-F08DF60F072B}"/>
              </a:ext>
            </a:extLst>
          </p:cNvPr>
          <p:cNvSpPr/>
          <p:nvPr/>
        </p:nvSpPr>
        <p:spPr>
          <a:xfrm>
            <a:off x="7245768" y="5729886"/>
            <a:ext cx="3017520" cy="144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474A8D4-5DFB-357C-7A7B-AEE9EE4724E9}"/>
              </a:ext>
            </a:extLst>
          </p:cNvPr>
          <p:cNvSpPr/>
          <p:nvPr/>
        </p:nvSpPr>
        <p:spPr>
          <a:xfrm>
            <a:off x="8304528" y="1932362"/>
            <a:ext cx="900000" cy="900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accent1">
                <a:alpha val="43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pic>
        <p:nvPicPr>
          <p:cNvPr id="7" name="图形 21">
            <a:extLst>
              <a:ext uri="{FF2B5EF4-FFF2-40B4-BE49-F238E27FC236}">
                <a16:creationId xmlns:a16="http://schemas.microsoft.com/office/drawing/2014/main" id="{044EC4F5-7CF4-AA02-034C-A4FCBD592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528" y="2166362"/>
            <a:ext cx="432000" cy="432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E4CB099-EBC0-067E-07AD-7702B1239550}"/>
              </a:ext>
            </a:extLst>
          </p:cNvPr>
          <p:cNvSpPr txBox="1"/>
          <p:nvPr/>
        </p:nvSpPr>
        <p:spPr>
          <a:xfrm>
            <a:off x="7604701" y="3214631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id="{DBEBB572-9FCD-1604-3BD6-ECFCA8508976}"/>
              </a:ext>
            </a:extLst>
          </p:cNvPr>
          <p:cNvSpPr txBox="1"/>
          <p:nvPr/>
        </p:nvSpPr>
        <p:spPr>
          <a:xfrm>
            <a:off x="6964275" y="3749120"/>
            <a:ext cx="3580507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1400" kern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任意多边形: 形状 13">
            <a:extLst>
              <a:ext uri="{FF2B5EF4-FFF2-40B4-BE49-F238E27FC236}">
                <a16:creationId xmlns:a16="http://schemas.microsoft.com/office/drawing/2014/main" id="{6DDD613B-96A5-4747-34B1-6EE25B52464E}"/>
              </a:ext>
            </a:extLst>
          </p:cNvPr>
          <p:cNvSpPr/>
          <p:nvPr/>
        </p:nvSpPr>
        <p:spPr>
          <a:xfrm flipV="1">
            <a:off x="8593229" y="5113617"/>
            <a:ext cx="327600" cy="234000"/>
          </a:xfrm>
          <a:custGeom>
            <a:avLst/>
            <a:gdLst>
              <a:gd name="connsiteX0" fmla="*/ 68985 w 169252"/>
              <a:gd name="connsiteY0" fmla="*/ 17225 h 112653"/>
              <a:gd name="connsiteX1" fmla="*/ 17220 w 169252"/>
              <a:gd name="connsiteY1" fmla="*/ 5944 h 112653"/>
              <a:gd name="connsiteX2" fmla="*/ 0 w 169252"/>
              <a:gd name="connsiteY2" fmla="*/ 37655 h 112653"/>
              <a:gd name="connsiteX3" fmla="*/ 37530 w 169252"/>
              <a:gd name="connsiteY3" fmla="*/ 75140 h 112653"/>
              <a:gd name="connsiteX4" fmla="*/ 57623 w 169252"/>
              <a:gd name="connsiteY4" fmla="*/ 69290 h 112653"/>
              <a:gd name="connsiteX5" fmla="*/ 40140 w 169252"/>
              <a:gd name="connsiteY5" fmla="*/ 96740 h 112653"/>
              <a:gd name="connsiteX6" fmla="*/ 40365 w 169252"/>
              <a:gd name="connsiteY6" fmla="*/ 110015 h 112653"/>
              <a:gd name="connsiteX7" fmla="*/ 53640 w 169252"/>
              <a:gd name="connsiteY7" fmla="*/ 109790 h 112653"/>
              <a:gd name="connsiteX8" fmla="*/ 68985 w 169252"/>
              <a:gd name="connsiteY8" fmla="*/ 17270 h 112653"/>
              <a:gd name="connsiteX9" fmla="*/ 158985 w 169252"/>
              <a:gd name="connsiteY9" fmla="*/ 17225 h 112653"/>
              <a:gd name="connsiteX10" fmla="*/ 107220 w 169252"/>
              <a:gd name="connsiteY10" fmla="*/ 5944 h 112653"/>
              <a:gd name="connsiteX11" fmla="*/ 90000 w 169252"/>
              <a:gd name="connsiteY11" fmla="*/ 37655 h 112653"/>
              <a:gd name="connsiteX12" fmla="*/ 127530 w 169252"/>
              <a:gd name="connsiteY12" fmla="*/ 75140 h 112653"/>
              <a:gd name="connsiteX13" fmla="*/ 147623 w 169252"/>
              <a:gd name="connsiteY13" fmla="*/ 69290 h 112653"/>
              <a:gd name="connsiteX14" fmla="*/ 130140 w 169252"/>
              <a:gd name="connsiteY14" fmla="*/ 96740 h 112653"/>
              <a:gd name="connsiteX15" fmla="*/ 130365 w 169252"/>
              <a:gd name="connsiteY15" fmla="*/ 110015 h 112653"/>
              <a:gd name="connsiteX16" fmla="*/ 143640 w 169252"/>
              <a:gd name="connsiteY16" fmla="*/ 109790 h 112653"/>
              <a:gd name="connsiteX17" fmla="*/ 158985 w 169252"/>
              <a:gd name="connsiteY17" fmla="*/ 17270 h 11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252" h="112653">
                <a:moveTo>
                  <a:pt x="68985" y="17225"/>
                </a:moveTo>
                <a:cubicBezTo>
                  <a:pt x="57806" y="-185"/>
                  <a:pt x="34630" y="-5235"/>
                  <a:pt x="17220" y="5944"/>
                </a:cubicBezTo>
                <a:cubicBezTo>
                  <a:pt x="6433" y="12871"/>
                  <a:pt x="-64" y="24834"/>
                  <a:pt x="0" y="37655"/>
                </a:cubicBezTo>
                <a:cubicBezTo>
                  <a:pt x="13" y="58370"/>
                  <a:pt x="16816" y="75152"/>
                  <a:pt x="37530" y="75140"/>
                </a:cubicBezTo>
                <a:cubicBezTo>
                  <a:pt x="44647" y="75136"/>
                  <a:pt x="51616" y="73107"/>
                  <a:pt x="57623" y="69290"/>
                </a:cubicBezTo>
                <a:cubicBezTo>
                  <a:pt x="54675" y="78042"/>
                  <a:pt x="49185" y="87380"/>
                  <a:pt x="40140" y="96740"/>
                </a:cubicBezTo>
                <a:cubicBezTo>
                  <a:pt x="36537" y="100468"/>
                  <a:pt x="36637" y="106411"/>
                  <a:pt x="40365" y="110015"/>
                </a:cubicBezTo>
                <a:cubicBezTo>
                  <a:pt x="44094" y="113619"/>
                  <a:pt x="50037" y="113518"/>
                  <a:pt x="53640" y="109790"/>
                </a:cubicBezTo>
                <a:cubicBezTo>
                  <a:pt x="87075" y="75140"/>
                  <a:pt x="82733" y="37475"/>
                  <a:pt x="68985" y="17270"/>
                </a:cubicBezTo>
                <a:close/>
                <a:moveTo>
                  <a:pt x="158985" y="17225"/>
                </a:moveTo>
                <a:cubicBezTo>
                  <a:pt x="147805" y="-185"/>
                  <a:pt x="124630" y="-5235"/>
                  <a:pt x="107220" y="5944"/>
                </a:cubicBezTo>
                <a:cubicBezTo>
                  <a:pt x="96432" y="12871"/>
                  <a:pt x="89936" y="24834"/>
                  <a:pt x="90000" y="37655"/>
                </a:cubicBezTo>
                <a:cubicBezTo>
                  <a:pt x="90013" y="58370"/>
                  <a:pt x="106816" y="75152"/>
                  <a:pt x="127530" y="75140"/>
                </a:cubicBezTo>
                <a:cubicBezTo>
                  <a:pt x="134647" y="75136"/>
                  <a:pt x="141615" y="73107"/>
                  <a:pt x="147623" y="69290"/>
                </a:cubicBezTo>
                <a:cubicBezTo>
                  <a:pt x="144675" y="78042"/>
                  <a:pt x="139185" y="87380"/>
                  <a:pt x="130140" y="96740"/>
                </a:cubicBezTo>
                <a:cubicBezTo>
                  <a:pt x="126537" y="100468"/>
                  <a:pt x="126637" y="106411"/>
                  <a:pt x="130365" y="110015"/>
                </a:cubicBezTo>
                <a:cubicBezTo>
                  <a:pt x="134094" y="113619"/>
                  <a:pt x="140036" y="113518"/>
                  <a:pt x="143640" y="109790"/>
                </a:cubicBezTo>
                <a:cubicBezTo>
                  <a:pt x="177075" y="75140"/>
                  <a:pt x="172733" y="37475"/>
                  <a:pt x="158985" y="17270"/>
                </a:cubicBezTo>
                <a:close/>
              </a:path>
            </a:pathLst>
          </a:custGeom>
          <a:solidFill>
            <a:schemeClr val="accent1"/>
          </a:solidFill>
          <a:ln w="220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: 圆角 3">
            <a:extLst>
              <a:ext uri="{FF2B5EF4-FFF2-40B4-BE49-F238E27FC236}">
                <a16:creationId xmlns:a16="http://schemas.microsoft.com/office/drawing/2014/main" id="{250AA082-646B-F7F8-2886-0BCDAD855D28}"/>
              </a:ext>
            </a:extLst>
          </p:cNvPr>
          <p:cNvSpPr/>
          <p:nvPr/>
        </p:nvSpPr>
        <p:spPr>
          <a:xfrm>
            <a:off x="1220055" y="2300890"/>
            <a:ext cx="4495799" cy="3489959"/>
          </a:xfrm>
          <a:prstGeom prst="roundRect">
            <a:avLst>
              <a:gd name="adj" fmla="val 1011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12" name="矩形: 圆角 9">
            <a:extLst>
              <a:ext uri="{FF2B5EF4-FFF2-40B4-BE49-F238E27FC236}">
                <a16:creationId xmlns:a16="http://schemas.microsoft.com/office/drawing/2014/main" id="{4FA4F0DC-1595-B041-AE5C-2377DE7E496E}"/>
              </a:ext>
            </a:extLst>
          </p:cNvPr>
          <p:cNvSpPr/>
          <p:nvPr/>
        </p:nvSpPr>
        <p:spPr>
          <a:xfrm>
            <a:off x="1959195" y="5729886"/>
            <a:ext cx="3017520" cy="1440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061142A-CB69-DE58-971A-99828D823931}"/>
              </a:ext>
            </a:extLst>
          </p:cNvPr>
          <p:cNvSpPr/>
          <p:nvPr/>
        </p:nvSpPr>
        <p:spPr>
          <a:xfrm>
            <a:off x="3017955" y="1932362"/>
            <a:ext cx="900000" cy="900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444500" dist="317500" dir="5400000" sx="92000" sy="92000" algn="t" rotWithShape="0">
              <a:schemeClr val="accent1">
                <a:alpha val="43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pic>
        <p:nvPicPr>
          <p:cNvPr id="14" name="图形 18">
            <a:extLst>
              <a:ext uri="{FF2B5EF4-FFF2-40B4-BE49-F238E27FC236}">
                <a16:creationId xmlns:a16="http://schemas.microsoft.com/office/drawing/2014/main" id="{649F1506-B756-F6E0-3614-6FBBD698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955" y="2166362"/>
            <a:ext cx="432000" cy="432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660B9EB-BED4-7DDB-F698-5A2BA152E411}"/>
              </a:ext>
            </a:extLst>
          </p:cNvPr>
          <p:cNvSpPr txBox="1"/>
          <p:nvPr/>
        </p:nvSpPr>
        <p:spPr>
          <a:xfrm>
            <a:off x="2281227" y="3214631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13B10249-40F2-DCAF-FDEF-5C617C6E21BC}"/>
              </a:ext>
            </a:extLst>
          </p:cNvPr>
          <p:cNvSpPr txBox="1"/>
          <p:nvPr/>
        </p:nvSpPr>
        <p:spPr>
          <a:xfrm>
            <a:off x="1677701" y="3749120"/>
            <a:ext cx="3580507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1400" kern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任意多边形: 形状 14">
            <a:extLst>
              <a:ext uri="{FF2B5EF4-FFF2-40B4-BE49-F238E27FC236}">
                <a16:creationId xmlns:a16="http://schemas.microsoft.com/office/drawing/2014/main" id="{A6AB3B46-11AA-044E-623B-C169F8225FF8}"/>
              </a:ext>
            </a:extLst>
          </p:cNvPr>
          <p:cNvSpPr/>
          <p:nvPr/>
        </p:nvSpPr>
        <p:spPr>
          <a:xfrm flipH="1" flipV="1">
            <a:off x="3300595" y="5113617"/>
            <a:ext cx="327600" cy="234000"/>
          </a:xfrm>
          <a:custGeom>
            <a:avLst/>
            <a:gdLst>
              <a:gd name="connsiteX0" fmla="*/ 68985 w 169252"/>
              <a:gd name="connsiteY0" fmla="*/ 17225 h 112653"/>
              <a:gd name="connsiteX1" fmla="*/ 17220 w 169252"/>
              <a:gd name="connsiteY1" fmla="*/ 5944 h 112653"/>
              <a:gd name="connsiteX2" fmla="*/ 0 w 169252"/>
              <a:gd name="connsiteY2" fmla="*/ 37655 h 112653"/>
              <a:gd name="connsiteX3" fmla="*/ 37530 w 169252"/>
              <a:gd name="connsiteY3" fmla="*/ 75140 h 112653"/>
              <a:gd name="connsiteX4" fmla="*/ 57623 w 169252"/>
              <a:gd name="connsiteY4" fmla="*/ 69290 h 112653"/>
              <a:gd name="connsiteX5" fmla="*/ 40140 w 169252"/>
              <a:gd name="connsiteY5" fmla="*/ 96740 h 112653"/>
              <a:gd name="connsiteX6" fmla="*/ 40365 w 169252"/>
              <a:gd name="connsiteY6" fmla="*/ 110015 h 112653"/>
              <a:gd name="connsiteX7" fmla="*/ 53640 w 169252"/>
              <a:gd name="connsiteY7" fmla="*/ 109790 h 112653"/>
              <a:gd name="connsiteX8" fmla="*/ 68985 w 169252"/>
              <a:gd name="connsiteY8" fmla="*/ 17270 h 112653"/>
              <a:gd name="connsiteX9" fmla="*/ 158985 w 169252"/>
              <a:gd name="connsiteY9" fmla="*/ 17225 h 112653"/>
              <a:gd name="connsiteX10" fmla="*/ 107220 w 169252"/>
              <a:gd name="connsiteY10" fmla="*/ 5944 h 112653"/>
              <a:gd name="connsiteX11" fmla="*/ 90000 w 169252"/>
              <a:gd name="connsiteY11" fmla="*/ 37655 h 112653"/>
              <a:gd name="connsiteX12" fmla="*/ 127530 w 169252"/>
              <a:gd name="connsiteY12" fmla="*/ 75140 h 112653"/>
              <a:gd name="connsiteX13" fmla="*/ 147623 w 169252"/>
              <a:gd name="connsiteY13" fmla="*/ 69290 h 112653"/>
              <a:gd name="connsiteX14" fmla="*/ 130140 w 169252"/>
              <a:gd name="connsiteY14" fmla="*/ 96740 h 112653"/>
              <a:gd name="connsiteX15" fmla="*/ 130365 w 169252"/>
              <a:gd name="connsiteY15" fmla="*/ 110015 h 112653"/>
              <a:gd name="connsiteX16" fmla="*/ 143640 w 169252"/>
              <a:gd name="connsiteY16" fmla="*/ 109790 h 112653"/>
              <a:gd name="connsiteX17" fmla="*/ 158985 w 169252"/>
              <a:gd name="connsiteY17" fmla="*/ 17270 h 11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252" h="112653">
                <a:moveTo>
                  <a:pt x="68985" y="17225"/>
                </a:moveTo>
                <a:cubicBezTo>
                  <a:pt x="57806" y="-185"/>
                  <a:pt x="34630" y="-5235"/>
                  <a:pt x="17220" y="5944"/>
                </a:cubicBezTo>
                <a:cubicBezTo>
                  <a:pt x="6433" y="12871"/>
                  <a:pt x="-64" y="24834"/>
                  <a:pt x="0" y="37655"/>
                </a:cubicBezTo>
                <a:cubicBezTo>
                  <a:pt x="13" y="58370"/>
                  <a:pt x="16816" y="75152"/>
                  <a:pt x="37530" y="75140"/>
                </a:cubicBezTo>
                <a:cubicBezTo>
                  <a:pt x="44647" y="75136"/>
                  <a:pt x="51616" y="73107"/>
                  <a:pt x="57623" y="69290"/>
                </a:cubicBezTo>
                <a:cubicBezTo>
                  <a:pt x="54675" y="78042"/>
                  <a:pt x="49185" y="87380"/>
                  <a:pt x="40140" y="96740"/>
                </a:cubicBezTo>
                <a:cubicBezTo>
                  <a:pt x="36537" y="100468"/>
                  <a:pt x="36637" y="106411"/>
                  <a:pt x="40365" y="110015"/>
                </a:cubicBezTo>
                <a:cubicBezTo>
                  <a:pt x="44094" y="113619"/>
                  <a:pt x="50037" y="113518"/>
                  <a:pt x="53640" y="109790"/>
                </a:cubicBezTo>
                <a:cubicBezTo>
                  <a:pt x="87075" y="75140"/>
                  <a:pt x="82733" y="37475"/>
                  <a:pt x="68985" y="17270"/>
                </a:cubicBezTo>
                <a:close/>
                <a:moveTo>
                  <a:pt x="158985" y="17225"/>
                </a:moveTo>
                <a:cubicBezTo>
                  <a:pt x="147805" y="-185"/>
                  <a:pt x="124630" y="-5235"/>
                  <a:pt x="107220" y="5944"/>
                </a:cubicBezTo>
                <a:cubicBezTo>
                  <a:pt x="96432" y="12871"/>
                  <a:pt x="89936" y="24834"/>
                  <a:pt x="90000" y="37655"/>
                </a:cubicBezTo>
                <a:cubicBezTo>
                  <a:pt x="90013" y="58370"/>
                  <a:pt x="106816" y="75152"/>
                  <a:pt x="127530" y="75140"/>
                </a:cubicBezTo>
                <a:cubicBezTo>
                  <a:pt x="134647" y="75136"/>
                  <a:pt x="141615" y="73107"/>
                  <a:pt x="147623" y="69290"/>
                </a:cubicBezTo>
                <a:cubicBezTo>
                  <a:pt x="144675" y="78042"/>
                  <a:pt x="139185" y="87380"/>
                  <a:pt x="130140" y="96740"/>
                </a:cubicBezTo>
                <a:cubicBezTo>
                  <a:pt x="126537" y="100468"/>
                  <a:pt x="126637" y="106411"/>
                  <a:pt x="130365" y="110015"/>
                </a:cubicBezTo>
                <a:cubicBezTo>
                  <a:pt x="134094" y="113619"/>
                  <a:pt x="140036" y="113518"/>
                  <a:pt x="143640" y="109790"/>
                </a:cubicBezTo>
                <a:cubicBezTo>
                  <a:pt x="177075" y="75140"/>
                  <a:pt x="172733" y="37475"/>
                  <a:pt x="158985" y="17270"/>
                </a:cubicBezTo>
                <a:close/>
              </a:path>
            </a:pathLst>
          </a:custGeom>
          <a:solidFill>
            <a:schemeClr val="accent1"/>
          </a:solidFill>
          <a:ln w="2202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4476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折角形 2">
            <a:extLst>
              <a:ext uri="{FF2B5EF4-FFF2-40B4-BE49-F238E27FC236}">
                <a16:creationId xmlns:a16="http://schemas.microsoft.com/office/drawing/2014/main" id="{46102EE7-7CD8-4006-8D89-C81652C8E3FD}"/>
              </a:ext>
            </a:extLst>
          </p:cNvPr>
          <p:cNvSpPr/>
          <p:nvPr/>
        </p:nvSpPr>
        <p:spPr>
          <a:xfrm>
            <a:off x="6640581" y="1919582"/>
            <a:ext cx="4446591" cy="1690681"/>
          </a:xfrm>
          <a:prstGeom prst="foldedCorner">
            <a:avLst>
              <a:gd name="adj" fmla="val 11512"/>
            </a:avLst>
          </a:prstGeom>
          <a:solidFill>
            <a:schemeClr val="bg1"/>
          </a:solidFill>
          <a:ln>
            <a:noFill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dirty="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DC574D92-1A53-4C3F-837D-21B6873B3B15}"/>
              </a:ext>
            </a:extLst>
          </p:cNvPr>
          <p:cNvCxnSpPr>
            <a:cxnSpLocks/>
          </p:cNvCxnSpPr>
          <p:nvPr/>
        </p:nvCxnSpPr>
        <p:spPr>
          <a:xfrm>
            <a:off x="6651236" y="1919581"/>
            <a:ext cx="0" cy="169068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5B5A5466-CDDB-4B7A-86E3-C76DC09B8E25}"/>
              </a:ext>
            </a:extLst>
          </p:cNvPr>
          <p:cNvSpPr/>
          <p:nvPr/>
        </p:nvSpPr>
        <p:spPr>
          <a:xfrm>
            <a:off x="6915221" y="2215178"/>
            <a:ext cx="1899170" cy="30777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no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97FB68-79DB-4FAC-9718-06B71714598C}"/>
              </a:ext>
            </a:extLst>
          </p:cNvPr>
          <p:cNvSpPr/>
          <p:nvPr/>
        </p:nvSpPr>
        <p:spPr>
          <a:xfrm>
            <a:off x="6824909" y="2504296"/>
            <a:ext cx="4146153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折角形 7">
            <a:extLst>
              <a:ext uri="{FF2B5EF4-FFF2-40B4-BE49-F238E27FC236}">
                <a16:creationId xmlns:a16="http://schemas.microsoft.com/office/drawing/2014/main" id="{83111936-ED5C-4C93-92B1-3DF91678A947}"/>
              </a:ext>
            </a:extLst>
          </p:cNvPr>
          <p:cNvSpPr/>
          <p:nvPr/>
        </p:nvSpPr>
        <p:spPr>
          <a:xfrm>
            <a:off x="6640581" y="4256382"/>
            <a:ext cx="4446591" cy="1690681"/>
          </a:xfrm>
          <a:prstGeom prst="foldedCorner">
            <a:avLst>
              <a:gd name="adj" fmla="val 11512"/>
            </a:avLst>
          </a:prstGeom>
          <a:solidFill>
            <a:schemeClr val="bg1"/>
          </a:solidFill>
          <a:ln>
            <a:noFill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dirty="0">
              <a:solidFill>
                <a:schemeClr val="lt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31EC0A8-6348-45F2-95C6-4F0FF6E5901F}"/>
              </a:ext>
            </a:extLst>
          </p:cNvPr>
          <p:cNvCxnSpPr>
            <a:cxnSpLocks/>
          </p:cNvCxnSpPr>
          <p:nvPr/>
        </p:nvCxnSpPr>
        <p:spPr>
          <a:xfrm>
            <a:off x="6651236" y="4256381"/>
            <a:ext cx="0" cy="169068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12F6DEE5-D1A9-4173-947D-B759ED166717}"/>
              </a:ext>
            </a:extLst>
          </p:cNvPr>
          <p:cNvSpPr/>
          <p:nvPr/>
        </p:nvSpPr>
        <p:spPr>
          <a:xfrm>
            <a:off x="6915221" y="4551978"/>
            <a:ext cx="1899170" cy="30777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no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B28E499-9AB6-41F1-81DB-6CDA976AD663}"/>
              </a:ext>
            </a:extLst>
          </p:cNvPr>
          <p:cNvSpPr/>
          <p:nvPr/>
        </p:nvSpPr>
        <p:spPr>
          <a:xfrm>
            <a:off x="6824909" y="4841096"/>
            <a:ext cx="414615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9" y="1893900"/>
            <a:ext cx="5046133" cy="3360439"/>
          </a:xfrm>
          <a:custGeom>
            <a:avLst/>
            <a:gdLst>
              <a:gd name="connsiteX0" fmla="*/ 0 w 5046133"/>
              <a:gd name="connsiteY0" fmla="*/ 0 h 4027481"/>
              <a:gd name="connsiteX1" fmla="*/ 5046133 w 5046133"/>
              <a:gd name="connsiteY1" fmla="*/ 0 h 4027481"/>
              <a:gd name="connsiteX2" fmla="*/ 5046133 w 5046133"/>
              <a:gd name="connsiteY2" fmla="*/ 4027481 h 4027481"/>
              <a:gd name="connsiteX3" fmla="*/ 0 w 5046133"/>
              <a:gd name="connsiteY3" fmla="*/ 4027481 h 402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6133" h="4027481">
                <a:moveTo>
                  <a:pt x="0" y="0"/>
                </a:moveTo>
                <a:lnTo>
                  <a:pt x="5046133" y="0"/>
                </a:lnTo>
                <a:lnTo>
                  <a:pt x="5046133" y="4027481"/>
                </a:lnTo>
                <a:lnTo>
                  <a:pt x="0" y="4027481"/>
                </a:lnTo>
                <a:close/>
              </a:path>
            </a:pathLst>
          </a:custGeom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110196" y="4630983"/>
            <a:ext cx="5046133" cy="1321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5A5466-CDDB-4B7A-86E3-C76DC09B8E25}"/>
              </a:ext>
            </a:extLst>
          </p:cNvPr>
          <p:cNvSpPr/>
          <p:nvPr/>
        </p:nvSpPr>
        <p:spPr>
          <a:xfrm>
            <a:off x="1530421" y="4795378"/>
            <a:ext cx="1932376" cy="30777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no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C97FB68-79DB-4FAC-9718-06B71714598C}"/>
              </a:ext>
            </a:extLst>
          </p:cNvPr>
          <p:cNvSpPr/>
          <p:nvPr/>
        </p:nvSpPr>
        <p:spPr>
          <a:xfrm>
            <a:off x="1440109" y="5084497"/>
            <a:ext cx="4146153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bookmark-silhouette-variant_32530">
            <a:extLst>
              <a:ext uri="{FF2B5EF4-FFF2-40B4-BE49-F238E27FC236}">
                <a16:creationId xmlns:a16="http://schemas.microsoft.com/office/drawing/2014/main" id="{E800E34F-E073-6EE3-C8CB-2BD1606A2554}"/>
              </a:ext>
            </a:extLst>
          </p:cNvPr>
          <p:cNvSpPr/>
          <p:nvPr/>
        </p:nvSpPr>
        <p:spPr>
          <a:xfrm>
            <a:off x="5721728" y="4630985"/>
            <a:ext cx="232037" cy="294515"/>
          </a:xfrm>
          <a:custGeom>
            <a:avLst/>
            <a:gdLst>
              <a:gd name="T0" fmla="*/ 2824 w 2824"/>
              <a:gd name="T1" fmla="*/ 81 h 5090"/>
              <a:gd name="T2" fmla="*/ 2824 w 2824"/>
              <a:gd name="T3" fmla="*/ 5004 h 5090"/>
              <a:gd name="T4" fmla="*/ 2777 w 2824"/>
              <a:gd name="T5" fmla="*/ 5077 h 5090"/>
              <a:gd name="T6" fmla="*/ 2744 w 2824"/>
              <a:gd name="T7" fmla="*/ 5084 h 5090"/>
              <a:gd name="T8" fmla="*/ 2691 w 2824"/>
              <a:gd name="T9" fmla="*/ 5065 h 5090"/>
              <a:gd name="T10" fmla="*/ 1412 w 2824"/>
              <a:gd name="T11" fmla="*/ 3960 h 5090"/>
              <a:gd name="T12" fmla="*/ 133 w 2824"/>
              <a:gd name="T13" fmla="*/ 5065 h 5090"/>
              <a:gd name="T14" fmla="*/ 47 w 2824"/>
              <a:gd name="T15" fmla="*/ 5077 h 5090"/>
              <a:gd name="T16" fmla="*/ 0 w 2824"/>
              <a:gd name="T17" fmla="*/ 5004 h 5090"/>
              <a:gd name="T18" fmla="*/ 0 w 2824"/>
              <a:gd name="T19" fmla="*/ 81 h 5090"/>
              <a:gd name="T20" fmla="*/ 81 w 2824"/>
              <a:gd name="T21" fmla="*/ 0 h 5090"/>
              <a:gd name="T22" fmla="*/ 2744 w 2824"/>
              <a:gd name="T23" fmla="*/ 0 h 5090"/>
              <a:gd name="T24" fmla="*/ 2824 w 2824"/>
              <a:gd name="T25" fmla="*/ 81 h 5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24" h="5090">
                <a:moveTo>
                  <a:pt x="2824" y="81"/>
                </a:moveTo>
                <a:lnTo>
                  <a:pt x="2824" y="5004"/>
                </a:lnTo>
                <a:cubicBezTo>
                  <a:pt x="2824" y="5035"/>
                  <a:pt x="2806" y="5064"/>
                  <a:pt x="2777" y="5077"/>
                </a:cubicBezTo>
                <a:cubicBezTo>
                  <a:pt x="2767" y="5082"/>
                  <a:pt x="2755" y="5084"/>
                  <a:pt x="2744" y="5084"/>
                </a:cubicBezTo>
                <a:cubicBezTo>
                  <a:pt x="2725" y="5084"/>
                  <a:pt x="2706" y="5078"/>
                  <a:pt x="2691" y="5065"/>
                </a:cubicBezTo>
                <a:lnTo>
                  <a:pt x="1412" y="3960"/>
                </a:lnTo>
                <a:lnTo>
                  <a:pt x="133" y="5065"/>
                </a:lnTo>
                <a:cubicBezTo>
                  <a:pt x="109" y="5085"/>
                  <a:pt x="76" y="5090"/>
                  <a:pt x="47" y="5077"/>
                </a:cubicBezTo>
                <a:cubicBezTo>
                  <a:pt x="18" y="5064"/>
                  <a:pt x="0" y="5035"/>
                  <a:pt x="0" y="5004"/>
                </a:cubicBezTo>
                <a:lnTo>
                  <a:pt x="0" y="81"/>
                </a:lnTo>
                <a:cubicBezTo>
                  <a:pt x="0" y="36"/>
                  <a:pt x="36" y="0"/>
                  <a:pt x="81" y="0"/>
                </a:cubicBezTo>
                <a:lnTo>
                  <a:pt x="2744" y="0"/>
                </a:lnTo>
                <a:cubicBezTo>
                  <a:pt x="2788" y="0"/>
                  <a:pt x="2824" y="36"/>
                  <a:pt x="2824" y="8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88965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10" grpId="0"/>
      <p:bldP spid="11" grpId="0"/>
      <p:bldP spid="13" grpId="0" animBg="1"/>
      <p:bldP spid="14" grpId="0"/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F21C8F9-6BDF-6ABF-BC6A-5947371D5053}"/>
              </a:ext>
            </a:extLst>
          </p:cNvPr>
          <p:cNvCxnSpPr/>
          <p:nvPr/>
        </p:nvCxnSpPr>
        <p:spPr>
          <a:xfrm>
            <a:off x="890511" y="3954237"/>
            <a:ext cx="10286320" cy="0"/>
          </a:xfrm>
          <a:prstGeom prst="line">
            <a:avLst/>
          </a:prstGeom>
          <a:noFill/>
          <a:ln w="101600" cap="rnd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sp>
        <p:nvSpPr>
          <p:cNvPr id="6" name="任意形状 5">
            <a:extLst>
              <a:ext uri="{FF2B5EF4-FFF2-40B4-BE49-F238E27FC236}">
                <a16:creationId xmlns:a16="http://schemas.microsoft.com/office/drawing/2014/main" id="{898BE9BA-2705-2FCD-023C-EC99E42B785A}"/>
              </a:ext>
            </a:extLst>
          </p:cNvPr>
          <p:cNvSpPr/>
          <p:nvPr/>
        </p:nvSpPr>
        <p:spPr>
          <a:xfrm rot="10800000">
            <a:off x="2069845" y="1773013"/>
            <a:ext cx="1468763" cy="204787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4D51B2-5293-1686-D786-20513CE3F16D}"/>
              </a:ext>
            </a:extLst>
          </p:cNvPr>
          <p:cNvSpPr txBox="1"/>
          <p:nvPr/>
        </p:nvSpPr>
        <p:spPr>
          <a:xfrm>
            <a:off x="2011813" y="1983559"/>
            <a:ext cx="1539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40A693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/>
            <a:r>
              <a:rPr lang="en-US" altLang="zh-CN" sz="1600" b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00F01F7-1199-BDA8-61AD-0DB15925C2C7}"/>
              </a:ext>
            </a:extLst>
          </p:cNvPr>
          <p:cNvSpPr txBox="1"/>
          <p:nvPr/>
        </p:nvSpPr>
        <p:spPr>
          <a:xfrm>
            <a:off x="2120619" y="2252263"/>
            <a:ext cx="1367212" cy="824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sz="1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任意形状 5">
            <a:extLst>
              <a:ext uri="{FF2B5EF4-FFF2-40B4-BE49-F238E27FC236}">
                <a16:creationId xmlns:a16="http://schemas.microsoft.com/office/drawing/2014/main" id="{ABDFEF70-4CB8-9094-732A-3595E061E1EA}"/>
              </a:ext>
            </a:extLst>
          </p:cNvPr>
          <p:cNvSpPr/>
          <p:nvPr/>
        </p:nvSpPr>
        <p:spPr>
          <a:xfrm rot="10800000">
            <a:off x="5294187" y="1773013"/>
            <a:ext cx="1468763" cy="204787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任意形状 5">
            <a:extLst>
              <a:ext uri="{FF2B5EF4-FFF2-40B4-BE49-F238E27FC236}">
                <a16:creationId xmlns:a16="http://schemas.microsoft.com/office/drawing/2014/main" id="{C18CCAA6-1A43-4CE4-DC72-6C0BF2EFD2A8}"/>
              </a:ext>
            </a:extLst>
          </p:cNvPr>
          <p:cNvSpPr/>
          <p:nvPr/>
        </p:nvSpPr>
        <p:spPr>
          <a:xfrm rot="10800000">
            <a:off x="8518531" y="1773013"/>
            <a:ext cx="1468763" cy="204787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5ABB935-2355-79DE-A1AF-525581DF8072}"/>
              </a:ext>
            </a:extLst>
          </p:cNvPr>
          <p:cNvSpPr txBox="1"/>
          <p:nvPr/>
        </p:nvSpPr>
        <p:spPr>
          <a:xfrm>
            <a:off x="8460500" y="1983559"/>
            <a:ext cx="1539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40A693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/>
            <a:r>
              <a:rPr lang="en-US" altLang="zh-CN" sz="1600" b="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D334F2-B89F-AEE8-B3C6-2D6BF1B3FEBE}"/>
              </a:ext>
            </a:extLst>
          </p:cNvPr>
          <p:cNvSpPr txBox="1"/>
          <p:nvPr/>
        </p:nvSpPr>
        <p:spPr>
          <a:xfrm>
            <a:off x="8569306" y="2252263"/>
            <a:ext cx="1367212" cy="824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sz="1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1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任意形状 5">
            <a:extLst>
              <a:ext uri="{FF2B5EF4-FFF2-40B4-BE49-F238E27FC236}">
                <a16:creationId xmlns:a16="http://schemas.microsoft.com/office/drawing/2014/main" id="{39D9222D-11A3-8CE4-21BF-F3530B34637C}"/>
              </a:ext>
            </a:extLst>
          </p:cNvPr>
          <p:cNvSpPr/>
          <p:nvPr/>
        </p:nvSpPr>
        <p:spPr>
          <a:xfrm>
            <a:off x="3722793" y="4087590"/>
            <a:ext cx="1468763" cy="204787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Montserrat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任意形状 5">
            <a:extLst>
              <a:ext uri="{FF2B5EF4-FFF2-40B4-BE49-F238E27FC236}">
                <a16:creationId xmlns:a16="http://schemas.microsoft.com/office/drawing/2014/main" id="{2E8C1209-0396-8A47-4023-0B4CF1175877}"/>
              </a:ext>
            </a:extLst>
          </p:cNvPr>
          <p:cNvSpPr/>
          <p:nvPr/>
        </p:nvSpPr>
        <p:spPr>
          <a:xfrm>
            <a:off x="7049768" y="4087590"/>
            <a:ext cx="1468763" cy="204787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Montserrat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A9F15A-4AF1-72FA-2040-9B626DA34F08}"/>
              </a:ext>
            </a:extLst>
          </p:cNvPr>
          <p:cNvSpPr txBox="1"/>
          <p:nvPr/>
        </p:nvSpPr>
        <p:spPr>
          <a:xfrm>
            <a:off x="3664786" y="4599759"/>
            <a:ext cx="1539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40A693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/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12426E-4286-1D3C-1B52-8189F5F9F67C}"/>
              </a:ext>
            </a:extLst>
          </p:cNvPr>
          <p:cNvSpPr txBox="1"/>
          <p:nvPr/>
        </p:nvSpPr>
        <p:spPr>
          <a:xfrm>
            <a:off x="3773593" y="4868463"/>
            <a:ext cx="1367212" cy="824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sz="110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10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35B6A1-5768-AE93-FB3D-63C69B9FC699}"/>
              </a:ext>
            </a:extLst>
          </p:cNvPr>
          <p:cNvSpPr txBox="1"/>
          <p:nvPr/>
        </p:nvSpPr>
        <p:spPr>
          <a:xfrm>
            <a:off x="6979061" y="4599759"/>
            <a:ext cx="1539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40A693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/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5ABB935-2355-79DE-A1AF-525581DF8072}"/>
              </a:ext>
            </a:extLst>
          </p:cNvPr>
          <p:cNvSpPr txBox="1"/>
          <p:nvPr/>
        </p:nvSpPr>
        <p:spPr>
          <a:xfrm>
            <a:off x="5236157" y="1983559"/>
            <a:ext cx="1539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gradFill>
                  <a:gsLst>
                    <a:gs pos="0">
                      <a:srgbClr val="40A693"/>
                    </a:gs>
                    <a:gs pos="100000">
                      <a:schemeClr val="bg1"/>
                    </a:gs>
                  </a:gsLst>
                  <a:lin ang="16200000" scaled="1"/>
                </a:gradFill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defRPr>
            </a:lvl1pPr>
          </a:lstStyle>
          <a:p>
            <a:pPr algn="ctr"/>
            <a:r>
              <a:rPr lang="en-US" altLang="zh-CN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AD334F2-B89F-AEE8-B3C6-2D6BF1B3FEBE}"/>
              </a:ext>
            </a:extLst>
          </p:cNvPr>
          <p:cNvSpPr txBox="1"/>
          <p:nvPr/>
        </p:nvSpPr>
        <p:spPr>
          <a:xfrm>
            <a:off x="5344963" y="2252263"/>
            <a:ext cx="1367212" cy="824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sz="110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10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412426E-4286-1D3C-1B52-8189F5F9F67C}"/>
              </a:ext>
            </a:extLst>
          </p:cNvPr>
          <p:cNvSpPr txBox="1"/>
          <p:nvPr/>
        </p:nvSpPr>
        <p:spPr>
          <a:xfrm>
            <a:off x="7100543" y="4868463"/>
            <a:ext cx="1367212" cy="824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sz="110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10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250913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Freeform 79"/>
          <p:cNvSpPr>
            <a:spLocks noEditPoints="1"/>
          </p:cNvSpPr>
          <p:nvPr/>
        </p:nvSpPr>
        <p:spPr bwMode="auto">
          <a:xfrm>
            <a:off x="2975480" y="4038249"/>
            <a:ext cx="68981" cy="344909"/>
          </a:xfrm>
          <a:custGeom>
            <a:avLst/>
            <a:gdLst>
              <a:gd name="T0" fmla="*/ 10 w 19"/>
              <a:gd name="T1" fmla="*/ 23 h 95"/>
              <a:gd name="T2" fmla="*/ 14 w 19"/>
              <a:gd name="T3" fmla="*/ 19 h 95"/>
              <a:gd name="T4" fmla="*/ 10 w 19"/>
              <a:gd name="T5" fmla="*/ 15 h 95"/>
              <a:gd name="T6" fmla="*/ 6 w 19"/>
              <a:gd name="T7" fmla="*/ 19 h 95"/>
              <a:gd name="T8" fmla="*/ 10 w 19"/>
              <a:gd name="T9" fmla="*/ 23 h 95"/>
              <a:gd name="T10" fmla="*/ 10 w 19"/>
              <a:gd name="T11" fmla="*/ 38 h 95"/>
              <a:gd name="T12" fmla="*/ 14 w 19"/>
              <a:gd name="T13" fmla="*/ 34 h 95"/>
              <a:gd name="T14" fmla="*/ 10 w 19"/>
              <a:gd name="T15" fmla="*/ 30 h 95"/>
              <a:gd name="T16" fmla="*/ 6 w 19"/>
              <a:gd name="T17" fmla="*/ 34 h 95"/>
              <a:gd name="T18" fmla="*/ 10 w 19"/>
              <a:gd name="T19" fmla="*/ 38 h 95"/>
              <a:gd name="T20" fmla="*/ 10 w 19"/>
              <a:gd name="T21" fmla="*/ 9 h 95"/>
              <a:gd name="T22" fmla="*/ 12 w 19"/>
              <a:gd name="T23" fmla="*/ 7 h 95"/>
              <a:gd name="T24" fmla="*/ 14 w 19"/>
              <a:gd name="T25" fmla="*/ 5 h 95"/>
              <a:gd name="T26" fmla="*/ 12 w 19"/>
              <a:gd name="T27" fmla="*/ 2 h 95"/>
              <a:gd name="T28" fmla="*/ 7 w 19"/>
              <a:gd name="T29" fmla="*/ 2 h 95"/>
              <a:gd name="T30" fmla="*/ 6 w 19"/>
              <a:gd name="T31" fmla="*/ 5 h 95"/>
              <a:gd name="T32" fmla="*/ 7 w 19"/>
              <a:gd name="T33" fmla="*/ 7 h 95"/>
              <a:gd name="T34" fmla="*/ 10 w 19"/>
              <a:gd name="T35" fmla="*/ 9 h 95"/>
              <a:gd name="T36" fmla="*/ 10 w 19"/>
              <a:gd name="T37" fmla="*/ 75 h 95"/>
              <a:gd name="T38" fmla="*/ 0 w 19"/>
              <a:gd name="T39" fmla="*/ 85 h 95"/>
              <a:gd name="T40" fmla="*/ 10 w 19"/>
              <a:gd name="T41" fmla="*/ 95 h 95"/>
              <a:gd name="T42" fmla="*/ 19 w 19"/>
              <a:gd name="T43" fmla="*/ 85 h 95"/>
              <a:gd name="T44" fmla="*/ 10 w 19"/>
              <a:gd name="T45" fmla="*/ 75 h 95"/>
              <a:gd name="T46" fmla="*/ 10 w 19"/>
              <a:gd name="T47" fmla="*/ 68 h 95"/>
              <a:gd name="T48" fmla="*/ 14 w 19"/>
              <a:gd name="T49" fmla="*/ 64 h 95"/>
              <a:gd name="T50" fmla="*/ 10 w 19"/>
              <a:gd name="T51" fmla="*/ 60 h 95"/>
              <a:gd name="T52" fmla="*/ 6 w 19"/>
              <a:gd name="T53" fmla="*/ 64 h 95"/>
              <a:gd name="T54" fmla="*/ 10 w 19"/>
              <a:gd name="T55" fmla="*/ 68 h 95"/>
              <a:gd name="T56" fmla="*/ 10 w 19"/>
              <a:gd name="T57" fmla="*/ 53 h 95"/>
              <a:gd name="T58" fmla="*/ 14 w 19"/>
              <a:gd name="T59" fmla="*/ 49 h 95"/>
              <a:gd name="T60" fmla="*/ 10 w 19"/>
              <a:gd name="T61" fmla="*/ 45 h 95"/>
              <a:gd name="T62" fmla="*/ 6 w 19"/>
              <a:gd name="T63" fmla="*/ 49 h 95"/>
              <a:gd name="T64" fmla="*/ 10 w 19"/>
              <a:gd name="T65" fmla="*/ 5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5">
                <a:moveTo>
                  <a:pt x="10" y="23"/>
                </a:moveTo>
                <a:cubicBezTo>
                  <a:pt x="12" y="23"/>
                  <a:pt x="14" y="22"/>
                  <a:pt x="14" y="19"/>
                </a:cubicBezTo>
                <a:cubicBezTo>
                  <a:pt x="14" y="17"/>
                  <a:pt x="12" y="15"/>
                  <a:pt x="10" y="15"/>
                </a:cubicBezTo>
                <a:cubicBezTo>
                  <a:pt x="7" y="15"/>
                  <a:pt x="6" y="17"/>
                  <a:pt x="6" y="19"/>
                </a:cubicBezTo>
                <a:cubicBezTo>
                  <a:pt x="6" y="22"/>
                  <a:pt x="7" y="23"/>
                  <a:pt x="10" y="23"/>
                </a:cubicBezTo>
                <a:close/>
                <a:moveTo>
                  <a:pt x="10" y="38"/>
                </a:moveTo>
                <a:cubicBezTo>
                  <a:pt x="12" y="38"/>
                  <a:pt x="14" y="37"/>
                  <a:pt x="14" y="34"/>
                </a:cubicBezTo>
                <a:cubicBezTo>
                  <a:pt x="14" y="32"/>
                  <a:pt x="12" y="30"/>
                  <a:pt x="10" y="30"/>
                </a:cubicBezTo>
                <a:cubicBezTo>
                  <a:pt x="7" y="30"/>
                  <a:pt x="6" y="32"/>
                  <a:pt x="6" y="34"/>
                </a:cubicBezTo>
                <a:cubicBezTo>
                  <a:pt x="6" y="37"/>
                  <a:pt x="7" y="38"/>
                  <a:pt x="10" y="38"/>
                </a:cubicBezTo>
                <a:close/>
                <a:moveTo>
                  <a:pt x="10" y="9"/>
                </a:moveTo>
                <a:cubicBezTo>
                  <a:pt x="11" y="9"/>
                  <a:pt x="12" y="8"/>
                  <a:pt x="12" y="7"/>
                </a:cubicBezTo>
                <a:cubicBezTo>
                  <a:pt x="13" y="7"/>
                  <a:pt x="14" y="6"/>
                  <a:pt x="14" y="5"/>
                </a:cubicBezTo>
                <a:cubicBezTo>
                  <a:pt x="14" y="4"/>
                  <a:pt x="13" y="2"/>
                  <a:pt x="12" y="2"/>
                </a:cubicBezTo>
                <a:cubicBezTo>
                  <a:pt x="11" y="0"/>
                  <a:pt x="8" y="0"/>
                  <a:pt x="7" y="2"/>
                </a:cubicBezTo>
                <a:cubicBezTo>
                  <a:pt x="6" y="2"/>
                  <a:pt x="6" y="4"/>
                  <a:pt x="6" y="5"/>
                </a:cubicBezTo>
                <a:cubicBezTo>
                  <a:pt x="6" y="6"/>
                  <a:pt x="6" y="7"/>
                  <a:pt x="7" y="7"/>
                </a:cubicBezTo>
                <a:cubicBezTo>
                  <a:pt x="8" y="8"/>
                  <a:pt x="9" y="9"/>
                  <a:pt x="10" y="9"/>
                </a:cubicBezTo>
                <a:close/>
                <a:moveTo>
                  <a:pt x="10" y="75"/>
                </a:moveTo>
                <a:cubicBezTo>
                  <a:pt x="4" y="75"/>
                  <a:pt x="0" y="79"/>
                  <a:pt x="0" y="85"/>
                </a:cubicBezTo>
                <a:cubicBezTo>
                  <a:pt x="0" y="90"/>
                  <a:pt x="4" y="95"/>
                  <a:pt x="10" y="95"/>
                </a:cubicBezTo>
                <a:cubicBezTo>
                  <a:pt x="15" y="95"/>
                  <a:pt x="19" y="90"/>
                  <a:pt x="19" y="85"/>
                </a:cubicBezTo>
                <a:cubicBezTo>
                  <a:pt x="19" y="79"/>
                  <a:pt x="15" y="75"/>
                  <a:pt x="10" y="75"/>
                </a:cubicBezTo>
                <a:close/>
                <a:moveTo>
                  <a:pt x="10" y="68"/>
                </a:moveTo>
                <a:cubicBezTo>
                  <a:pt x="12" y="68"/>
                  <a:pt x="14" y="66"/>
                  <a:pt x="14" y="64"/>
                </a:cubicBezTo>
                <a:cubicBezTo>
                  <a:pt x="14" y="62"/>
                  <a:pt x="12" y="60"/>
                  <a:pt x="10" y="60"/>
                </a:cubicBezTo>
                <a:cubicBezTo>
                  <a:pt x="7" y="60"/>
                  <a:pt x="6" y="62"/>
                  <a:pt x="6" y="64"/>
                </a:cubicBezTo>
                <a:cubicBezTo>
                  <a:pt x="6" y="66"/>
                  <a:pt x="7" y="68"/>
                  <a:pt x="10" y="68"/>
                </a:cubicBezTo>
                <a:close/>
                <a:moveTo>
                  <a:pt x="10" y="53"/>
                </a:moveTo>
                <a:cubicBezTo>
                  <a:pt x="12" y="53"/>
                  <a:pt x="14" y="52"/>
                  <a:pt x="14" y="49"/>
                </a:cubicBezTo>
                <a:cubicBezTo>
                  <a:pt x="14" y="47"/>
                  <a:pt x="12" y="45"/>
                  <a:pt x="10" y="45"/>
                </a:cubicBezTo>
                <a:cubicBezTo>
                  <a:pt x="7" y="45"/>
                  <a:pt x="6" y="47"/>
                  <a:pt x="6" y="49"/>
                </a:cubicBezTo>
                <a:cubicBezTo>
                  <a:pt x="6" y="52"/>
                  <a:pt x="7" y="53"/>
                  <a:pt x="10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5" name="Freeform 80"/>
          <p:cNvSpPr>
            <a:spLocks noEditPoints="1"/>
          </p:cNvSpPr>
          <p:nvPr/>
        </p:nvSpPr>
        <p:spPr bwMode="auto">
          <a:xfrm>
            <a:off x="6059695" y="3649770"/>
            <a:ext cx="72613" cy="733386"/>
          </a:xfrm>
          <a:custGeom>
            <a:avLst/>
            <a:gdLst>
              <a:gd name="T0" fmla="*/ 10 w 20"/>
              <a:gd name="T1" fmla="*/ 58 h 202"/>
              <a:gd name="T2" fmla="*/ 14 w 20"/>
              <a:gd name="T3" fmla="*/ 54 h 202"/>
              <a:gd name="T4" fmla="*/ 10 w 20"/>
              <a:gd name="T5" fmla="*/ 50 h 202"/>
              <a:gd name="T6" fmla="*/ 6 w 20"/>
              <a:gd name="T7" fmla="*/ 54 h 202"/>
              <a:gd name="T8" fmla="*/ 10 w 20"/>
              <a:gd name="T9" fmla="*/ 58 h 202"/>
              <a:gd name="T10" fmla="*/ 10 w 20"/>
              <a:gd name="T11" fmla="*/ 74 h 202"/>
              <a:gd name="T12" fmla="*/ 14 w 20"/>
              <a:gd name="T13" fmla="*/ 70 h 202"/>
              <a:gd name="T14" fmla="*/ 10 w 20"/>
              <a:gd name="T15" fmla="*/ 66 h 202"/>
              <a:gd name="T16" fmla="*/ 6 w 20"/>
              <a:gd name="T17" fmla="*/ 70 h 202"/>
              <a:gd name="T18" fmla="*/ 10 w 20"/>
              <a:gd name="T19" fmla="*/ 74 h 202"/>
              <a:gd name="T20" fmla="*/ 10 w 20"/>
              <a:gd name="T21" fmla="*/ 41 h 202"/>
              <a:gd name="T22" fmla="*/ 14 w 20"/>
              <a:gd name="T23" fmla="*/ 37 h 202"/>
              <a:gd name="T24" fmla="*/ 10 w 20"/>
              <a:gd name="T25" fmla="*/ 33 h 202"/>
              <a:gd name="T26" fmla="*/ 6 w 20"/>
              <a:gd name="T27" fmla="*/ 37 h 202"/>
              <a:gd name="T28" fmla="*/ 10 w 20"/>
              <a:gd name="T29" fmla="*/ 41 h 202"/>
              <a:gd name="T30" fmla="*/ 10 w 20"/>
              <a:gd name="T31" fmla="*/ 91 h 202"/>
              <a:gd name="T32" fmla="*/ 14 w 20"/>
              <a:gd name="T33" fmla="*/ 87 h 202"/>
              <a:gd name="T34" fmla="*/ 10 w 20"/>
              <a:gd name="T35" fmla="*/ 83 h 202"/>
              <a:gd name="T36" fmla="*/ 6 w 20"/>
              <a:gd name="T37" fmla="*/ 87 h 202"/>
              <a:gd name="T38" fmla="*/ 10 w 20"/>
              <a:gd name="T39" fmla="*/ 91 h 202"/>
              <a:gd name="T40" fmla="*/ 10 w 20"/>
              <a:gd name="T41" fmla="*/ 8 h 202"/>
              <a:gd name="T42" fmla="*/ 13 w 20"/>
              <a:gd name="T43" fmla="*/ 7 h 202"/>
              <a:gd name="T44" fmla="*/ 14 w 20"/>
              <a:gd name="T45" fmla="*/ 4 h 202"/>
              <a:gd name="T46" fmla="*/ 13 w 20"/>
              <a:gd name="T47" fmla="*/ 2 h 202"/>
              <a:gd name="T48" fmla="*/ 7 w 20"/>
              <a:gd name="T49" fmla="*/ 2 h 202"/>
              <a:gd name="T50" fmla="*/ 6 w 20"/>
              <a:gd name="T51" fmla="*/ 4 h 202"/>
              <a:gd name="T52" fmla="*/ 7 w 20"/>
              <a:gd name="T53" fmla="*/ 7 h 202"/>
              <a:gd name="T54" fmla="*/ 10 w 20"/>
              <a:gd name="T55" fmla="*/ 8 h 202"/>
              <a:gd name="T56" fmla="*/ 10 w 20"/>
              <a:gd name="T57" fmla="*/ 25 h 202"/>
              <a:gd name="T58" fmla="*/ 14 w 20"/>
              <a:gd name="T59" fmla="*/ 21 h 202"/>
              <a:gd name="T60" fmla="*/ 10 w 20"/>
              <a:gd name="T61" fmla="*/ 17 h 202"/>
              <a:gd name="T62" fmla="*/ 6 w 20"/>
              <a:gd name="T63" fmla="*/ 21 h 202"/>
              <a:gd name="T64" fmla="*/ 10 w 20"/>
              <a:gd name="T65" fmla="*/ 25 h 202"/>
              <a:gd name="T66" fmla="*/ 10 w 20"/>
              <a:gd name="T67" fmla="*/ 108 h 202"/>
              <a:gd name="T68" fmla="*/ 14 w 20"/>
              <a:gd name="T69" fmla="*/ 104 h 202"/>
              <a:gd name="T70" fmla="*/ 10 w 20"/>
              <a:gd name="T71" fmla="*/ 100 h 202"/>
              <a:gd name="T72" fmla="*/ 6 w 20"/>
              <a:gd name="T73" fmla="*/ 104 h 202"/>
              <a:gd name="T74" fmla="*/ 10 w 20"/>
              <a:gd name="T75" fmla="*/ 108 h 202"/>
              <a:gd name="T76" fmla="*/ 10 w 20"/>
              <a:gd name="T77" fmla="*/ 174 h 202"/>
              <a:gd name="T78" fmla="*/ 14 w 20"/>
              <a:gd name="T79" fmla="*/ 170 h 202"/>
              <a:gd name="T80" fmla="*/ 10 w 20"/>
              <a:gd name="T81" fmla="*/ 166 h 202"/>
              <a:gd name="T82" fmla="*/ 6 w 20"/>
              <a:gd name="T83" fmla="*/ 170 h 202"/>
              <a:gd name="T84" fmla="*/ 10 w 20"/>
              <a:gd name="T85" fmla="*/ 174 h 202"/>
              <a:gd name="T86" fmla="*/ 10 w 20"/>
              <a:gd name="T87" fmla="*/ 182 h 202"/>
              <a:gd name="T88" fmla="*/ 0 w 20"/>
              <a:gd name="T89" fmla="*/ 192 h 202"/>
              <a:gd name="T90" fmla="*/ 10 w 20"/>
              <a:gd name="T91" fmla="*/ 202 h 202"/>
              <a:gd name="T92" fmla="*/ 20 w 20"/>
              <a:gd name="T93" fmla="*/ 192 h 202"/>
              <a:gd name="T94" fmla="*/ 10 w 20"/>
              <a:gd name="T95" fmla="*/ 182 h 202"/>
              <a:gd name="T96" fmla="*/ 10 w 20"/>
              <a:gd name="T97" fmla="*/ 124 h 202"/>
              <a:gd name="T98" fmla="*/ 14 w 20"/>
              <a:gd name="T99" fmla="*/ 120 h 202"/>
              <a:gd name="T100" fmla="*/ 10 w 20"/>
              <a:gd name="T101" fmla="*/ 116 h 202"/>
              <a:gd name="T102" fmla="*/ 6 w 20"/>
              <a:gd name="T103" fmla="*/ 120 h 202"/>
              <a:gd name="T104" fmla="*/ 10 w 20"/>
              <a:gd name="T105" fmla="*/ 124 h 202"/>
              <a:gd name="T106" fmla="*/ 10 w 20"/>
              <a:gd name="T107" fmla="*/ 141 h 202"/>
              <a:gd name="T108" fmla="*/ 14 w 20"/>
              <a:gd name="T109" fmla="*/ 137 h 202"/>
              <a:gd name="T110" fmla="*/ 10 w 20"/>
              <a:gd name="T111" fmla="*/ 133 h 202"/>
              <a:gd name="T112" fmla="*/ 6 w 20"/>
              <a:gd name="T113" fmla="*/ 137 h 202"/>
              <a:gd name="T114" fmla="*/ 10 w 20"/>
              <a:gd name="T115" fmla="*/ 141 h 202"/>
              <a:gd name="T116" fmla="*/ 10 w 20"/>
              <a:gd name="T117" fmla="*/ 157 h 202"/>
              <a:gd name="T118" fmla="*/ 14 w 20"/>
              <a:gd name="T119" fmla="*/ 153 h 202"/>
              <a:gd name="T120" fmla="*/ 10 w 20"/>
              <a:gd name="T121" fmla="*/ 149 h 202"/>
              <a:gd name="T122" fmla="*/ 6 w 20"/>
              <a:gd name="T123" fmla="*/ 153 h 202"/>
              <a:gd name="T124" fmla="*/ 10 w 20"/>
              <a:gd name="T125" fmla="*/ 15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" h="202">
                <a:moveTo>
                  <a:pt x="10" y="58"/>
                </a:moveTo>
                <a:cubicBezTo>
                  <a:pt x="12" y="58"/>
                  <a:pt x="14" y="56"/>
                  <a:pt x="14" y="54"/>
                </a:cubicBezTo>
                <a:cubicBezTo>
                  <a:pt x="14" y="52"/>
                  <a:pt x="12" y="50"/>
                  <a:pt x="10" y="50"/>
                </a:cubicBezTo>
                <a:cubicBezTo>
                  <a:pt x="8" y="50"/>
                  <a:pt x="6" y="52"/>
                  <a:pt x="6" y="54"/>
                </a:cubicBezTo>
                <a:cubicBezTo>
                  <a:pt x="6" y="56"/>
                  <a:pt x="8" y="58"/>
                  <a:pt x="10" y="58"/>
                </a:cubicBezTo>
                <a:close/>
                <a:moveTo>
                  <a:pt x="10" y="74"/>
                </a:moveTo>
                <a:cubicBezTo>
                  <a:pt x="12" y="74"/>
                  <a:pt x="14" y="73"/>
                  <a:pt x="14" y="70"/>
                </a:cubicBezTo>
                <a:cubicBezTo>
                  <a:pt x="14" y="68"/>
                  <a:pt x="12" y="66"/>
                  <a:pt x="10" y="66"/>
                </a:cubicBezTo>
                <a:cubicBezTo>
                  <a:pt x="8" y="66"/>
                  <a:pt x="6" y="68"/>
                  <a:pt x="6" y="70"/>
                </a:cubicBezTo>
                <a:cubicBezTo>
                  <a:pt x="6" y="73"/>
                  <a:pt x="8" y="74"/>
                  <a:pt x="10" y="74"/>
                </a:cubicBezTo>
                <a:close/>
                <a:moveTo>
                  <a:pt x="10" y="41"/>
                </a:moveTo>
                <a:cubicBezTo>
                  <a:pt x="12" y="41"/>
                  <a:pt x="14" y="40"/>
                  <a:pt x="14" y="37"/>
                </a:cubicBezTo>
                <a:cubicBezTo>
                  <a:pt x="14" y="35"/>
                  <a:pt x="12" y="33"/>
                  <a:pt x="10" y="33"/>
                </a:cubicBezTo>
                <a:cubicBezTo>
                  <a:pt x="8" y="33"/>
                  <a:pt x="6" y="35"/>
                  <a:pt x="6" y="37"/>
                </a:cubicBezTo>
                <a:cubicBezTo>
                  <a:pt x="6" y="40"/>
                  <a:pt x="8" y="41"/>
                  <a:pt x="10" y="41"/>
                </a:cubicBezTo>
                <a:close/>
                <a:moveTo>
                  <a:pt x="10" y="91"/>
                </a:moveTo>
                <a:cubicBezTo>
                  <a:pt x="12" y="91"/>
                  <a:pt x="14" y="89"/>
                  <a:pt x="14" y="87"/>
                </a:cubicBezTo>
                <a:cubicBezTo>
                  <a:pt x="14" y="85"/>
                  <a:pt x="12" y="83"/>
                  <a:pt x="10" y="83"/>
                </a:cubicBezTo>
                <a:cubicBezTo>
                  <a:pt x="8" y="83"/>
                  <a:pt x="6" y="85"/>
                  <a:pt x="6" y="87"/>
                </a:cubicBezTo>
                <a:cubicBezTo>
                  <a:pt x="6" y="89"/>
                  <a:pt x="8" y="91"/>
                  <a:pt x="10" y="91"/>
                </a:cubicBezTo>
                <a:close/>
                <a:moveTo>
                  <a:pt x="10" y="8"/>
                </a:moveTo>
                <a:cubicBezTo>
                  <a:pt x="11" y="8"/>
                  <a:pt x="12" y="8"/>
                  <a:pt x="13" y="7"/>
                </a:cubicBezTo>
                <a:cubicBezTo>
                  <a:pt x="14" y="6"/>
                  <a:pt x="14" y="5"/>
                  <a:pt x="14" y="4"/>
                </a:cubicBezTo>
                <a:cubicBezTo>
                  <a:pt x="14" y="3"/>
                  <a:pt x="14" y="2"/>
                  <a:pt x="13" y="2"/>
                </a:cubicBezTo>
                <a:cubicBezTo>
                  <a:pt x="11" y="0"/>
                  <a:pt x="9" y="0"/>
                  <a:pt x="7" y="2"/>
                </a:cubicBezTo>
                <a:cubicBezTo>
                  <a:pt x="6" y="2"/>
                  <a:pt x="6" y="3"/>
                  <a:pt x="6" y="4"/>
                </a:cubicBezTo>
                <a:cubicBezTo>
                  <a:pt x="6" y="5"/>
                  <a:pt x="6" y="6"/>
                  <a:pt x="7" y="7"/>
                </a:cubicBezTo>
                <a:cubicBezTo>
                  <a:pt x="8" y="8"/>
                  <a:pt x="9" y="8"/>
                  <a:pt x="10" y="8"/>
                </a:cubicBezTo>
                <a:close/>
                <a:moveTo>
                  <a:pt x="10" y="25"/>
                </a:moveTo>
                <a:cubicBezTo>
                  <a:pt x="12" y="25"/>
                  <a:pt x="14" y="23"/>
                  <a:pt x="14" y="21"/>
                </a:cubicBezTo>
                <a:cubicBezTo>
                  <a:pt x="14" y="19"/>
                  <a:pt x="12" y="17"/>
                  <a:pt x="10" y="17"/>
                </a:cubicBezTo>
                <a:cubicBezTo>
                  <a:pt x="8" y="17"/>
                  <a:pt x="6" y="19"/>
                  <a:pt x="6" y="21"/>
                </a:cubicBezTo>
                <a:cubicBezTo>
                  <a:pt x="6" y="23"/>
                  <a:pt x="8" y="25"/>
                  <a:pt x="10" y="25"/>
                </a:cubicBezTo>
                <a:close/>
                <a:moveTo>
                  <a:pt x="10" y="108"/>
                </a:moveTo>
                <a:cubicBezTo>
                  <a:pt x="12" y="108"/>
                  <a:pt x="14" y="106"/>
                  <a:pt x="14" y="104"/>
                </a:cubicBezTo>
                <a:cubicBezTo>
                  <a:pt x="14" y="101"/>
                  <a:pt x="12" y="100"/>
                  <a:pt x="10" y="100"/>
                </a:cubicBezTo>
                <a:cubicBezTo>
                  <a:pt x="8" y="100"/>
                  <a:pt x="6" y="101"/>
                  <a:pt x="6" y="104"/>
                </a:cubicBezTo>
                <a:cubicBezTo>
                  <a:pt x="6" y="106"/>
                  <a:pt x="8" y="108"/>
                  <a:pt x="10" y="108"/>
                </a:cubicBezTo>
                <a:close/>
                <a:moveTo>
                  <a:pt x="10" y="174"/>
                </a:moveTo>
                <a:cubicBezTo>
                  <a:pt x="12" y="174"/>
                  <a:pt x="14" y="172"/>
                  <a:pt x="14" y="170"/>
                </a:cubicBezTo>
                <a:cubicBezTo>
                  <a:pt x="14" y="167"/>
                  <a:pt x="12" y="166"/>
                  <a:pt x="10" y="166"/>
                </a:cubicBezTo>
                <a:cubicBezTo>
                  <a:pt x="8" y="166"/>
                  <a:pt x="6" y="167"/>
                  <a:pt x="6" y="170"/>
                </a:cubicBezTo>
                <a:cubicBezTo>
                  <a:pt x="6" y="172"/>
                  <a:pt x="8" y="174"/>
                  <a:pt x="10" y="174"/>
                </a:cubicBezTo>
                <a:close/>
                <a:moveTo>
                  <a:pt x="10" y="182"/>
                </a:moveTo>
                <a:cubicBezTo>
                  <a:pt x="5" y="182"/>
                  <a:pt x="0" y="186"/>
                  <a:pt x="0" y="192"/>
                </a:cubicBezTo>
                <a:cubicBezTo>
                  <a:pt x="0" y="197"/>
                  <a:pt x="5" y="202"/>
                  <a:pt x="10" y="202"/>
                </a:cubicBezTo>
                <a:cubicBezTo>
                  <a:pt x="15" y="202"/>
                  <a:pt x="20" y="197"/>
                  <a:pt x="20" y="192"/>
                </a:cubicBezTo>
                <a:cubicBezTo>
                  <a:pt x="20" y="186"/>
                  <a:pt x="15" y="182"/>
                  <a:pt x="10" y="182"/>
                </a:cubicBezTo>
                <a:close/>
                <a:moveTo>
                  <a:pt x="10" y="124"/>
                </a:moveTo>
                <a:cubicBezTo>
                  <a:pt x="12" y="124"/>
                  <a:pt x="14" y="122"/>
                  <a:pt x="14" y="120"/>
                </a:cubicBezTo>
                <a:cubicBezTo>
                  <a:pt x="14" y="118"/>
                  <a:pt x="12" y="116"/>
                  <a:pt x="10" y="116"/>
                </a:cubicBezTo>
                <a:cubicBezTo>
                  <a:pt x="8" y="116"/>
                  <a:pt x="6" y="118"/>
                  <a:pt x="6" y="120"/>
                </a:cubicBezTo>
                <a:cubicBezTo>
                  <a:pt x="6" y="122"/>
                  <a:pt x="8" y="124"/>
                  <a:pt x="10" y="124"/>
                </a:cubicBezTo>
                <a:close/>
                <a:moveTo>
                  <a:pt x="10" y="141"/>
                </a:moveTo>
                <a:cubicBezTo>
                  <a:pt x="12" y="141"/>
                  <a:pt x="14" y="139"/>
                  <a:pt x="14" y="137"/>
                </a:cubicBezTo>
                <a:cubicBezTo>
                  <a:pt x="14" y="134"/>
                  <a:pt x="12" y="133"/>
                  <a:pt x="10" y="133"/>
                </a:cubicBezTo>
                <a:cubicBezTo>
                  <a:pt x="8" y="133"/>
                  <a:pt x="6" y="134"/>
                  <a:pt x="6" y="137"/>
                </a:cubicBezTo>
                <a:cubicBezTo>
                  <a:pt x="6" y="139"/>
                  <a:pt x="8" y="141"/>
                  <a:pt x="10" y="141"/>
                </a:cubicBezTo>
                <a:close/>
                <a:moveTo>
                  <a:pt x="10" y="157"/>
                </a:moveTo>
                <a:cubicBezTo>
                  <a:pt x="12" y="157"/>
                  <a:pt x="14" y="155"/>
                  <a:pt x="14" y="153"/>
                </a:cubicBezTo>
                <a:cubicBezTo>
                  <a:pt x="14" y="151"/>
                  <a:pt x="12" y="149"/>
                  <a:pt x="10" y="149"/>
                </a:cubicBezTo>
                <a:cubicBezTo>
                  <a:pt x="8" y="149"/>
                  <a:pt x="6" y="151"/>
                  <a:pt x="6" y="153"/>
                </a:cubicBezTo>
                <a:cubicBezTo>
                  <a:pt x="6" y="155"/>
                  <a:pt x="8" y="157"/>
                  <a:pt x="10" y="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6" name="Freeform 81"/>
          <p:cNvSpPr>
            <a:spLocks noEditPoints="1"/>
          </p:cNvSpPr>
          <p:nvPr/>
        </p:nvSpPr>
        <p:spPr bwMode="auto">
          <a:xfrm>
            <a:off x="9147540" y="4038249"/>
            <a:ext cx="68981" cy="344909"/>
          </a:xfrm>
          <a:custGeom>
            <a:avLst/>
            <a:gdLst>
              <a:gd name="T0" fmla="*/ 9 w 19"/>
              <a:gd name="T1" fmla="*/ 9 h 95"/>
              <a:gd name="T2" fmla="*/ 12 w 19"/>
              <a:gd name="T3" fmla="*/ 7 h 95"/>
              <a:gd name="T4" fmla="*/ 13 w 19"/>
              <a:gd name="T5" fmla="*/ 5 h 95"/>
              <a:gd name="T6" fmla="*/ 12 w 19"/>
              <a:gd name="T7" fmla="*/ 2 h 95"/>
              <a:gd name="T8" fmla="*/ 7 w 19"/>
              <a:gd name="T9" fmla="*/ 2 h 95"/>
              <a:gd name="T10" fmla="*/ 5 w 19"/>
              <a:gd name="T11" fmla="*/ 5 h 95"/>
              <a:gd name="T12" fmla="*/ 7 w 19"/>
              <a:gd name="T13" fmla="*/ 7 h 95"/>
              <a:gd name="T14" fmla="*/ 9 w 19"/>
              <a:gd name="T15" fmla="*/ 9 h 95"/>
              <a:gd name="T16" fmla="*/ 9 w 19"/>
              <a:gd name="T17" fmla="*/ 38 h 95"/>
              <a:gd name="T18" fmla="*/ 13 w 19"/>
              <a:gd name="T19" fmla="*/ 34 h 95"/>
              <a:gd name="T20" fmla="*/ 9 w 19"/>
              <a:gd name="T21" fmla="*/ 30 h 95"/>
              <a:gd name="T22" fmla="*/ 5 w 19"/>
              <a:gd name="T23" fmla="*/ 34 h 95"/>
              <a:gd name="T24" fmla="*/ 9 w 19"/>
              <a:gd name="T25" fmla="*/ 38 h 95"/>
              <a:gd name="T26" fmla="*/ 9 w 19"/>
              <a:gd name="T27" fmla="*/ 23 h 95"/>
              <a:gd name="T28" fmla="*/ 13 w 19"/>
              <a:gd name="T29" fmla="*/ 19 h 95"/>
              <a:gd name="T30" fmla="*/ 9 w 19"/>
              <a:gd name="T31" fmla="*/ 15 h 95"/>
              <a:gd name="T32" fmla="*/ 5 w 19"/>
              <a:gd name="T33" fmla="*/ 19 h 95"/>
              <a:gd name="T34" fmla="*/ 9 w 19"/>
              <a:gd name="T35" fmla="*/ 23 h 95"/>
              <a:gd name="T36" fmla="*/ 9 w 19"/>
              <a:gd name="T37" fmla="*/ 53 h 95"/>
              <a:gd name="T38" fmla="*/ 13 w 19"/>
              <a:gd name="T39" fmla="*/ 49 h 95"/>
              <a:gd name="T40" fmla="*/ 9 w 19"/>
              <a:gd name="T41" fmla="*/ 45 h 95"/>
              <a:gd name="T42" fmla="*/ 5 w 19"/>
              <a:gd name="T43" fmla="*/ 49 h 95"/>
              <a:gd name="T44" fmla="*/ 9 w 19"/>
              <a:gd name="T45" fmla="*/ 53 h 95"/>
              <a:gd name="T46" fmla="*/ 9 w 19"/>
              <a:gd name="T47" fmla="*/ 75 h 95"/>
              <a:gd name="T48" fmla="*/ 0 w 19"/>
              <a:gd name="T49" fmla="*/ 85 h 95"/>
              <a:gd name="T50" fmla="*/ 9 w 19"/>
              <a:gd name="T51" fmla="*/ 95 h 95"/>
              <a:gd name="T52" fmla="*/ 19 w 19"/>
              <a:gd name="T53" fmla="*/ 85 h 95"/>
              <a:gd name="T54" fmla="*/ 9 w 19"/>
              <a:gd name="T55" fmla="*/ 75 h 95"/>
              <a:gd name="T56" fmla="*/ 9 w 19"/>
              <a:gd name="T57" fmla="*/ 68 h 95"/>
              <a:gd name="T58" fmla="*/ 13 w 19"/>
              <a:gd name="T59" fmla="*/ 64 h 95"/>
              <a:gd name="T60" fmla="*/ 9 w 19"/>
              <a:gd name="T61" fmla="*/ 60 h 95"/>
              <a:gd name="T62" fmla="*/ 5 w 19"/>
              <a:gd name="T63" fmla="*/ 64 h 95"/>
              <a:gd name="T64" fmla="*/ 9 w 19"/>
              <a:gd name="T65" fmla="*/ 6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" h="95">
                <a:moveTo>
                  <a:pt x="9" y="9"/>
                </a:moveTo>
                <a:cubicBezTo>
                  <a:pt x="10" y="9"/>
                  <a:pt x="11" y="8"/>
                  <a:pt x="12" y="7"/>
                </a:cubicBezTo>
                <a:cubicBezTo>
                  <a:pt x="13" y="7"/>
                  <a:pt x="13" y="6"/>
                  <a:pt x="13" y="5"/>
                </a:cubicBezTo>
                <a:cubicBezTo>
                  <a:pt x="13" y="3"/>
                  <a:pt x="13" y="2"/>
                  <a:pt x="12" y="2"/>
                </a:cubicBezTo>
                <a:cubicBezTo>
                  <a:pt x="11" y="0"/>
                  <a:pt x="8" y="0"/>
                  <a:pt x="7" y="2"/>
                </a:cubicBezTo>
                <a:cubicBezTo>
                  <a:pt x="6" y="2"/>
                  <a:pt x="5" y="4"/>
                  <a:pt x="5" y="5"/>
                </a:cubicBezTo>
                <a:cubicBezTo>
                  <a:pt x="5" y="6"/>
                  <a:pt x="6" y="7"/>
                  <a:pt x="7" y="7"/>
                </a:cubicBezTo>
                <a:cubicBezTo>
                  <a:pt x="7" y="8"/>
                  <a:pt x="8" y="9"/>
                  <a:pt x="9" y="9"/>
                </a:cubicBezTo>
                <a:close/>
                <a:moveTo>
                  <a:pt x="9" y="38"/>
                </a:moveTo>
                <a:cubicBezTo>
                  <a:pt x="12" y="38"/>
                  <a:pt x="13" y="37"/>
                  <a:pt x="13" y="34"/>
                </a:cubicBezTo>
                <a:cubicBezTo>
                  <a:pt x="13" y="32"/>
                  <a:pt x="12" y="30"/>
                  <a:pt x="9" y="30"/>
                </a:cubicBezTo>
                <a:cubicBezTo>
                  <a:pt x="7" y="30"/>
                  <a:pt x="5" y="32"/>
                  <a:pt x="5" y="34"/>
                </a:cubicBezTo>
                <a:cubicBezTo>
                  <a:pt x="5" y="37"/>
                  <a:pt x="7" y="38"/>
                  <a:pt x="9" y="38"/>
                </a:cubicBezTo>
                <a:close/>
                <a:moveTo>
                  <a:pt x="9" y="23"/>
                </a:moveTo>
                <a:cubicBezTo>
                  <a:pt x="12" y="23"/>
                  <a:pt x="13" y="22"/>
                  <a:pt x="13" y="19"/>
                </a:cubicBezTo>
                <a:cubicBezTo>
                  <a:pt x="13" y="17"/>
                  <a:pt x="12" y="15"/>
                  <a:pt x="9" y="15"/>
                </a:cubicBezTo>
                <a:cubicBezTo>
                  <a:pt x="7" y="15"/>
                  <a:pt x="5" y="17"/>
                  <a:pt x="5" y="19"/>
                </a:cubicBezTo>
                <a:cubicBezTo>
                  <a:pt x="5" y="22"/>
                  <a:pt x="7" y="23"/>
                  <a:pt x="9" y="23"/>
                </a:cubicBezTo>
                <a:close/>
                <a:moveTo>
                  <a:pt x="9" y="53"/>
                </a:moveTo>
                <a:cubicBezTo>
                  <a:pt x="12" y="53"/>
                  <a:pt x="13" y="52"/>
                  <a:pt x="13" y="49"/>
                </a:cubicBezTo>
                <a:cubicBezTo>
                  <a:pt x="13" y="47"/>
                  <a:pt x="12" y="45"/>
                  <a:pt x="9" y="45"/>
                </a:cubicBezTo>
                <a:cubicBezTo>
                  <a:pt x="7" y="45"/>
                  <a:pt x="5" y="47"/>
                  <a:pt x="5" y="49"/>
                </a:cubicBezTo>
                <a:cubicBezTo>
                  <a:pt x="5" y="52"/>
                  <a:pt x="7" y="53"/>
                  <a:pt x="9" y="53"/>
                </a:cubicBezTo>
                <a:close/>
                <a:moveTo>
                  <a:pt x="9" y="75"/>
                </a:moveTo>
                <a:cubicBezTo>
                  <a:pt x="4" y="75"/>
                  <a:pt x="0" y="79"/>
                  <a:pt x="0" y="85"/>
                </a:cubicBezTo>
                <a:cubicBezTo>
                  <a:pt x="0" y="90"/>
                  <a:pt x="4" y="95"/>
                  <a:pt x="9" y="95"/>
                </a:cubicBezTo>
                <a:cubicBezTo>
                  <a:pt x="15" y="95"/>
                  <a:pt x="19" y="90"/>
                  <a:pt x="19" y="85"/>
                </a:cubicBezTo>
                <a:cubicBezTo>
                  <a:pt x="19" y="79"/>
                  <a:pt x="15" y="75"/>
                  <a:pt x="9" y="75"/>
                </a:cubicBezTo>
                <a:close/>
                <a:moveTo>
                  <a:pt x="9" y="68"/>
                </a:moveTo>
                <a:cubicBezTo>
                  <a:pt x="12" y="68"/>
                  <a:pt x="13" y="66"/>
                  <a:pt x="13" y="64"/>
                </a:cubicBezTo>
                <a:cubicBezTo>
                  <a:pt x="13" y="62"/>
                  <a:pt x="12" y="60"/>
                  <a:pt x="9" y="60"/>
                </a:cubicBezTo>
                <a:cubicBezTo>
                  <a:pt x="7" y="60"/>
                  <a:pt x="5" y="62"/>
                  <a:pt x="5" y="64"/>
                </a:cubicBezTo>
                <a:cubicBezTo>
                  <a:pt x="5" y="66"/>
                  <a:pt x="7" y="68"/>
                  <a:pt x="9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7" name="Freeform 83"/>
          <p:cNvSpPr/>
          <p:nvPr/>
        </p:nvSpPr>
        <p:spPr bwMode="auto">
          <a:xfrm>
            <a:off x="1610365" y="2066818"/>
            <a:ext cx="2797396" cy="1989582"/>
          </a:xfrm>
          <a:custGeom>
            <a:avLst/>
            <a:gdLst>
              <a:gd name="T0" fmla="*/ 771 w 771"/>
              <a:gd name="T1" fmla="*/ 35 h 548"/>
              <a:gd name="T2" fmla="*/ 736 w 771"/>
              <a:gd name="T3" fmla="*/ 0 h 548"/>
              <a:gd name="T4" fmla="*/ 373 w 771"/>
              <a:gd name="T5" fmla="*/ 41 h 548"/>
              <a:gd name="T6" fmla="*/ 35 w 771"/>
              <a:gd name="T7" fmla="*/ 1 h 548"/>
              <a:gd name="T8" fmla="*/ 0 w 771"/>
              <a:gd name="T9" fmla="*/ 35 h 548"/>
              <a:gd name="T10" fmla="*/ 0 w 771"/>
              <a:gd name="T11" fmla="*/ 35 h 548"/>
              <a:gd name="T12" fmla="*/ 0 w 771"/>
              <a:gd name="T13" fmla="*/ 498 h 548"/>
              <a:gd name="T14" fmla="*/ 373 w 771"/>
              <a:gd name="T15" fmla="*/ 548 h 548"/>
              <a:gd name="T16" fmla="*/ 771 w 771"/>
              <a:gd name="T17" fmla="*/ 498 h 548"/>
              <a:gd name="T18" fmla="*/ 771 w 771"/>
              <a:gd name="T19" fmla="*/ 35 h 548"/>
              <a:gd name="T20" fmla="*/ 771 w 771"/>
              <a:gd name="T21" fmla="*/ 35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1" h="548">
                <a:moveTo>
                  <a:pt x="771" y="35"/>
                </a:moveTo>
                <a:cubicBezTo>
                  <a:pt x="736" y="0"/>
                  <a:pt x="736" y="0"/>
                  <a:pt x="736" y="0"/>
                </a:cubicBezTo>
                <a:cubicBezTo>
                  <a:pt x="672" y="14"/>
                  <a:pt x="531" y="41"/>
                  <a:pt x="373" y="41"/>
                </a:cubicBezTo>
                <a:cubicBezTo>
                  <a:pt x="218" y="41"/>
                  <a:pt x="93" y="15"/>
                  <a:pt x="35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98"/>
                  <a:pt x="0" y="498"/>
                  <a:pt x="0" y="498"/>
                </a:cubicBezTo>
                <a:cubicBezTo>
                  <a:pt x="0" y="498"/>
                  <a:pt x="158" y="548"/>
                  <a:pt x="373" y="548"/>
                </a:cubicBezTo>
                <a:cubicBezTo>
                  <a:pt x="587" y="548"/>
                  <a:pt x="771" y="498"/>
                  <a:pt x="771" y="498"/>
                </a:cubicBezTo>
                <a:cubicBezTo>
                  <a:pt x="771" y="35"/>
                  <a:pt x="771" y="35"/>
                  <a:pt x="771" y="35"/>
                </a:cubicBezTo>
                <a:cubicBezTo>
                  <a:pt x="771" y="35"/>
                  <a:pt x="771" y="35"/>
                  <a:pt x="771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8" name="Freeform 84"/>
          <p:cNvSpPr/>
          <p:nvPr/>
        </p:nvSpPr>
        <p:spPr bwMode="auto">
          <a:xfrm>
            <a:off x="7784242" y="2066818"/>
            <a:ext cx="2797396" cy="1989582"/>
          </a:xfrm>
          <a:custGeom>
            <a:avLst/>
            <a:gdLst>
              <a:gd name="T0" fmla="*/ 771 w 771"/>
              <a:gd name="T1" fmla="*/ 35 h 548"/>
              <a:gd name="T2" fmla="*/ 735 w 771"/>
              <a:gd name="T3" fmla="*/ 0 h 548"/>
              <a:gd name="T4" fmla="*/ 372 w 771"/>
              <a:gd name="T5" fmla="*/ 41 h 548"/>
              <a:gd name="T6" fmla="*/ 34 w 771"/>
              <a:gd name="T7" fmla="*/ 1 h 548"/>
              <a:gd name="T8" fmla="*/ 0 w 771"/>
              <a:gd name="T9" fmla="*/ 35 h 548"/>
              <a:gd name="T10" fmla="*/ 0 w 771"/>
              <a:gd name="T11" fmla="*/ 35 h 548"/>
              <a:gd name="T12" fmla="*/ 0 w 771"/>
              <a:gd name="T13" fmla="*/ 498 h 548"/>
              <a:gd name="T14" fmla="*/ 372 w 771"/>
              <a:gd name="T15" fmla="*/ 548 h 548"/>
              <a:gd name="T16" fmla="*/ 771 w 771"/>
              <a:gd name="T17" fmla="*/ 498 h 548"/>
              <a:gd name="T18" fmla="*/ 771 w 771"/>
              <a:gd name="T19" fmla="*/ 35 h 548"/>
              <a:gd name="T20" fmla="*/ 771 w 771"/>
              <a:gd name="T21" fmla="*/ 35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1" h="548">
                <a:moveTo>
                  <a:pt x="771" y="35"/>
                </a:moveTo>
                <a:cubicBezTo>
                  <a:pt x="735" y="0"/>
                  <a:pt x="735" y="0"/>
                  <a:pt x="735" y="0"/>
                </a:cubicBezTo>
                <a:cubicBezTo>
                  <a:pt x="672" y="14"/>
                  <a:pt x="530" y="41"/>
                  <a:pt x="372" y="41"/>
                </a:cubicBezTo>
                <a:cubicBezTo>
                  <a:pt x="217" y="41"/>
                  <a:pt x="92" y="15"/>
                  <a:pt x="34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498"/>
                  <a:pt x="0" y="498"/>
                  <a:pt x="0" y="498"/>
                </a:cubicBezTo>
                <a:cubicBezTo>
                  <a:pt x="0" y="498"/>
                  <a:pt x="158" y="548"/>
                  <a:pt x="372" y="548"/>
                </a:cubicBezTo>
                <a:cubicBezTo>
                  <a:pt x="587" y="548"/>
                  <a:pt x="771" y="498"/>
                  <a:pt x="771" y="498"/>
                </a:cubicBezTo>
                <a:cubicBezTo>
                  <a:pt x="771" y="35"/>
                  <a:pt x="771" y="35"/>
                  <a:pt x="771" y="35"/>
                </a:cubicBezTo>
                <a:cubicBezTo>
                  <a:pt x="771" y="35"/>
                  <a:pt x="771" y="35"/>
                  <a:pt x="771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9" name="Freeform 85"/>
          <p:cNvSpPr/>
          <p:nvPr/>
        </p:nvSpPr>
        <p:spPr bwMode="auto">
          <a:xfrm>
            <a:off x="4563878" y="1827198"/>
            <a:ext cx="3064247" cy="2018627"/>
          </a:xfrm>
          <a:custGeom>
            <a:avLst/>
            <a:gdLst>
              <a:gd name="T0" fmla="*/ 844 w 844"/>
              <a:gd name="T1" fmla="*/ 57 h 556"/>
              <a:gd name="T2" fmla="*/ 844 w 844"/>
              <a:gd name="T3" fmla="*/ 57 h 556"/>
              <a:gd name="T4" fmla="*/ 422 w 844"/>
              <a:gd name="T5" fmla="*/ 0 h 556"/>
              <a:gd name="T6" fmla="*/ 0 w 844"/>
              <a:gd name="T7" fmla="*/ 57 h 556"/>
              <a:gd name="T8" fmla="*/ 0 w 844"/>
              <a:gd name="T9" fmla="*/ 519 h 556"/>
              <a:gd name="T10" fmla="*/ 36 w 844"/>
              <a:gd name="T11" fmla="*/ 556 h 556"/>
              <a:gd name="T12" fmla="*/ 409 w 844"/>
              <a:gd name="T13" fmla="*/ 506 h 556"/>
              <a:gd name="T14" fmla="*/ 808 w 844"/>
              <a:gd name="T15" fmla="*/ 556 h 556"/>
              <a:gd name="T16" fmla="*/ 808 w 844"/>
              <a:gd name="T17" fmla="*/ 556 h 556"/>
              <a:gd name="T18" fmla="*/ 808 w 844"/>
              <a:gd name="T19" fmla="*/ 556 h 556"/>
              <a:gd name="T20" fmla="*/ 808 w 844"/>
              <a:gd name="T21" fmla="*/ 556 h 556"/>
              <a:gd name="T22" fmla="*/ 808 w 844"/>
              <a:gd name="T23" fmla="*/ 556 h 556"/>
              <a:gd name="T24" fmla="*/ 844 w 844"/>
              <a:gd name="T25" fmla="*/ 519 h 556"/>
              <a:gd name="T26" fmla="*/ 844 w 844"/>
              <a:gd name="T27" fmla="*/ 5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4" h="556">
                <a:moveTo>
                  <a:pt x="844" y="57"/>
                </a:moveTo>
                <a:cubicBezTo>
                  <a:pt x="844" y="57"/>
                  <a:pt x="844" y="57"/>
                  <a:pt x="844" y="57"/>
                </a:cubicBezTo>
                <a:cubicBezTo>
                  <a:pt x="844" y="57"/>
                  <a:pt x="666" y="0"/>
                  <a:pt x="422" y="0"/>
                </a:cubicBezTo>
                <a:cubicBezTo>
                  <a:pt x="178" y="0"/>
                  <a:pt x="0" y="57"/>
                  <a:pt x="0" y="57"/>
                </a:cubicBezTo>
                <a:cubicBezTo>
                  <a:pt x="0" y="519"/>
                  <a:pt x="0" y="519"/>
                  <a:pt x="0" y="519"/>
                </a:cubicBezTo>
                <a:cubicBezTo>
                  <a:pt x="36" y="556"/>
                  <a:pt x="36" y="556"/>
                  <a:pt x="36" y="556"/>
                </a:cubicBezTo>
                <a:cubicBezTo>
                  <a:pt x="36" y="556"/>
                  <a:pt x="194" y="506"/>
                  <a:pt x="409" y="506"/>
                </a:cubicBezTo>
                <a:cubicBezTo>
                  <a:pt x="623" y="506"/>
                  <a:pt x="807" y="556"/>
                  <a:pt x="808" y="556"/>
                </a:cubicBezTo>
                <a:cubicBezTo>
                  <a:pt x="808" y="556"/>
                  <a:pt x="808" y="556"/>
                  <a:pt x="808" y="556"/>
                </a:cubicBezTo>
                <a:cubicBezTo>
                  <a:pt x="808" y="556"/>
                  <a:pt x="808" y="556"/>
                  <a:pt x="808" y="556"/>
                </a:cubicBezTo>
                <a:cubicBezTo>
                  <a:pt x="808" y="556"/>
                  <a:pt x="808" y="556"/>
                  <a:pt x="808" y="556"/>
                </a:cubicBezTo>
                <a:cubicBezTo>
                  <a:pt x="808" y="556"/>
                  <a:pt x="808" y="556"/>
                  <a:pt x="808" y="556"/>
                </a:cubicBezTo>
                <a:cubicBezTo>
                  <a:pt x="844" y="519"/>
                  <a:pt x="844" y="519"/>
                  <a:pt x="844" y="519"/>
                </a:cubicBezTo>
                <a:lnTo>
                  <a:pt x="844" y="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10" name="Freeform 95"/>
          <p:cNvSpPr/>
          <p:nvPr/>
        </p:nvSpPr>
        <p:spPr bwMode="auto">
          <a:xfrm>
            <a:off x="1610365" y="2066820"/>
            <a:ext cx="2797396" cy="308603"/>
          </a:xfrm>
          <a:custGeom>
            <a:avLst/>
            <a:gdLst>
              <a:gd name="T0" fmla="*/ 736 w 771"/>
              <a:gd name="T1" fmla="*/ 0 h 85"/>
              <a:gd name="T2" fmla="*/ 373 w 771"/>
              <a:gd name="T3" fmla="*/ 41 h 85"/>
              <a:gd name="T4" fmla="*/ 35 w 771"/>
              <a:gd name="T5" fmla="*/ 1 h 85"/>
              <a:gd name="T6" fmla="*/ 0 w 771"/>
              <a:gd name="T7" fmla="*/ 35 h 85"/>
              <a:gd name="T8" fmla="*/ 373 w 771"/>
              <a:gd name="T9" fmla="*/ 85 h 85"/>
              <a:gd name="T10" fmla="*/ 771 w 771"/>
              <a:gd name="T11" fmla="*/ 35 h 85"/>
              <a:gd name="T12" fmla="*/ 736 w 771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" h="85">
                <a:moveTo>
                  <a:pt x="736" y="0"/>
                </a:moveTo>
                <a:cubicBezTo>
                  <a:pt x="672" y="14"/>
                  <a:pt x="531" y="41"/>
                  <a:pt x="373" y="41"/>
                </a:cubicBezTo>
                <a:cubicBezTo>
                  <a:pt x="218" y="41"/>
                  <a:pt x="93" y="15"/>
                  <a:pt x="35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158" y="85"/>
                  <a:pt x="373" y="85"/>
                </a:cubicBezTo>
                <a:cubicBezTo>
                  <a:pt x="587" y="85"/>
                  <a:pt x="771" y="35"/>
                  <a:pt x="771" y="35"/>
                </a:cubicBezTo>
                <a:lnTo>
                  <a:pt x="736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11" name="Freeform 96"/>
          <p:cNvSpPr/>
          <p:nvPr/>
        </p:nvSpPr>
        <p:spPr bwMode="auto">
          <a:xfrm>
            <a:off x="7784242" y="2066820"/>
            <a:ext cx="2797396" cy="308603"/>
          </a:xfrm>
          <a:custGeom>
            <a:avLst/>
            <a:gdLst>
              <a:gd name="T0" fmla="*/ 735 w 771"/>
              <a:gd name="T1" fmla="*/ 0 h 85"/>
              <a:gd name="T2" fmla="*/ 372 w 771"/>
              <a:gd name="T3" fmla="*/ 41 h 85"/>
              <a:gd name="T4" fmla="*/ 34 w 771"/>
              <a:gd name="T5" fmla="*/ 1 h 85"/>
              <a:gd name="T6" fmla="*/ 0 w 771"/>
              <a:gd name="T7" fmla="*/ 35 h 85"/>
              <a:gd name="T8" fmla="*/ 372 w 771"/>
              <a:gd name="T9" fmla="*/ 85 h 85"/>
              <a:gd name="T10" fmla="*/ 771 w 771"/>
              <a:gd name="T11" fmla="*/ 35 h 85"/>
              <a:gd name="T12" fmla="*/ 735 w 771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1" h="85">
                <a:moveTo>
                  <a:pt x="735" y="0"/>
                </a:moveTo>
                <a:cubicBezTo>
                  <a:pt x="672" y="14"/>
                  <a:pt x="530" y="41"/>
                  <a:pt x="372" y="41"/>
                </a:cubicBezTo>
                <a:cubicBezTo>
                  <a:pt x="217" y="41"/>
                  <a:pt x="92" y="15"/>
                  <a:pt x="34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158" y="85"/>
                  <a:pt x="372" y="85"/>
                </a:cubicBezTo>
                <a:cubicBezTo>
                  <a:pt x="587" y="85"/>
                  <a:pt x="771" y="35"/>
                  <a:pt x="771" y="35"/>
                </a:cubicBezTo>
                <a:lnTo>
                  <a:pt x="735" y="0"/>
                </a:lnTo>
                <a:close/>
              </a:path>
            </a:pathLst>
          </a:custGeom>
          <a:solidFill>
            <a:srgbClr val="000000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12" name="Freeform 97"/>
          <p:cNvSpPr/>
          <p:nvPr/>
        </p:nvSpPr>
        <p:spPr bwMode="auto">
          <a:xfrm>
            <a:off x="4563878" y="1827196"/>
            <a:ext cx="3064247" cy="337648"/>
          </a:xfrm>
          <a:custGeom>
            <a:avLst/>
            <a:gdLst>
              <a:gd name="T0" fmla="*/ 844 w 844"/>
              <a:gd name="T1" fmla="*/ 57 h 93"/>
              <a:gd name="T2" fmla="*/ 808 w 844"/>
              <a:gd name="T3" fmla="*/ 93 h 93"/>
              <a:gd name="T4" fmla="*/ 409 w 844"/>
              <a:gd name="T5" fmla="*/ 44 h 93"/>
              <a:gd name="T6" fmla="*/ 36 w 844"/>
              <a:gd name="T7" fmla="*/ 93 h 93"/>
              <a:gd name="T8" fmla="*/ 0 w 844"/>
              <a:gd name="T9" fmla="*/ 57 h 93"/>
              <a:gd name="T10" fmla="*/ 422 w 844"/>
              <a:gd name="T11" fmla="*/ 0 h 93"/>
              <a:gd name="T12" fmla="*/ 844 w 844"/>
              <a:gd name="T13" fmla="*/ 5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4" h="93">
                <a:moveTo>
                  <a:pt x="844" y="57"/>
                </a:moveTo>
                <a:cubicBezTo>
                  <a:pt x="808" y="93"/>
                  <a:pt x="808" y="93"/>
                  <a:pt x="808" y="93"/>
                </a:cubicBezTo>
                <a:cubicBezTo>
                  <a:pt x="808" y="93"/>
                  <a:pt x="624" y="44"/>
                  <a:pt x="409" y="44"/>
                </a:cubicBezTo>
                <a:cubicBezTo>
                  <a:pt x="194" y="44"/>
                  <a:pt x="36" y="93"/>
                  <a:pt x="36" y="93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178" y="0"/>
                  <a:pt x="422" y="0"/>
                </a:cubicBezTo>
                <a:cubicBezTo>
                  <a:pt x="666" y="0"/>
                  <a:pt x="844" y="57"/>
                  <a:pt x="844" y="57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13" name="Freeform 98"/>
          <p:cNvSpPr/>
          <p:nvPr/>
        </p:nvSpPr>
        <p:spPr bwMode="auto">
          <a:xfrm>
            <a:off x="4563878" y="2034143"/>
            <a:ext cx="130703" cy="1811682"/>
          </a:xfrm>
          <a:custGeom>
            <a:avLst/>
            <a:gdLst>
              <a:gd name="T0" fmla="*/ 72 w 72"/>
              <a:gd name="T1" fmla="*/ 998 h 998"/>
              <a:gd name="T2" fmla="*/ 0 w 72"/>
              <a:gd name="T3" fmla="*/ 924 h 998"/>
              <a:gd name="T4" fmla="*/ 0 w 72"/>
              <a:gd name="T5" fmla="*/ 0 h 998"/>
              <a:gd name="T6" fmla="*/ 72 w 72"/>
              <a:gd name="T7" fmla="*/ 72 h 998"/>
              <a:gd name="T8" fmla="*/ 72 w 72"/>
              <a:gd name="T9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998">
                <a:moveTo>
                  <a:pt x="72" y="998"/>
                </a:moveTo>
                <a:lnTo>
                  <a:pt x="0" y="924"/>
                </a:lnTo>
                <a:lnTo>
                  <a:pt x="0" y="0"/>
                </a:lnTo>
                <a:lnTo>
                  <a:pt x="72" y="72"/>
                </a:lnTo>
                <a:lnTo>
                  <a:pt x="72" y="99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14" name="Freeform 99"/>
          <p:cNvSpPr/>
          <p:nvPr/>
        </p:nvSpPr>
        <p:spPr bwMode="auto">
          <a:xfrm>
            <a:off x="7497422" y="2034143"/>
            <a:ext cx="130703" cy="1811682"/>
          </a:xfrm>
          <a:custGeom>
            <a:avLst/>
            <a:gdLst>
              <a:gd name="T0" fmla="*/ 0 w 72"/>
              <a:gd name="T1" fmla="*/ 998 h 998"/>
              <a:gd name="T2" fmla="*/ 72 w 72"/>
              <a:gd name="T3" fmla="*/ 924 h 998"/>
              <a:gd name="T4" fmla="*/ 72 w 72"/>
              <a:gd name="T5" fmla="*/ 0 h 998"/>
              <a:gd name="T6" fmla="*/ 0 w 72"/>
              <a:gd name="T7" fmla="*/ 72 h 998"/>
              <a:gd name="T8" fmla="*/ 0 w 72"/>
              <a:gd name="T9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998">
                <a:moveTo>
                  <a:pt x="0" y="998"/>
                </a:moveTo>
                <a:lnTo>
                  <a:pt x="72" y="924"/>
                </a:lnTo>
                <a:lnTo>
                  <a:pt x="72" y="0"/>
                </a:lnTo>
                <a:lnTo>
                  <a:pt x="0" y="72"/>
                </a:lnTo>
                <a:lnTo>
                  <a:pt x="0" y="99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ker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阿里巴巴普惠体 2.0 55 Regular"/>
              <a:cs typeface="阿里巴巴普惠体 2.0 55 Regular"/>
              <a:sym typeface="+mn-lt"/>
            </a:endParaRPr>
          </a:p>
        </p:txBody>
      </p:sp>
      <p:sp>
        <p:nvSpPr>
          <p:cNvPr id="15" name="Oval 86"/>
          <p:cNvSpPr>
            <a:spLocks noChangeArrowheads="1"/>
          </p:cNvSpPr>
          <p:nvPr/>
        </p:nvSpPr>
        <p:spPr bwMode="auto">
          <a:xfrm>
            <a:off x="2496237" y="1863607"/>
            <a:ext cx="1025652" cy="103109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139700" dir="5400000" sx="96000" sy="96000" algn="t" rotWithShape="0">
              <a:schemeClr val="accent1">
                <a:alpha val="18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</p:txBody>
      </p:sp>
      <p:sp>
        <p:nvSpPr>
          <p:cNvPr id="16" name="Freeform 88"/>
          <p:cNvSpPr>
            <a:spLocks noEditPoints="1"/>
          </p:cNvSpPr>
          <p:nvPr/>
        </p:nvSpPr>
        <p:spPr bwMode="auto">
          <a:xfrm>
            <a:off x="2783056" y="2063187"/>
            <a:ext cx="453827" cy="660774"/>
          </a:xfrm>
          <a:custGeom>
            <a:avLst/>
            <a:gdLst>
              <a:gd name="T0" fmla="*/ 36 w 125"/>
              <a:gd name="T1" fmla="*/ 157 h 182"/>
              <a:gd name="T2" fmla="*/ 38 w 125"/>
              <a:gd name="T3" fmla="*/ 167 h 182"/>
              <a:gd name="T4" fmla="*/ 46 w 125"/>
              <a:gd name="T5" fmla="*/ 172 h 182"/>
              <a:gd name="T6" fmla="*/ 47 w 125"/>
              <a:gd name="T7" fmla="*/ 177 h 182"/>
              <a:gd name="T8" fmla="*/ 63 w 125"/>
              <a:gd name="T9" fmla="*/ 182 h 182"/>
              <a:gd name="T10" fmla="*/ 78 w 125"/>
              <a:gd name="T11" fmla="*/ 177 h 182"/>
              <a:gd name="T12" fmla="*/ 79 w 125"/>
              <a:gd name="T13" fmla="*/ 172 h 182"/>
              <a:gd name="T14" fmla="*/ 88 w 125"/>
              <a:gd name="T15" fmla="*/ 167 h 182"/>
              <a:gd name="T16" fmla="*/ 89 w 125"/>
              <a:gd name="T17" fmla="*/ 157 h 182"/>
              <a:gd name="T18" fmla="*/ 63 w 125"/>
              <a:gd name="T19" fmla="*/ 161 h 182"/>
              <a:gd name="T20" fmla="*/ 36 w 125"/>
              <a:gd name="T21" fmla="*/ 157 h 182"/>
              <a:gd name="T22" fmla="*/ 34 w 125"/>
              <a:gd name="T23" fmla="*/ 140 h 182"/>
              <a:gd name="T24" fmla="*/ 35 w 125"/>
              <a:gd name="T25" fmla="*/ 149 h 182"/>
              <a:gd name="T26" fmla="*/ 63 w 125"/>
              <a:gd name="T27" fmla="*/ 154 h 182"/>
              <a:gd name="T28" fmla="*/ 90 w 125"/>
              <a:gd name="T29" fmla="*/ 149 h 182"/>
              <a:gd name="T30" fmla="*/ 92 w 125"/>
              <a:gd name="T31" fmla="*/ 140 h 182"/>
              <a:gd name="T32" fmla="*/ 63 w 125"/>
              <a:gd name="T33" fmla="*/ 145 h 182"/>
              <a:gd name="T34" fmla="*/ 34 w 125"/>
              <a:gd name="T35" fmla="*/ 140 h 182"/>
              <a:gd name="T36" fmla="*/ 63 w 125"/>
              <a:gd name="T37" fmla="*/ 26 h 182"/>
              <a:gd name="T38" fmla="*/ 66 w 125"/>
              <a:gd name="T39" fmla="*/ 22 h 182"/>
              <a:gd name="T40" fmla="*/ 63 w 125"/>
              <a:gd name="T41" fmla="*/ 19 h 182"/>
              <a:gd name="T42" fmla="*/ 19 w 125"/>
              <a:gd name="T43" fmla="*/ 62 h 182"/>
              <a:gd name="T44" fmla="*/ 23 w 125"/>
              <a:gd name="T45" fmla="*/ 66 h 182"/>
              <a:gd name="T46" fmla="*/ 26 w 125"/>
              <a:gd name="T47" fmla="*/ 62 h 182"/>
              <a:gd name="T48" fmla="*/ 63 w 125"/>
              <a:gd name="T49" fmla="*/ 26 h 182"/>
              <a:gd name="T50" fmla="*/ 63 w 125"/>
              <a:gd name="T51" fmla="*/ 0 h 182"/>
              <a:gd name="T52" fmla="*/ 0 w 125"/>
              <a:gd name="T53" fmla="*/ 62 h 182"/>
              <a:gd name="T54" fmla="*/ 30 w 125"/>
              <a:gd name="T55" fmla="*/ 116 h 182"/>
              <a:gd name="T56" fmla="*/ 32 w 125"/>
              <a:gd name="T57" fmla="*/ 131 h 182"/>
              <a:gd name="T58" fmla="*/ 63 w 125"/>
              <a:gd name="T59" fmla="*/ 137 h 182"/>
              <a:gd name="T60" fmla="*/ 93 w 125"/>
              <a:gd name="T61" fmla="*/ 131 h 182"/>
              <a:gd name="T62" fmla="*/ 95 w 125"/>
              <a:gd name="T63" fmla="*/ 116 h 182"/>
              <a:gd name="T64" fmla="*/ 125 w 125"/>
              <a:gd name="T65" fmla="*/ 62 h 182"/>
              <a:gd name="T66" fmla="*/ 63 w 125"/>
              <a:gd name="T67" fmla="*/ 0 h 182"/>
              <a:gd name="T68" fmla="*/ 86 w 125"/>
              <a:gd name="T69" fmla="*/ 108 h 182"/>
              <a:gd name="T70" fmla="*/ 84 w 125"/>
              <a:gd name="T71" fmla="*/ 123 h 182"/>
              <a:gd name="T72" fmla="*/ 63 w 125"/>
              <a:gd name="T73" fmla="*/ 126 h 182"/>
              <a:gd name="T74" fmla="*/ 41 w 125"/>
              <a:gd name="T75" fmla="*/ 123 h 182"/>
              <a:gd name="T76" fmla="*/ 40 w 125"/>
              <a:gd name="T77" fmla="*/ 108 h 182"/>
              <a:gd name="T78" fmla="*/ 11 w 125"/>
              <a:gd name="T79" fmla="*/ 62 h 182"/>
              <a:gd name="T80" fmla="*/ 63 w 125"/>
              <a:gd name="T81" fmla="*/ 11 h 182"/>
              <a:gd name="T82" fmla="*/ 114 w 125"/>
              <a:gd name="T83" fmla="*/ 62 h 182"/>
              <a:gd name="T84" fmla="*/ 86 w 125"/>
              <a:gd name="T85" fmla="*/ 108 h 182"/>
              <a:gd name="T86" fmla="*/ 77 w 125"/>
              <a:gd name="T87" fmla="*/ 85 h 182"/>
              <a:gd name="T88" fmla="*/ 63 w 125"/>
              <a:gd name="T89" fmla="*/ 60 h 182"/>
              <a:gd name="T90" fmla="*/ 49 w 125"/>
              <a:gd name="T91" fmla="*/ 85 h 182"/>
              <a:gd name="T92" fmla="*/ 43 w 125"/>
              <a:gd name="T93" fmla="*/ 73 h 182"/>
              <a:gd name="T94" fmla="*/ 34 w 125"/>
              <a:gd name="T95" fmla="*/ 77 h 182"/>
              <a:gd name="T96" fmla="*/ 48 w 125"/>
              <a:gd name="T97" fmla="*/ 107 h 182"/>
              <a:gd name="T98" fmla="*/ 63 w 125"/>
              <a:gd name="T99" fmla="*/ 81 h 182"/>
              <a:gd name="T100" fmla="*/ 77 w 125"/>
              <a:gd name="T101" fmla="*/ 107 h 182"/>
              <a:gd name="T102" fmla="*/ 91 w 125"/>
              <a:gd name="T103" fmla="*/ 77 h 182"/>
              <a:gd name="T104" fmla="*/ 82 w 125"/>
              <a:gd name="T105" fmla="*/ 73 h 182"/>
              <a:gd name="T106" fmla="*/ 77 w 125"/>
              <a:gd name="T107" fmla="*/ 8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5" h="182">
                <a:moveTo>
                  <a:pt x="36" y="157"/>
                </a:moveTo>
                <a:cubicBezTo>
                  <a:pt x="38" y="167"/>
                  <a:pt x="38" y="167"/>
                  <a:pt x="38" y="167"/>
                </a:cubicBezTo>
                <a:cubicBezTo>
                  <a:pt x="38" y="167"/>
                  <a:pt x="40" y="170"/>
                  <a:pt x="46" y="172"/>
                </a:cubicBezTo>
                <a:cubicBezTo>
                  <a:pt x="47" y="177"/>
                  <a:pt x="47" y="177"/>
                  <a:pt x="47" y="177"/>
                </a:cubicBezTo>
                <a:cubicBezTo>
                  <a:pt x="47" y="177"/>
                  <a:pt x="50" y="182"/>
                  <a:pt x="63" y="182"/>
                </a:cubicBezTo>
                <a:cubicBezTo>
                  <a:pt x="75" y="182"/>
                  <a:pt x="78" y="177"/>
                  <a:pt x="78" y="177"/>
                </a:cubicBezTo>
                <a:cubicBezTo>
                  <a:pt x="79" y="172"/>
                  <a:pt x="79" y="172"/>
                  <a:pt x="79" y="172"/>
                </a:cubicBezTo>
                <a:cubicBezTo>
                  <a:pt x="85" y="170"/>
                  <a:pt x="88" y="167"/>
                  <a:pt x="88" y="167"/>
                </a:cubicBezTo>
                <a:cubicBezTo>
                  <a:pt x="89" y="157"/>
                  <a:pt x="89" y="157"/>
                  <a:pt x="89" y="157"/>
                </a:cubicBezTo>
                <a:cubicBezTo>
                  <a:pt x="81" y="160"/>
                  <a:pt x="72" y="161"/>
                  <a:pt x="63" y="161"/>
                </a:cubicBezTo>
                <a:cubicBezTo>
                  <a:pt x="53" y="161"/>
                  <a:pt x="44" y="160"/>
                  <a:pt x="36" y="157"/>
                </a:cubicBezTo>
                <a:close/>
                <a:moveTo>
                  <a:pt x="34" y="140"/>
                </a:moveTo>
                <a:cubicBezTo>
                  <a:pt x="35" y="149"/>
                  <a:pt x="35" y="149"/>
                  <a:pt x="35" y="149"/>
                </a:cubicBezTo>
                <a:cubicBezTo>
                  <a:pt x="43" y="152"/>
                  <a:pt x="53" y="154"/>
                  <a:pt x="63" y="154"/>
                </a:cubicBezTo>
                <a:cubicBezTo>
                  <a:pt x="73" y="154"/>
                  <a:pt x="82" y="152"/>
                  <a:pt x="90" y="149"/>
                </a:cubicBezTo>
                <a:cubicBezTo>
                  <a:pt x="92" y="140"/>
                  <a:pt x="92" y="140"/>
                  <a:pt x="92" y="140"/>
                </a:cubicBezTo>
                <a:cubicBezTo>
                  <a:pt x="83" y="143"/>
                  <a:pt x="73" y="145"/>
                  <a:pt x="63" y="145"/>
                </a:cubicBezTo>
                <a:cubicBezTo>
                  <a:pt x="52" y="145"/>
                  <a:pt x="42" y="143"/>
                  <a:pt x="34" y="140"/>
                </a:cubicBezTo>
                <a:close/>
                <a:moveTo>
                  <a:pt x="63" y="26"/>
                </a:moveTo>
                <a:cubicBezTo>
                  <a:pt x="64" y="26"/>
                  <a:pt x="66" y="24"/>
                  <a:pt x="66" y="22"/>
                </a:cubicBezTo>
                <a:cubicBezTo>
                  <a:pt x="66" y="20"/>
                  <a:pt x="64" y="19"/>
                  <a:pt x="63" y="19"/>
                </a:cubicBezTo>
                <a:cubicBezTo>
                  <a:pt x="39" y="19"/>
                  <a:pt x="19" y="38"/>
                  <a:pt x="19" y="62"/>
                </a:cubicBezTo>
                <a:cubicBezTo>
                  <a:pt x="19" y="64"/>
                  <a:pt x="21" y="66"/>
                  <a:pt x="23" y="66"/>
                </a:cubicBezTo>
                <a:cubicBezTo>
                  <a:pt x="24" y="66"/>
                  <a:pt x="26" y="64"/>
                  <a:pt x="26" y="62"/>
                </a:cubicBezTo>
                <a:cubicBezTo>
                  <a:pt x="26" y="42"/>
                  <a:pt x="42" y="26"/>
                  <a:pt x="63" y="26"/>
                </a:cubicBezTo>
                <a:close/>
                <a:moveTo>
                  <a:pt x="63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85"/>
                  <a:pt x="12" y="105"/>
                  <a:pt x="30" y="116"/>
                </a:cubicBezTo>
                <a:cubicBezTo>
                  <a:pt x="32" y="131"/>
                  <a:pt x="32" y="131"/>
                  <a:pt x="32" y="131"/>
                </a:cubicBezTo>
                <a:cubicBezTo>
                  <a:pt x="41" y="135"/>
                  <a:pt x="52" y="137"/>
                  <a:pt x="63" y="137"/>
                </a:cubicBezTo>
                <a:cubicBezTo>
                  <a:pt x="74" y="137"/>
                  <a:pt x="84" y="135"/>
                  <a:pt x="93" y="131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113" y="105"/>
                  <a:pt x="125" y="85"/>
                  <a:pt x="125" y="62"/>
                </a:cubicBezTo>
                <a:cubicBezTo>
                  <a:pt x="125" y="28"/>
                  <a:pt x="97" y="0"/>
                  <a:pt x="63" y="0"/>
                </a:cubicBezTo>
                <a:close/>
                <a:moveTo>
                  <a:pt x="86" y="108"/>
                </a:moveTo>
                <a:cubicBezTo>
                  <a:pt x="84" y="123"/>
                  <a:pt x="84" y="123"/>
                  <a:pt x="84" y="123"/>
                </a:cubicBezTo>
                <a:cubicBezTo>
                  <a:pt x="84" y="123"/>
                  <a:pt x="78" y="126"/>
                  <a:pt x="63" y="126"/>
                </a:cubicBezTo>
                <a:cubicBezTo>
                  <a:pt x="47" y="126"/>
                  <a:pt x="41" y="123"/>
                  <a:pt x="41" y="123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23" y="100"/>
                  <a:pt x="11" y="82"/>
                  <a:pt x="11" y="62"/>
                </a:cubicBezTo>
                <a:cubicBezTo>
                  <a:pt x="11" y="34"/>
                  <a:pt x="34" y="11"/>
                  <a:pt x="63" y="11"/>
                </a:cubicBezTo>
                <a:cubicBezTo>
                  <a:pt x="91" y="11"/>
                  <a:pt x="114" y="34"/>
                  <a:pt x="114" y="62"/>
                </a:cubicBezTo>
                <a:cubicBezTo>
                  <a:pt x="114" y="82"/>
                  <a:pt x="103" y="100"/>
                  <a:pt x="86" y="108"/>
                </a:cubicBezTo>
                <a:close/>
                <a:moveTo>
                  <a:pt x="77" y="85"/>
                </a:moveTo>
                <a:cubicBezTo>
                  <a:pt x="63" y="60"/>
                  <a:pt x="63" y="60"/>
                  <a:pt x="63" y="60"/>
                </a:cubicBezTo>
                <a:cubicBezTo>
                  <a:pt x="49" y="85"/>
                  <a:pt x="49" y="85"/>
                  <a:pt x="49" y="85"/>
                </a:cubicBezTo>
                <a:cubicBezTo>
                  <a:pt x="43" y="73"/>
                  <a:pt x="43" y="73"/>
                  <a:pt x="43" y="73"/>
                </a:cubicBezTo>
                <a:cubicBezTo>
                  <a:pt x="34" y="77"/>
                  <a:pt x="34" y="77"/>
                  <a:pt x="34" y="77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63" y="81"/>
                  <a:pt x="63" y="81"/>
                  <a:pt x="63" y="81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91" y="77"/>
                  <a:pt x="91" y="77"/>
                  <a:pt x="91" y="77"/>
                </a:cubicBezTo>
                <a:cubicBezTo>
                  <a:pt x="82" y="73"/>
                  <a:pt x="82" y="73"/>
                  <a:pt x="82" y="73"/>
                </a:cubicBezTo>
                <a:lnTo>
                  <a:pt x="77" y="85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+mn-lt"/>
            </a:endParaRPr>
          </a:p>
        </p:txBody>
      </p:sp>
      <p:sp>
        <p:nvSpPr>
          <p:cNvPr id="17" name="Oval 89"/>
          <p:cNvSpPr>
            <a:spLocks noChangeArrowheads="1"/>
          </p:cNvSpPr>
          <p:nvPr/>
        </p:nvSpPr>
        <p:spPr bwMode="auto">
          <a:xfrm>
            <a:off x="5580454" y="1459893"/>
            <a:ext cx="1031097" cy="1027467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190500" dist="139700" dir="5400000" sx="96000" sy="96000" algn="t" rotWithShape="0">
              <a:schemeClr val="accent1">
                <a:alpha val="18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</p:txBody>
      </p:sp>
      <p:sp>
        <p:nvSpPr>
          <p:cNvPr id="18" name="Freeform 91"/>
          <p:cNvSpPr>
            <a:spLocks noEditPoints="1"/>
          </p:cNvSpPr>
          <p:nvPr/>
        </p:nvSpPr>
        <p:spPr bwMode="auto">
          <a:xfrm>
            <a:off x="5845488" y="1707388"/>
            <a:ext cx="501027" cy="624467"/>
          </a:xfrm>
          <a:custGeom>
            <a:avLst/>
            <a:gdLst>
              <a:gd name="T0" fmla="*/ 74 w 138"/>
              <a:gd name="T1" fmla="*/ 102 h 172"/>
              <a:gd name="T2" fmla="*/ 69 w 138"/>
              <a:gd name="T3" fmla="*/ 102 h 172"/>
              <a:gd name="T4" fmla="*/ 58 w 138"/>
              <a:gd name="T5" fmla="*/ 109 h 172"/>
              <a:gd name="T6" fmla="*/ 58 w 138"/>
              <a:gd name="T7" fmla="*/ 115 h 172"/>
              <a:gd name="T8" fmla="*/ 66 w 138"/>
              <a:gd name="T9" fmla="*/ 115 h 172"/>
              <a:gd name="T10" fmla="*/ 66 w 138"/>
              <a:gd name="T11" fmla="*/ 139 h 172"/>
              <a:gd name="T12" fmla="*/ 61 w 138"/>
              <a:gd name="T13" fmla="*/ 139 h 172"/>
              <a:gd name="T14" fmla="*/ 61 w 138"/>
              <a:gd name="T15" fmla="*/ 144 h 172"/>
              <a:gd name="T16" fmla="*/ 79 w 138"/>
              <a:gd name="T17" fmla="*/ 144 h 172"/>
              <a:gd name="T18" fmla="*/ 79 w 138"/>
              <a:gd name="T19" fmla="*/ 139 h 172"/>
              <a:gd name="T20" fmla="*/ 74 w 138"/>
              <a:gd name="T21" fmla="*/ 139 h 172"/>
              <a:gd name="T22" fmla="*/ 74 w 138"/>
              <a:gd name="T23" fmla="*/ 102 h 172"/>
              <a:gd name="T24" fmla="*/ 138 w 138"/>
              <a:gd name="T25" fmla="*/ 27 h 172"/>
              <a:gd name="T26" fmla="*/ 129 w 138"/>
              <a:gd name="T27" fmla="*/ 18 h 172"/>
              <a:gd name="T28" fmla="*/ 97 w 138"/>
              <a:gd name="T29" fmla="*/ 83 h 172"/>
              <a:gd name="T30" fmla="*/ 86 w 138"/>
              <a:gd name="T31" fmla="*/ 77 h 172"/>
              <a:gd name="T32" fmla="*/ 120 w 138"/>
              <a:gd name="T33" fmla="*/ 9 h 172"/>
              <a:gd name="T34" fmla="*/ 111 w 138"/>
              <a:gd name="T35" fmla="*/ 0 h 172"/>
              <a:gd name="T36" fmla="*/ 27 w 138"/>
              <a:gd name="T37" fmla="*/ 0 h 172"/>
              <a:gd name="T38" fmla="*/ 18 w 138"/>
              <a:gd name="T39" fmla="*/ 9 h 172"/>
              <a:gd name="T40" fmla="*/ 52 w 138"/>
              <a:gd name="T41" fmla="*/ 77 h 172"/>
              <a:gd name="T42" fmla="*/ 41 w 138"/>
              <a:gd name="T43" fmla="*/ 83 h 172"/>
              <a:gd name="T44" fmla="*/ 9 w 138"/>
              <a:gd name="T45" fmla="*/ 18 h 172"/>
              <a:gd name="T46" fmla="*/ 0 w 138"/>
              <a:gd name="T47" fmla="*/ 27 h 172"/>
              <a:gd name="T48" fmla="*/ 32 w 138"/>
              <a:gd name="T49" fmla="*/ 91 h 172"/>
              <a:gd name="T50" fmla="*/ 20 w 138"/>
              <a:gd name="T51" fmla="*/ 123 h 172"/>
              <a:gd name="T52" fmla="*/ 69 w 138"/>
              <a:gd name="T53" fmla="*/ 172 h 172"/>
              <a:gd name="T54" fmla="*/ 118 w 138"/>
              <a:gd name="T55" fmla="*/ 123 h 172"/>
              <a:gd name="T56" fmla="*/ 106 w 138"/>
              <a:gd name="T57" fmla="*/ 91 h 172"/>
              <a:gd name="T58" fmla="*/ 138 w 138"/>
              <a:gd name="T59" fmla="*/ 27 h 172"/>
              <a:gd name="T60" fmla="*/ 33 w 138"/>
              <a:gd name="T61" fmla="*/ 12 h 172"/>
              <a:gd name="T62" fmla="*/ 105 w 138"/>
              <a:gd name="T63" fmla="*/ 12 h 172"/>
              <a:gd name="T64" fmla="*/ 99 w 138"/>
              <a:gd name="T65" fmla="*/ 25 h 172"/>
              <a:gd name="T66" fmla="*/ 39 w 138"/>
              <a:gd name="T67" fmla="*/ 25 h 172"/>
              <a:gd name="T68" fmla="*/ 33 w 138"/>
              <a:gd name="T69" fmla="*/ 12 h 172"/>
              <a:gd name="T70" fmla="*/ 45 w 138"/>
              <a:gd name="T71" fmla="*/ 37 h 172"/>
              <a:gd name="T72" fmla="*/ 93 w 138"/>
              <a:gd name="T73" fmla="*/ 37 h 172"/>
              <a:gd name="T74" fmla="*/ 74 w 138"/>
              <a:gd name="T75" fmla="*/ 74 h 172"/>
              <a:gd name="T76" fmla="*/ 69 w 138"/>
              <a:gd name="T77" fmla="*/ 74 h 172"/>
              <a:gd name="T78" fmla="*/ 64 w 138"/>
              <a:gd name="T79" fmla="*/ 74 h 172"/>
              <a:gd name="T80" fmla="*/ 45 w 138"/>
              <a:gd name="T81" fmla="*/ 37 h 172"/>
              <a:gd name="T82" fmla="*/ 108 w 138"/>
              <a:gd name="T83" fmla="*/ 123 h 172"/>
              <a:gd name="T84" fmla="*/ 69 w 138"/>
              <a:gd name="T85" fmla="*/ 162 h 172"/>
              <a:gd name="T86" fmla="*/ 30 w 138"/>
              <a:gd name="T87" fmla="*/ 123 h 172"/>
              <a:gd name="T88" fmla="*/ 69 w 138"/>
              <a:gd name="T89" fmla="*/ 85 h 172"/>
              <a:gd name="T90" fmla="*/ 108 w 138"/>
              <a:gd name="T91" fmla="*/ 123 h 172"/>
              <a:gd name="T92" fmla="*/ 69 w 138"/>
              <a:gd name="T93" fmla="*/ 88 h 172"/>
              <a:gd name="T94" fmla="*/ 34 w 138"/>
              <a:gd name="T95" fmla="*/ 123 h 172"/>
              <a:gd name="T96" fmla="*/ 69 w 138"/>
              <a:gd name="T97" fmla="*/ 159 h 172"/>
              <a:gd name="T98" fmla="*/ 104 w 138"/>
              <a:gd name="T99" fmla="*/ 123 h 172"/>
              <a:gd name="T100" fmla="*/ 69 w 138"/>
              <a:gd name="T101" fmla="*/ 88 h 172"/>
              <a:gd name="T102" fmla="*/ 69 w 138"/>
              <a:gd name="T103" fmla="*/ 155 h 172"/>
              <a:gd name="T104" fmla="*/ 37 w 138"/>
              <a:gd name="T105" fmla="*/ 123 h 172"/>
              <a:gd name="T106" fmla="*/ 69 w 138"/>
              <a:gd name="T107" fmla="*/ 92 h 172"/>
              <a:gd name="T108" fmla="*/ 101 w 138"/>
              <a:gd name="T109" fmla="*/ 123 h 172"/>
              <a:gd name="T110" fmla="*/ 69 w 138"/>
              <a:gd name="T111" fmla="*/ 15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8" h="172">
                <a:moveTo>
                  <a:pt x="74" y="102"/>
                </a:moveTo>
                <a:cubicBezTo>
                  <a:pt x="69" y="102"/>
                  <a:pt x="69" y="102"/>
                  <a:pt x="69" y="102"/>
                </a:cubicBezTo>
                <a:cubicBezTo>
                  <a:pt x="69" y="102"/>
                  <a:pt x="66" y="109"/>
                  <a:pt x="58" y="109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74" y="139"/>
                  <a:pt x="74" y="139"/>
                  <a:pt x="74" y="139"/>
                </a:cubicBezTo>
                <a:lnTo>
                  <a:pt x="74" y="102"/>
                </a:lnTo>
                <a:close/>
                <a:moveTo>
                  <a:pt x="138" y="27"/>
                </a:moveTo>
                <a:cubicBezTo>
                  <a:pt x="129" y="18"/>
                  <a:pt x="129" y="18"/>
                  <a:pt x="129" y="18"/>
                </a:cubicBezTo>
                <a:cubicBezTo>
                  <a:pt x="97" y="83"/>
                  <a:pt x="97" y="83"/>
                  <a:pt x="97" y="83"/>
                </a:cubicBezTo>
                <a:cubicBezTo>
                  <a:pt x="94" y="81"/>
                  <a:pt x="90" y="79"/>
                  <a:pt x="86" y="77"/>
                </a:cubicBezTo>
                <a:cubicBezTo>
                  <a:pt x="120" y="9"/>
                  <a:pt x="120" y="9"/>
                  <a:pt x="120" y="9"/>
                </a:cubicBezTo>
                <a:cubicBezTo>
                  <a:pt x="111" y="0"/>
                  <a:pt x="111" y="0"/>
                  <a:pt x="11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9"/>
                  <a:pt x="18" y="9"/>
                  <a:pt x="18" y="9"/>
                </a:cubicBezTo>
                <a:cubicBezTo>
                  <a:pt x="52" y="77"/>
                  <a:pt x="52" y="77"/>
                  <a:pt x="52" y="77"/>
                </a:cubicBezTo>
                <a:cubicBezTo>
                  <a:pt x="48" y="79"/>
                  <a:pt x="44" y="81"/>
                  <a:pt x="41" y="83"/>
                </a:cubicBezTo>
                <a:cubicBezTo>
                  <a:pt x="9" y="18"/>
                  <a:pt x="9" y="18"/>
                  <a:pt x="9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32" y="91"/>
                  <a:pt x="32" y="91"/>
                  <a:pt x="32" y="91"/>
                </a:cubicBezTo>
                <a:cubicBezTo>
                  <a:pt x="24" y="100"/>
                  <a:pt x="20" y="111"/>
                  <a:pt x="20" y="123"/>
                </a:cubicBezTo>
                <a:cubicBezTo>
                  <a:pt x="20" y="150"/>
                  <a:pt x="42" y="172"/>
                  <a:pt x="69" y="172"/>
                </a:cubicBezTo>
                <a:cubicBezTo>
                  <a:pt x="96" y="172"/>
                  <a:pt x="118" y="150"/>
                  <a:pt x="118" y="123"/>
                </a:cubicBezTo>
                <a:cubicBezTo>
                  <a:pt x="118" y="111"/>
                  <a:pt x="114" y="100"/>
                  <a:pt x="106" y="91"/>
                </a:cubicBezTo>
                <a:lnTo>
                  <a:pt x="138" y="27"/>
                </a:lnTo>
                <a:close/>
                <a:moveTo>
                  <a:pt x="33" y="12"/>
                </a:moveTo>
                <a:cubicBezTo>
                  <a:pt x="105" y="12"/>
                  <a:pt x="105" y="12"/>
                  <a:pt x="105" y="12"/>
                </a:cubicBezTo>
                <a:cubicBezTo>
                  <a:pt x="99" y="25"/>
                  <a:pt x="99" y="25"/>
                  <a:pt x="99" y="25"/>
                </a:cubicBezTo>
                <a:cubicBezTo>
                  <a:pt x="39" y="25"/>
                  <a:pt x="39" y="25"/>
                  <a:pt x="39" y="25"/>
                </a:cubicBezTo>
                <a:lnTo>
                  <a:pt x="33" y="12"/>
                </a:lnTo>
                <a:close/>
                <a:moveTo>
                  <a:pt x="45" y="37"/>
                </a:moveTo>
                <a:cubicBezTo>
                  <a:pt x="93" y="37"/>
                  <a:pt x="93" y="37"/>
                  <a:pt x="93" y="37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4"/>
                  <a:pt x="71" y="74"/>
                  <a:pt x="69" y="74"/>
                </a:cubicBezTo>
                <a:cubicBezTo>
                  <a:pt x="67" y="74"/>
                  <a:pt x="65" y="74"/>
                  <a:pt x="64" y="74"/>
                </a:cubicBezTo>
                <a:lnTo>
                  <a:pt x="45" y="37"/>
                </a:lnTo>
                <a:close/>
                <a:moveTo>
                  <a:pt x="108" y="123"/>
                </a:moveTo>
                <a:cubicBezTo>
                  <a:pt x="108" y="145"/>
                  <a:pt x="90" y="162"/>
                  <a:pt x="69" y="162"/>
                </a:cubicBezTo>
                <a:cubicBezTo>
                  <a:pt x="48" y="162"/>
                  <a:pt x="30" y="145"/>
                  <a:pt x="30" y="123"/>
                </a:cubicBezTo>
                <a:cubicBezTo>
                  <a:pt x="30" y="102"/>
                  <a:pt x="48" y="85"/>
                  <a:pt x="69" y="85"/>
                </a:cubicBezTo>
                <a:cubicBezTo>
                  <a:pt x="90" y="85"/>
                  <a:pt x="108" y="102"/>
                  <a:pt x="108" y="123"/>
                </a:cubicBezTo>
                <a:close/>
                <a:moveTo>
                  <a:pt x="69" y="88"/>
                </a:moveTo>
                <a:cubicBezTo>
                  <a:pt x="49" y="88"/>
                  <a:pt x="34" y="104"/>
                  <a:pt x="34" y="123"/>
                </a:cubicBezTo>
                <a:cubicBezTo>
                  <a:pt x="34" y="143"/>
                  <a:pt x="49" y="159"/>
                  <a:pt x="69" y="159"/>
                </a:cubicBezTo>
                <a:cubicBezTo>
                  <a:pt x="89" y="159"/>
                  <a:pt x="104" y="143"/>
                  <a:pt x="104" y="123"/>
                </a:cubicBezTo>
                <a:cubicBezTo>
                  <a:pt x="104" y="104"/>
                  <a:pt x="89" y="88"/>
                  <a:pt x="69" y="88"/>
                </a:cubicBezTo>
                <a:close/>
                <a:moveTo>
                  <a:pt x="69" y="155"/>
                </a:moveTo>
                <a:cubicBezTo>
                  <a:pt x="52" y="155"/>
                  <a:pt x="37" y="141"/>
                  <a:pt x="37" y="123"/>
                </a:cubicBezTo>
                <a:cubicBezTo>
                  <a:pt x="37" y="106"/>
                  <a:pt x="52" y="92"/>
                  <a:pt x="69" y="92"/>
                </a:cubicBezTo>
                <a:cubicBezTo>
                  <a:pt x="86" y="92"/>
                  <a:pt x="101" y="106"/>
                  <a:pt x="101" y="123"/>
                </a:cubicBezTo>
                <a:cubicBezTo>
                  <a:pt x="101" y="141"/>
                  <a:pt x="86" y="155"/>
                  <a:pt x="69" y="155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+mn-lt"/>
            </a:endParaRPr>
          </a:p>
        </p:txBody>
      </p:sp>
      <p:sp>
        <p:nvSpPr>
          <p:cNvPr id="19" name="Oval 92"/>
          <p:cNvSpPr>
            <a:spLocks noChangeArrowheads="1"/>
          </p:cNvSpPr>
          <p:nvPr/>
        </p:nvSpPr>
        <p:spPr bwMode="auto">
          <a:xfrm>
            <a:off x="8670115" y="1863607"/>
            <a:ext cx="1025652" cy="103109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90500" dist="139700" dir="5400000" sx="96000" sy="96000" algn="t" rotWithShape="0">
              <a:schemeClr val="accent1">
                <a:alpha val="18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</p:txBody>
      </p:sp>
      <p:sp>
        <p:nvSpPr>
          <p:cNvPr id="20" name="Freeform 94"/>
          <p:cNvSpPr>
            <a:spLocks noEditPoints="1"/>
          </p:cNvSpPr>
          <p:nvPr/>
        </p:nvSpPr>
        <p:spPr bwMode="auto">
          <a:xfrm>
            <a:off x="8886136" y="2135800"/>
            <a:ext cx="588161" cy="497396"/>
          </a:xfrm>
          <a:custGeom>
            <a:avLst/>
            <a:gdLst>
              <a:gd name="T0" fmla="*/ 7 w 162"/>
              <a:gd name="T1" fmla="*/ 131 h 137"/>
              <a:gd name="T2" fmla="*/ 13 w 162"/>
              <a:gd name="T3" fmla="*/ 137 h 137"/>
              <a:gd name="T4" fmla="*/ 43 w 162"/>
              <a:gd name="T5" fmla="*/ 137 h 137"/>
              <a:gd name="T6" fmla="*/ 43 w 162"/>
              <a:gd name="T7" fmla="*/ 75 h 137"/>
              <a:gd name="T8" fmla="*/ 7 w 162"/>
              <a:gd name="T9" fmla="*/ 111 h 137"/>
              <a:gd name="T10" fmla="*/ 7 w 162"/>
              <a:gd name="T11" fmla="*/ 131 h 137"/>
              <a:gd name="T12" fmla="*/ 58 w 162"/>
              <a:gd name="T13" fmla="*/ 89 h 137"/>
              <a:gd name="T14" fmla="*/ 58 w 162"/>
              <a:gd name="T15" fmla="*/ 137 h 137"/>
              <a:gd name="T16" fmla="*/ 94 w 162"/>
              <a:gd name="T17" fmla="*/ 137 h 137"/>
              <a:gd name="T18" fmla="*/ 94 w 162"/>
              <a:gd name="T19" fmla="*/ 94 h 137"/>
              <a:gd name="T20" fmla="*/ 78 w 162"/>
              <a:gd name="T21" fmla="*/ 110 h 137"/>
              <a:gd name="T22" fmla="*/ 58 w 162"/>
              <a:gd name="T23" fmla="*/ 89 h 137"/>
              <a:gd name="T24" fmla="*/ 130 w 162"/>
              <a:gd name="T25" fmla="*/ 2 h 137"/>
              <a:gd name="T26" fmla="*/ 124 w 162"/>
              <a:gd name="T27" fmla="*/ 10 h 137"/>
              <a:gd name="T28" fmla="*/ 131 w 162"/>
              <a:gd name="T29" fmla="*/ 15 h 137"/>
              <a:gd name="T30" fmla="*/ 138 w 162"/>
              <a:gd name="T31" fmla="*/ 15 h 137"/>
              <a:gd name="T32" fmla="*/ 78 w 162"/>
              <a:gd name="T33" fmla="*/ 75 h 137"/>
              <a:gd name="T34" fmla="*/ 43 w 162"/>
              <a:gd name="T35" fmla="*/ 40 h 137"/>
              <a:gd name="T36" fmla="*/ 2 w 162"/>
              <a:gd name="T37" fmla="*/ 80 h 137"/>
              <a:gd name="T38" fmla="*/ 2 w 162"/>
              <a:gd name="T39" fmla="*/ 89 h 137"/>
              <a:gd name="T40" fmla="*/ 12 w 162"/>
              <a:gd name="T41" fmla="*/ 89 h 137"/>
              <a:gd name="T42" fmla="*/ 43 w 162"/>
              <a:gd name="T43" fmla="*/ 58 h 137"/>
              <a:gd name="T44" fmla="*/ 78 w 162"/>
              <a:gd name="T45" fmla="*/ 93 h 137"/>
              <a:gd name="T46" fmla="*/ 147 w 162"/>
              <a:gd name="T47" fmla="*/ 24 h 137"/>
              <a:gd name="T48" fmla="*/ 147 w 162"/>
              <a:gd name="T49" fmla="*/ 31 h 137"/>
              <a:gd name="T50" fmla="*/ 152 w 162"/>
              <a:gd name="T51" fmla="*/ 38 h 137"/>
              <a:gd name="T52" fmla="*/ 153 w 162"/>
              <a:gd name="T53" fmla="*/ 38 h 137"/>
              <a:gd name="T54" fmla="*/ 159 w 162"/>
              <a:gd name="T55" fmla="*/ 32 h 137"/>
              <a:gd name="T56" fmla="*/ 162 w 162"/>
              <a:gd name="T57" fmla="*/ 0 h 137"/>
              <a:gd name="T58" fmla="*/ 130 w 162"/>
              <a:gd name="T59" fmla="*/ 2 h 137"/>
              <a:gd name="T60" fmla="*/ 108 w 162"/>
              <a:gd name="T61" fmla="*/ 80 h 137"/>
              <a:gd name="T62" fmla="*/ 108 w 162"/>
              <a:gd name="T63" fmla="*/ 137 h 137"/>
              <a:gd name="T64" fmla="*/ 138 w 162"/>
              <a:gd name="T65" fmla="*/ 137 h 137"/>
              <a:gd name="T66" fmla="*/ 144 w 162"/>
              <a:gd name="T67" fmla="*/ 131 h 137"/>
              <a:gd name="T68" fmla="*/ 144 w 162"/>
              <a:gd name="T69" fmla="*/ 75 h 137"/>
              <a:gd name="T70" fmla="*/ 144 w 162"/>
              <a:gd name="T71" fmla="*/ 44 h 137"/>
              <a:gd name="T72" fmla="*/ 113 w 162"/>
              <a:gd name="T73" fmla="*/ 75 h 137"/>
              <a:gd name="T74" fmla="*/ 108 w 162"/>
              <a:gd name="T75" fmla="*/ 8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2" h="137">
                <a:moveTo>
                  <a:pt x="7" y="131"/>
                </a:moveTo>
                <a:cubicBezTo>
                  <a:pt x="7" y="135"/>
                  <a:pt x="10" y="137"/>
                  <a:pt x="1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3" y="75"/>
                  <a:pt x="43" y="75"/>
                  <a:pt x="43" y="75"/>
                </a:cubicBezTo>
                <a:cubicBezTo>
                  <a:pt x="7" y="111"/>
                  <a:pt x="7" y="111"/>
                  <a:pt x="7" y="111"/>
                </a:cubicBezTo>
                <a:lnTo>
                  <a:pt x="7" y="131"/>
                </a:lnTo>
                <a:close/>
                <a:moveTo>
                  <a:pt x="58" y="89"/>
                </a:moveTo>
                <a:cubicBezTo>
                  <a:pt x="58" y="137"/>
                  <a:pt x="58" y="137"/>
                  <a:pt x="58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94"/>
                  <a:pt x="94" y="94"/>
                  <a:pt x="94" y="94"/>
                </a:cubicBezTo>
                <a:cubicBezTo>
                  <a:pt x="78" y="110"/>
                  <a:pt x="78" y="110"/>
                  <a:pt x="78" y="110"/>
                </a:cubicBezTo>
                <a:lnTo>
                  <a:pt x="58" y="89"/>
                </a:lnTo>
                <a:close/>
                <a:moveTo>
                  <a:pt x="130" y="2"/>
                </a:moveTo>
                <a:cubicBezTo>
                  <a:pt x="126" y="3"/>
                  <a:pt x="124" y="6"/>
                  <a:pt x="124" y="10"/>
                </a:cubicBezTo>
                <a:cubicBezTo>
                  <a:pt x="124" y="13"/>
                  <a:pt x="127" y="16"/>
                  <a:pt x="131" y="15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78" y="75"/>
                  <a:pt x="78" y="75"/>
                  <a:pt x="78" y="75"/>
                </a:cubicBezTo>
                <a:cubicBezTo>
                  <a:pt x="43" y="40"/>
                  <a:pt x="43" y="40"/>
                  <a:pt x="43" y="40"/>
                </a:cubicBezTo>
                <a:cubicBezTo>
                  <a:pt x="2" y="80"/>
                  <a:pt x="2" y="80"/>
                  <a:pt x="2" y="80"/>
                </a:cubicBezTo>
                <a:cubicBezTo>
                  <a:pt x="0" y="83"/>
                  <a:pt x="0" y="87"/>
                  <a:pt x="2" y="89"/>
                </a:cubicBezTo>
                <a:cubicBezTo>
                  <a:pt x="5" y="92"/>
                  <a:pt x="9" y="92"/>
                  <a:pt x="12" y="89"/>
                </a:cubicBezTo>
                <a:cubicBezTo>
                  <a:pt x="43" y="58"/>
                  <a:pt x="43" y="58"/>
                  <a:pt x="43" y="58"/>
                </a:cubicBezTo>
                <a:cubicBezTo>
                  <a:pt x="78" y="93"/>
                  <a:pt x="78" y="93"/>
                  <a:pt x="78" y="93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46" y="34"/>
                  <a:pt x="149" y="38"/>
                  <a:pt x="152" y="38"/>
                </a:cubicBezTo>
                <a:cubicBezTo>
                  <a:pt x="153" y="38"/>
                  <a:pt x="153" y="38"/>
                  <a:pt x="153" y="38"/>
                </a:cubicBezTo>
                <a:cubicBezTo>
                  <a:pt x="156" y="38"/>
                  <a:pt x="159" y="35"/>
                  <a:pt x="159" y="32"/>
                </a:cubicBezTo>
                <a:cubicBezTo>
                  <a:pt x="162" y="0"/>
                  <a:pt x="162" y="0"/>
                  <a:pt x="162" y="0"/>
                </a:cubicBezTo>
                <a:lnTo>
                  <a:pt x="130" y="2"/>
                </a:lnTo>
                <a:close/>
                <a:moveTo>
                  <a:pt x="108" y="80"/>
                </a:moveTo>
                <a:cubicBezTo>
                  <a:pt x="108" y="137"/>
                  <a:pt x="108" y="137"/>
                  <a:pt x="108" y="137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42" y="137"/>
                  <a:pt x="144" y="135"/>
                  <a:pt x="144" y="131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13" y="75"/>
                  <a:pt x="113" y="75"/>
                  <a:pt x="113" y="75"/>
                </a:cubicBezTo>
                <a:lnTo>
                  <a:pt x="108" y="8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EBC16B-8922-44E1-9871-3270B5521AE7}"/>
              </a:ext>
            </a:extLst>
          </p:cNvPr>
          <p:cNvSpPr txBox="1"/>
          <p:nvPr/>
        </p:nvSpPr>
        <p:spPr>
          <a:xfrm>
            <a:off x="1551153" y="5005284"/>
            <a:ext cx="2786275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16EE597-79F7-44AA-8767-32E4883BFF7F}"/>
              </a:ext>
            </a:extLst>
          </p:cNvPr>
          <p:cNvSpPr txBox="1"/>
          <p:nvPr/>
        </p:nvSpPr>
        <p:spPr>
          <a:xfrm>
            <a:off x="1695087" y="4728285"/>
            <a:ext cx="24984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2EBC16B-8922-44E1-9871-3270B5521AE7}"/>
              </a:ext>
            </a:extLst>
          </p:cNvPr>
          <p:cNvSpPr txBox="1"/>
          <p:nvPr/>
        </p:nvSpPr>
        <p:spPr>
          <a:xfrm>
            <a:off x="4694580" y="5005284"/>
            <a:ext cx="2786275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16EE597-79F7-44AA-8767-32E4883BFF7F}"/>
              </a:ext>
            </a:extLst>
          </p:cNvPr>
          <p:cNvSpPr txBox="1"/>
          <p:nvPr/>
        </p:nvSpPr>
        <p:spPr>
          <a:xfrm>
            <a:off x="4838512" y="4728285"/>
            <a:ext cx="24984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2EBC16B-8922-44E1-9871-3270B5521AE7}"/>
              </a:ext>
            </a:extLst>
          </p:cNvPr>
          <p:cNvSpPr txBox="1"/>
          <p:nvPr/>
        </p:nvSpPr>
        <p:spPr>
          <a:xfrm>
            <a:off x="7784241" y="5005284"/>
            <a:ext cx="2786275" cy="7005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16EE597-79F7-44AA-8767-32E4883BFF7F}"/>
              </a:ext>
            </a:extLst>
          </p:cNvPr>
          <p:cNvSpPr txBox="1"/>
          <p:nvPr/>
        </p:nvSpPr>
        <p:spPr>
          <a:xfrm>
            <a:off x="7928175" y="4728285"/>
            <a:ext cx="24984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030909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114" y="895739"/>
            <a:ext cx="10769879" cy="5393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254000" dir="5400000" algn="t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57992" y="895741"/>
            <a:ext cx="734008" cy="4590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57992" y="5486402"/>
            <a:ext cx="734008" cy="802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1041" y="3299517"/>
            <a:ext cx="95056" cy="585541"/>
            <a:chOff x="3638939" y="1844295"/>
            <a:chExt cx="223935" cy="1379430"/>
          </a:xfrm>
        </p:grpSpPr>
        <p:sp>
          <p:nvSpPr>
            <p:cNvPr id="9" name="椭圆 8"/>
            <p:cNvSpPr/>
            <p:nvPr/>
          </p:nvSpPr>
          <p:spPr>
            <a:xfrm>
              <a:off x="3638939" y="184429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638939" y="222946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38939" y="261462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638939" y="299979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88115" y="895741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8115" y="4077650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0396060" y="420166"/>
            <a:ext cx="1061933" cy="217340"/>
            <a:chOff x="-4268745" y="7252854"/>
            <a:chExt cx="4511220" cy="923286"/>
          </a:xfrm>
        </p:grpSpPr>
        <p:sp>
          <p:nvSpPr>
            <p:cNvPr id="16" name="十字星 15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十字星 16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十字星 17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十字星 18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457756" y="528836"/>
            <a:ext cx="64140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0113" y="344170"/>
            <a:ext cx="3186818" cy="369332"/>
            <a:chOff x="8678487" y="326489"/>
            <a:chExt cx="3186818" cy="369332"/>
          </a:xfrm>
        </p:grpSpPr>
        <p:grpSp>
          <p:nvGrpSpPr>
            <p:cNvPr id="22" name="组合 21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091743" y="336098"/>
              <a:ext cx="177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Company Name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234636" y="3176573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59773" y="1629491"/>
            <a:ext cx="5697401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5400" spc="-300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PART THREE</a:t>
            </a:r>
            <a:endParaRPr lang="zh-CN" altLang="en-US" sz="5400" spc="-300" dirty="0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824996" y="1260479"/>
            <a:ext cx="0" cy="2152411"/>
          </a:xfrm>
          <a:prstGeom prst="line">
            <a:avLst/>
          </a:prstGeom>
          <a:ln w="12700">
            <a:solidFill>
              <a:srgbClr val="DFEF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90425" y="2468836"/>
            <a:ext cx="3063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3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THREE</a:t>
            </a:r>
            <a:endParaRPr lang="zh-CN" altLang="en-US" sz="3600" b="1" dirty="0">
              <a:solidFill>
                <a:schemeClr val="accent3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10914249" y="4240646"/>
            <a:ext cx="180388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DFEFF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202X - WORKING</a:t>
            </a:r>
            <a:endParaRPr lang="zh-CN" altLang="en-US" sz="1400" dirty="0">
              <a:solidFill>
                <a:srgbClr val="DFEFFD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428101" y="2814386"/>
            <a:ext cx="1096635" cy="100088"/>
            <a:chOff x="3856939" y="2627483"/>
            <a:chExt cx="1771858" cy="161715"/>
          </a:xfrm>
        </p:grpSpPr>
        <p:sp>
          <p:nvSpPr>
            <p:cNvPr id="40" name="椭圆 39"/>
            <p:cNvSpPr/>
            <p:nvPr/>
          </p:nvSpPr>
          <p:spPr>
            <a:xfrm>
              <a:off x="3856939" y="2627483"/>
              <a:ext cx="161718" cy="1617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4018657" y="2708339"/>
              <a:ext cx="16101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1697919" y="5899869"/>
            <a:ext cx="219879" cy="145084"/>
            <a:chOff x="11732424" y="5899869"/>
            <a:chExt cx="219879" cy="145084"/>
          </a:xfrm>
        </p:grpSpPr>
        <p:sp>
          <p:nvSpPr>
            <p:cNvPr id="43" name="等腰三角形 42"/>
            <p:cNvSpPr/>
            <p:nvPr/>
          </p:nvSpPr>
          <p:spPr>
            <a:xfrm rot="16200000">
              <a:off x="11700420" y="5931873"/>
              <a:ext cx="145084" cy="810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 flipH="1">
              <a:off x="11839224" y="5931873"/>
              <a:ext cx="145084" cy="8107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55" name="Rectangle 3"/>
          <p:cNvSpPr>
            <a:spLocks/>
          </p:cNvSpPr>
          <p:nvPr/>
        </p:nvSpPr>
        <p:spPr bwMode="auto">
          <a:xfrm>
            <a:off x="1384293" y="4398848"/>
            <a:ext cx="5443056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600" dirty="0">
                <a:solidFill>
                  <a:schemeClr val="bg1">
                    <a:lumMod val="50000"/>
                    <a:alpha val="6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rPr>
              <a:t>Click here to add content, content to match the title. </a:t>
            </a:r>
            <a:endParaRPr lang="zh-CN" altLang="zh-CN" sz="1600" dirty="0">
              <a:solidFill>
                <a:schemeClr val="bg1">
                  <a:lumMod val="50000"/>
                  <a:alpha val="6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Helvetica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50023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57" name="椭圆 56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223955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61" name="椭圆 60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69" name="对角圆角矩形 68"/>
          <p:cNvSpPr/>
          <p:nvPr/>
        </p:nvSpPr>
        <p:spPr>
          <a:xfrm>
            <a:off x="7338623" y="1716833"/>
            <a:ext cx="3359092" cy="3810700"/>
          </a:xfrm>
          <a:prstGeom prst="round2DiagRect">
            <a:avLst>
              <a:gd name="adj1" fmla="val 30020"/>
              <a:gd name="adj2" fmla="val 0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73" r="-31587"/>
            </a:stretch>
          </a:blipFill>
          <a:ln>
            <a:noFill/>
          </a:ln>
          <a:effectLst>
            <a:outerShdw blurRad="317500" dist="127000" dir="2700000" algn="tl" rotWithShape="0">
              <a:schemeClr val="accent3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64684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8" grpId="0"/>
      <p:bldP spid="29" grpId="0"/>
      <p:bldP spid="32" grpId="0"/>
      <p:bldP spid="38" grpId="0"/>
      <p:bldP spid="55" grpId="0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任意多边形: 形状 90">
            <a:extLst>
              <a:ext uri="{FF2B5EF4-FFF2-40B4-BE49-F238E27FC236}">
                <a16:creationId xmlns:a16="http://schemas.microsoft.com/office/drawing/2014/main" id="{6BCE2861-7A2C-4B91-9EB6-F8D9BA43B723}"/>
              </a:ext>
            </a:extLst>
          </p:cNvPr>
          <p:cNvSpPr/>
          <p:nvPr/>
        </p:nvSpPr>
        <p:spPr>
          <a:xfrm>
            <a:off x="1265135" y="3028950"/>
            <a:ext cx="9661732" cy="3829050"/>
          </a:xfrm>
          <a:custGeom>
            <a:avLst/>
            <a:gdLst>
              <a:gd name="connsiteX0" fmla="*/ 4830866 w 9661732"/>
              <a:gd name="connsiteY0" fmla="*/ 0 h 3829050"/>
              <a:gd name="connsiteX1" fmla="*/ 9637084 w 9661732"/>
              <a:gd name="connsiteY1" fmla="*/ 3722256 h 3829050"/>
              <a:gd name="connsiteX2" fmla="*/ 9661732 w 9661732"/>
              <a:gd name="connsiteY2" fmla="*/ 3829050 h 3829050"/>
              <a:gd name="connsiteX3" fmla="*/ 0 w 9661732"/>
              <a:gd name="connsiteY3" fmla="*/ 3829050 h 3829050"/>
              <a:gd name="connsiteX4" fmla="*/ 24648 w 9661732"/>
              <a:gd name="connsiteY4" fmla="*/ 3722256 h 3829050"/>
              <a:gd name="connsiteX5" fmla="*/ 4830866 w 9661732"/>
              <a:gd name="connsiteY5" fmla="*/ 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61732" h="3829050">
                <a:moveTo>
                  <a:pt x="4830866" y="0"/>
                </a:moveTo>
                <a:cubicBezTo>
                  <a:pt x="7143319" y="0"/>
                  <a:pt x="9086345" y="1581705"/>
                  <a:pt x="9637084" y="3722256"/>
                </a:cubicBezTo>
                <a:lnTo>
                  <a:pt x="9661732" y="3829050"/>
                </a:lnTo>
                <a:lnTo>
                  <a:pt x="0" y="3829050"/>
                </a:lnTo>
                <a:lnTo>
                  <a:pt x="24648" y="3722256"/>
                </a:lnTo>
                <a:cubicBezTo>
                  <a:pt x="575388" y="1581705"/>
                  <a:pt x="2518413" y="0"/>
                  <a:pt x="48308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任意多边形: 形状 92">
            <a:extLst>
              <a:ext uri="{FF2B5EF4-FFF2-40B4-BE49-F238E27FC236}">
                <a16:creationId xmlns:a16="http://schemas.microsoft.com/office/drawing/2014/main" id="{F820F08C-BCA8-4329-94BF-4110FC4FECB8}"/>
              </a:ext>
            </a:extLst>
          </p:cNvPr>
          <p:cNvSpPr/>
          <p:nvPr/>
        </p:nvSpPr>
        <p:spPr>
          <a:xfrm>
            <a:off x="1744531" y="3495602"/>
            <a:ext cx="8702939" cy="3362401"/>
          </a:xfrm>
          <a:custGeom>
            <a:avLst/>
            <a:gdLst>
              <a:gd name="connsiteX0" fmla="*/ 4351469 w 8702938"/>
              <a:gd name="connsiteY0" fmla="*/ 0 h 3362401"/>
              <a:gd name="connsiteX1" fmla="*/ 8645147 w 8702938"/>
              <a:gd name="connsiteY1" fmla="*/ 3158887 h 3362401"/>
              <a:gd name="connsiteX2" fmla="*/ 8702938 w 8702938"/>
              <a:gd name="connsiteY2" fmla="*/ 3362401 h 3362401"/>
              <a:gd name="connsiteX3" fmla="*/ 0 w 8702938"/>
              <a:gd name="connsiteY3" fmla="*/ 3362401 h 3362401"/>
              <a:gd name="connsiteX4" fmla="*/ 57791 w 8702938"/>
              <a:gd name="connsiteY4" fmla="*/ 3158887 h 3362401"/>
              <a:gd name="connsiteX5" fmla="*/ 4351469 w 8702938"/>
              <a:gd name="connsiteY5" fmla="*/ 0 h 33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2938" h="3362401">
                <a:moveTo>
                  <a:pt x="4351469" y="0"/>
                </a:moveTo>
                <a:cubicBezTo>
                  <a:pt x="6368876" y="0"/>
                  <a:pt x="8075927" y="1328788"/>
                  <a:pt x="8645147" y="3158887"/>
                </a:cubicBezTo>
                <a:lnTo>
                  <a:pt x="8702938" y="3362401"/>
                </a:lnTo>
                <a:lnTo>
                  <a:pt x="0" y="3362401"/>
                </a:lnTo>
                <a:lnTo>
                  <a:pt x="57791" y="3158887"/>
                </a:lnTo>
                <a:cubicBezTo>
                  <a:pt x="627011" y="1328788"/>
                  <a:pt x="2334063" y="0"/>
                  <a:pt x="4351469" y="0"/>
                </a:cubicBez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任意多边形: 形状 89">
            <a:extLst>
              <a:ext uri="{FF2B5EF4-FFF2-40B4-BE49-F238E27FC236}">
                <a16:creationId xmlns:a16="http://schemas.microsoft.com/office/drawing/2014/main" id="{BF5D9B0B-F154-4520-8313-8FB9620F8AE4}"/>
              </a:ext>
            </a:extLst>
          </p:cNvPr>
          <p:cNvSpPr/>
          <p:nvPr/>
        </p:nvSpPr>
        <p:spPr>
          <a:xfrm>
            <a:off x="2308817" y="4038448"/>
            <a:ext cx="7574371" cy="2819552"/>
          </a:xfrm>
          <a:custGeom>
            <a:avLst/>
            <a:gdLst>
              <a:gd name="connsiteX0" fmla="*/ 3787185 w 7574371"/>
              <a:gd name="connsiteY0" fmla="*/ 0 h 2819552"/>
              <a:gd name="connsiteX1" fmla="*/ 7562419 w 7574371"/>
              <a:gd name="connsiteY1" fmla="*/ 2777464 h 2819552"/>
              <a:gd name="connsiteX2" fmla="*/ 7574371 w 7574371"/>
              <a:gd name="connsiteY2" fmla="*/ 2819552 h 2819552"/>
              <a:gd name="connsiteX3" fmla="*/ 0 w 7574371"/>
              <a:gd name="connsiteY3" fmla="*/ 2819552 h 2819552"/>
              <a:gd name="connsiteX4" fmla="*/ 11951 w 7574371"/>
              <a:gd name="connsiteY4" fmla="*/ 2777464 h 2819552"/>
              <a:gd name="connsiteX5" fmla="*/ 3787185 w 7574371"/>
              <a:gd name="connsiteY5" fmla="*/ 0 h 281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4371" h="2819552">
                <a:moveTo>
                  <a:pt x="3787185" y="0"/>
                </a:moveTo>
                <a:cubicBezTo>
                  <a:pt x="5560999" y="0"/>
                  <a:pt x="7061930" y="1168342"/>
                  <a:pt x="7562419" y="2777464"/>
                </a:cubicBezTo>
                <a:lnTo>
                  <a:pt x="7574371" y="2819552"/>
                </a:lnTo>
                <a:lnTo>
                  <a:pt x="0" y="2819552"/>
                </a:lnTo>
                <a:lnTo>
                  <a:pt x="11951" y="2777464"/>
                </a:lnTo>
                <a:cubicBezTo>
                  <a:pt x="512440" y="1168342"/>
                  <a:pt x="2013372" y="0"/>
                  <a:pt x="3787185" y="0"/>
                </a:cubicBezTo>
                <a:close/>
              </a:path>
            </a:pathLst>
          </a:custGeom>
          <a:solidFill>
            <a:schemeClr val="accent4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任意多边形: 形状 88">
            <a:extLst>
              <a:ext uri="{FF2B5EF4-FFF2-40B4-BE49-F238E27FC236}">
                <a16:creationId xmlns:a16="http://schemas.microsoft.com/office/drawing/2014/main" id="{127F510E-DBDF-40F3-BF6E-E7696DD9680E}"/>
              </a:ext>
            </a:extLst>
          </p:cNvPr>
          <p:cNvSpPr/>
          <p:nvPr/>
        </p:nvSpPr>
        <p:spPr>
          <a:xfrm>
            <a:off x="2851204" y="4551516"/>
            <a:ext cx="6489597" cy="2306487"/>
          </a:xfrm>
          <a:custGeom>
            <a:avLst/>
            <a:gdLst>
              <a:gd name="connsiteX0" fmla="*/ 3244798 w 6489597"/>
              <a:gd name="connsiteY0" fmla="*/ 0 h 2306487"/>
              <a:gd name="connsiteX1" fmla="*/ 6414361 w 6489597"/>
              <a:gd name="connsiteY1" fmla="*/ 2100927 h 2306487"/>
              <a:gd name="connsiteX2" fmla="*/ 6489597 w 6489597"/>
              <a:gd name="connsiteY2" fmla="*/ 2306487 h 2306487"/>
              <a:gd name="connsiteX3" fmla="*/ 0 w 6489597"/>
              <a:gd name="connsiteY3" fmla="*/ 2306487 h 2306487"/>
              <a:gd name="connsiteX4" fmla="*/ 75236 w 6489597"/>
              <a:gd name="connsiteY4" fmla="*/ 2100927 h 2306487"/>
              <a:gd name="connsiteX5" fmla="*/ 3244798 w 6489597"/>
              <a:gd name="connsiteY5" fmla="*/ 0 h 23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9597" h="2306487">
                <a:moveTo>
                  <a:pt x="3244798" y="0"/>
                </a:moveTo>
                <a:cubicBezTo>
                  <a:pt x="4669646" y="0"/>
                  <a:pt x="5892158" y="866300"/>
                  <a:pt x="6414361" y="2100927"/>
                </a:cubicBezTo>
                <a:lnTo>
                  <a:pt x="6489597" y="2306487"/>
                </a:lnTo>
                <a:lnTo>
                  <a:pt x="0" y="2306487"/>
                </a:lnTo>
                <a:lnTo>
                  <a:pt x="75236" y="2100927"/>
                </a:lnTo>
                <a:cubicBezTo>
                  <a:pt x="597439" y="866300"/>
                  <a:pt x="1819951" y="0"/>
                  <a:pt x="32447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23A1FB57-308F-412E-928D-32AA975BAE12}"/>
              </a:ext>
            </a:extLst>
          </p:cNvPr>
          <p:cNvSpPr/>
          <p:nvPr/>
        </p:nvSpPr>
        <p:spPr>
          <a:xfrm>
            <a:off x="4657726" y="5807014"/>
            <a:ext cx="2876551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94">
              <a:lnSpc>
                <a:spcPct val="13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9F36E24-EE1B-4C4F-A3CC-E92DD8C134B2}"/>
              </a:ext>
            </a:extLst>
          </p:cNvPr>
          <p:cNvSpPr/>
          <p:nvPr/>
        </p:nvSpPr>
        <p:spPr>
          <a:xfrm rot="2760000">
            <a:off x="2542664" y="4315534"/>
            <a:ext cx="209550" cy="209551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C37F2DE-BD20-4D58-B196-3A1FC7F1924C}"/>
              </a:ext>
            </a:extLst>
          </p:cNvPr>
          <p:cNvSpPr/>
          <p:nvPr/>
        </p:nvSpPr>
        <p:spPr>
          <a:xfrm rot="2760000">
            <a:off x="4131528" y="3283713"/>
            <a:ext cx="209550" cy="209551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07A388E-6E44-44AE-8CBE-2A3F4B28A76E}"/>
              </a:ext>
            </a:extLst>
          </p:cNvPr>
          <p:cNvSpPr/>
          <p:nvPr/>
        </p:nvSpPr>
        <p:spPr>
          <a:xfrm rot="2760000">
            <a:off x="5991225" y="2922225"/>
            <a:ext cx="209550" cy="209551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A247201-1D2A-47B6-95D8-2B56145057D2}"/>
              </a:ext>
            </a:extLst>
          </p:cNvPr>
          <p:cNvSpPr/>
          <p:nvPr/>
        </p:nvSpPr>
        <p:spPr>
          <a:xfrm rot="2760000">
            <a:off x="7850922" y="3283713"/>
            <a:ext cx="209550" cy="209551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137D114-7100-40D4-BEFA-B54F930F5E14}"/>
              </a:ext>
            </a:extLst>
          </p:cNvPr>
          <p:cNvSpPr/>
          <p:nvPr/>
        </p:nvSpPr>
        <p:spPr>
          <a:xfrm rot="2760000">
            <a:off x="9439788" y="4315534"/>
            <a:ext cx="209550" cy="209551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CC9A0021-E765-43CF-8CCB-75B656B8A169}"/>
              </a:ext>
            </a:extLst>
          </p:cNvPr>
          <p:cNvSpPr>
            <a:spLocks/>
          </p:cNvSpPr>
          <p:nvPr/>
        </p:nvSpPr>
        <p:spPr bwMode="auto">
          <a:xfrm>
            <a:off x="871021" y="3779977"/>
            <a:ext cx="1686319" cy="5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6006E5B-6F9B-4832-9775-606BF0AD901D}"/>
              </a:ext>
            </a:extLst>
          </p:cNvPr>
          <p:cNvSpPr>
            <a:spLocks/>
          </p:cNvSpPr>
          <p:nvPr/>
        </p:nvSpPr>
        <p:spPr bwMode="auto">
          <a:xfrm>
            <a:off x="871021" y="3285715"/>
            <a:ext cx="527367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01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A8647F4-54EA-4F3F-AC25-D5B263DA9F79}"/>
              </a:ext>
            </a:extLst>
          </p:cNvPr>
          <p:cNvCxnSpPr>
            <a:cxnSpLocks/>
          </p:cNvCxnSpPr>
          <p:nvPr/>
        </p:nvCxnSpPr>
        <p:spPr>
          <a:xfrm>
            <a:off x="874713" y="3703580"/>
            <a:ext cx="16826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id="{424A4A23-8F46-4566-9A78-56BFAE30979C}"/>
              </a:ext>
            </a:extLst>
          </p:cNvPr>
          <p:cNvSpPr>
            <a:spLocks/>
          </p:cNvSpPr>
          <p:nvPr/>
        </p:nvSpPr>
        <p:spPr bwMode="auto">
          <a:xfrm>
            <a:off x="1290535" y="3285715"/>
            <a:ext cx="1746198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思源黑体 CN Normal" panose="020B0400000000000000" pitchFamily="34" charset="-122"/>
              </a:rPr>
              <a:t>Add title text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83110BDF-B26B-4C36-AFE7-7FBAEEFA756B}"/>
              </a:ext>
            </a:extLst>
          </p:cNvPr>
          <p:cNvSpPr>
            <a:spLocks/>
          </p:cNvSpPr>
          <p:nvPr/>
        </p:nvSpPr>
        <p:spPr bwMode="auto">
          <a:xfrm>
            <a:off x="2851010" y="2558290"/>
            <a:ext cx="1686319" cy="5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F2DAB28-79EF-4827-BABF-FD861B6F73D3}"/>
              </a:ext>
            </a:extLst>
          </p:cNvPr>
          <p:cNvSpPr>
            <a:spLocks/>
          </p:cNvSpPr>
          <p:nvPr/>
        </p:nvSpPr>
        <p:spPr bwMode="auto">
          <a:xfrm>
            <a:off x="2851010" y="2064028"/>
            <a:ext cx="527367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02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42429E5-37C6-4524-A810-05D1EC563EDD}"/>
              </a:ext>
            </a:extLst>
          </p:cNvPr>
          <p:cNvCxnSpPr>
            <a:cxnSpLocks/>
          </p:cNvCxnSpPr>
          <p:nvPr/>
        </p:nvCxnSpPr>
        <p:spPr>
          <a:xfrm>
            <a:off x="2854703" y="2481893"/>
            <a:ext cx="16826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>
            <a:extLst>
              <a:ext uri="{FF2B5EF4-FFF2-40B4-BE49-F238E27FC236}">
                <a16:creationId xmlns:a16="http://schemas.microsoft.com/office/drawing/2014/main" id="{0E44FEB4-A253-41FD-ABD4-B65F56AA828F}"/>
              </a:ext>
            </a:extLst>
          </p:cNvPr>
          <p:cNvSpPr>
            <a:spLocks/>
          </p:cNvSpPr>
          <p:nvPr/>
        </p:nvSpPr>
        <p:spPr bwMode="auto">
          <a:xfrm>
            <a:off x="3270525" y="2064028"/>
            <a:ext cx="1746198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D74BA47-7D0C-40CE-8385-66BBFDECD747}"/>
              </a:ext>
            </a:extLst>
          </p:cNvPr>
          <p:cNvSpPr>
            <a:spLocks/>
          </p:cNvSpPr>
          <p:nvPr/>
        </p:nvSpPr>
        <p:spPr bwMode="auto">
          <a:xfrm>
            <a:off x="7654674" y="2558290"/>
            <a:ext cx="1996337" cy="5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4C865292-F4A6-4549-B769-DDBE0FAEC5A1}"/>
              </a:ext>
            </a:extLst>
          </p:cNvPr>
          <p:cNvSpPr>
            <a:spLocks/>
          </p:cNvSpPr>
          <p:nvPr/>
        </p:nvSpPr>
        <p:spPr bwMode="auto">
          <a:xfrm>
            <a:off x="7654674" y="2064028"/>
            <a:ext cx="527367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04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895B9C5-636B-49C3-BD50-098D889051F3}"/>
              </a:ext>
            </a:extLst>
          </p:cNvPr>
          <p:cNvCxnSpPr>
            <a:cxnSpLocks/>
          </p:cNvCxnSpPr>
          <p:nvPr/>
        </p:nvCxnSpPr>
        <p:spPr>
          <a:xfrm>
            <a:off x="7658367" y="2481893"/>
            <a:ext cx="16826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">
            <a:extLst>
              <a:ext uri="{FF2B5EF4-FFF2-40B4-BE49-F238E27FC236}">
                <a16:creationId xmlns:a16="http://schemas.microsoft.com/office/drawing/2014/main" id="{EBC7E9CD-76DF-4E72-B2FE-5E3CA84AFC68}"/>
              </a:ext>
            </a:extLst>
          </p:cNvPr>
          <p:cNvSpPr>
            <a:spLocks/>
          </p:cNvSpPr>
          <p:nvPr/>
        </p:nvSpPr>
        <p:spPr bwMode="auto">
          <a:xfrm>
            <a:off x="8074188" y="2064028"/>
            <a:ext cx="1746198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B8D4EF47-FE0B-40DB-A886-ED26C9016D73}"/>
              </a:ext>
            </a:extLst>
          </p:cNvPr>
          <p:cNvSpPr>
            <a:spLocks/>
          </p:cNvSpPr>
          <p:nvPr/>
        </p:nvSpPr>
        <p:spPr bwMode="auto">
          <a:xfrm>
            <a:off x="9651011" y="3779977"/>
            <a:ext cx="1890631" cy="5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43DE1FE-ADED-4F8A-9C33-6CC58B0A01BF}"/>
              </a:ext>
            </a:extLst>
          </p:cNvPr>
          <p:cNvSpPr>
            <a:spLocks/>
          </p:cNvSpPr>
          <p:nvPr/>
        </p:nvSpPr>
        <p:spPr bwMode="auto">
          <a:xfrm>
            <a:off x="9651011" y="3285715"/>
            <a:ext cx="527367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05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8EDD4EB5-2B00-456E-BDEC-812F64C3DDD2}"/>
              </a:ext>
            </a:extLst>
          </p:cNvPr>
          <p:cNvCxnSpPr>
            <a:cxnSpLocks/>
          </p:cNvCxnSpPr>
          <p:nvPr/>
        </p:nvCxnSpPr>
        <p:spPr>
          <a:xfrm>
            <a:off x="9654704" y="3703580"/>
            <a:ext cx="16826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5">
            <a:extLst>
              <a:ext uri="{FF2B5EF4-FFF2-40B4-BE49-F238E27FC236}">
                <a16:creationId xmlns:a16="http://schemas.microsoft.com/office/drawing/2014/main" id="{0037DFC1-36F7-4E02-9852-BF2033D750C2}"/>
              </a:ext>
            </a:extLst>
          </p:cNvPr>
          <p:cNvSpPr>
            <a:spLocks/>
          </p:cNvSpPr>
          <p:nvPr/>
        </p:nvSpPr>
        <p:spPr bwMode="auto">
          <a:xfrm>
            <a:off x="10070525" y="3285715"/>
            <a:ext cx="1746198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56198D1-2C7A-442B-9176-E1B5A8FFC8E0}"/>
              </a:ext>
            </a:extLst>
          </p:cNvPr>
          <p:cNvSpPr>
            <a:spLocks/>
          </p:cNvSpPr>
          <p:nvPr/>
        </p:nvSpPr>
        <p:spPr bwMode="auto">
          <a:xfrm>
            <a:off x="5252842" y="2161988"/>
            <a:ext cx="1686319" cy="5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B2AE72E1-F91B-4EAF-B2AE-8C23661E5173}"/>
              </a:ext>
            </a:extLst>
          </p:cNvPr>
          <p:cNvSpPr>
            <a:spLocks/>
          </p:cNvSpPr>
          <p:nvPr/>
        </p:nvSpPr>
        <p:spPr bwMode="auto">
          <a:xfrm>
            <a:off x="5252842" y="1667726"/>
            <a:ext cx="527367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 CN Normal" panose="020B0400000000000000" pitchFamily="34" charset="-122"/>
              </a:rPr>
              <a:t>03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E5E2181-7965-4E9E-8EBA-397410393731}"/>
              </a:ext>
            </a:extLst>
          </p:cNvPr>
          <p:cNvCxnSpPr>
            <a:cxnSpLocks/>
          </p:cNvCxnSpPr>
          <p:nvPr/>
        </p:nvCxnSpPr>
        <p:spPr>
          <a:xfrm>
            <a:off x="5256535" y="2085591"/>
            <a:ext cx="168262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5">
            <a:extLst>
              <a:ext uri="{FF2B5EF4-FFF2-40B4-BE49-F238E27FC236}">
                <a16:creationId xmlns:a16="http://schemas.microsoft.com/office/drawing/2014/main" id="{DBD14371-7D61-4CBD-8CEA-195D1565ACB8}"/>
              </a:ext>
            </a:extLst>
          </p:cNvPr>
          <p:cNvSpPr>
            <a:spLocks/>
          </p:cNvSpPr>
          <p:nvPr/>
        </p:nvSpPr>
        <p:spPr bwMode="auto">
          <a:xfrm>
            <a:off x="5672357" y="1667726"/>
            <a:ext cx="1746198" cy="41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34" name="user_209046">
            <a:extLst>
              <a:ext uri="{FF2B5EF4-FFF2-40B4-BE49-F238E27FC236}">
                <a16:creationId xmlns:a16="http://schemas.microsoft.com/office/drawing/2014/main" id="{60F462F2-2A7F-45B5-92BC-1A8B0606A4AD}"/>
              </a:ext>
            </a:extLst>
          </p:cNvPr>
          <p:cNvSpPr/>
          <p:nvPr/>
        </p:nvSpPr>
        <p:spPr>
          <a:xfrm>
            <a:off x="5727382" y="5074258"/>
            <a:ext cx="737237" cy="737237"/>
          </a:xfrm>
          <a:custGeom>
            <a:avLst/>
            <a:gdLst>
              <a:gd name="T0" fmla="*/ 4132 w 9598"/>
              <a:gd name="T1" fmla="*/ 5732 h 9598"/>
              <a:gd name="T2" fmla="*/ 4132 w 9598"/>
              <a:gd name="T3" fmla="*/ 6265 h 9598"/>
              <a:gd name="T4" fmla="*/ 4932 w 9598"/>
              <a:gd name="T5" fmla="*/ 5999 h 9598"/>
              <a:gd name="T6" fmla="*/ 3333 w 9598"/>
              <a:gd name="T7" fmla="*/ 3333 h 9598"/>
              <a:gd name="T8" fmla="*/ 2933 w 9598"/>
              <a:gd name="T9" fmla="*/ 3599 h 9598"/>
              <a:gd name="T10" fmla="*/ 3333 w 9598"/>
              <a:gd name="T11" fmla="*/ 3866 h 9598"/>
              <a:gd name="T12" fmla="*/ 3333 w 9598"/>
              <a:gd name="T13" fmla="*/ 3333 h 9598"/>
              <a:gd name="T14" fmla="*/ 3199 w 9598"/>
              <a:gd name="T15" fmla="*/ 4532 h 9598"/>
              <a:gd name="T16" fmla="*/ 3199 w 9598"/>
              <a:gd name="T17" fmla="*/ 5066 h 9598"/>
              <a:gd name="T18" fmla="*/ 3599 w 9598"/>
              <a:gd name="T19" fmla="*/ 4799 h 9598"/>
              <a:gd name="T20" fmla="*/ 3333 w 9598"/>
              <a:gd name="T21" fmla="*/ 5732 h 9598"/>
              <a:gd name="T22" fmla="*/ 2933 w 9598"/>
              <a:gd name="T23" fmla="*/ 5999 h 9598"/>
              <a:gd name="T24" fmla="*/ 3333 w 9598"/>
              <a:gd name="T25" fmla="*/ 6265 h 9598"/>
              <a:gd name="T26" fmla="*/ 3333 w 9598"/>
              <a:gd name="T27" fmla="*/ 5732 h 9598"/>
              <a:gd name="T28" fmla="*/ 5865 w 9598"/>
              <a:gd name="T29" fmla="*/ 3866 h 9598"/>
              <a:gd name="T30" fmla="*/ 5865 w 9598"/>
              <a:gd name="T31" fmla="*/ 3333 h 9598"/>
              <a:gd name="T32" fmla="*/ 3866 w 9598"/>
              <a:gd name="T33" fmla="*/ 3599 h 9598"/>
              <a:gd name="T34" fmla="*/ 5066 w 9598"/>
              <a:gd name="T35" fmla="*/ 4532 h 9598"/>
              <a:gd name="T36" fmla="*/ 3866 w 9598"/>
              <a:gd name="T37" fmla="*/ 4799 h 9598"/>
              <a:gd name="T38" fmla="*/ 5066 w 9598"/>
              <a:gd name="T39" fmla="*/ 5066 h 9598"/>
              <a:gd name="T40" fmla="*/ 5066 w 9598"/>
              <a:gd name="T41" fmla="*/ 4532 h 9598"/>
              <a:gd name="T42" fmla="*/ 0 w 9598"/>
              <a:gd name="T43" fmla="*/ 4799 h 9598"/>
              <a:gd name="T44" fmla="*/ 9598 w 9598"/>
              <a:gd name="T45" fmla="*/ 4799 h 9598"/>
              <a:gd name="T46" fmla="*/ 7332 w 9598"/>
              <a:gd name="T47" fmla="*/ 6799 h 9598"/>
              <a:gd name="T48" fmla="*/ 2933 w 9598"/>
              <a:gd name="T49" fmla="*/ 7465 h 9598"/>
              <a:gd name="T50" fmla="*/ 2266 w 9598"/>
              <a:gd name="T51" fmla="*/ 2799 h 9598"/>
              <a:gd name="T52" fmla="*/ 6665 w 9598"/>
              <a:gd name="T53" fmla="*/ 2133 h 9598"/>
              <a:gd name="T54" fmla="*/ 5430 w 9598"/>
              <a:gd name="T55" fmla="*/ 5283 h 9598"/>
              <a:gd name="T56" fmla="*/ 6329 w 9598"/>
              <a:gd name="T57" fmla="*/ 6011 h 9598"/>
              <a:gd name="T58" fmla="*/ 7332 w 9598"/>
              <a:gd name="T59" fmla="*/ 6799 h 9598"/>
              <a:gd name="T60" fmla="*/ 5681 w 9598"/>
              <a:gd name="T61" fmla="*/ 5852 h 9598"/>
              <a:gd name="T62" fmla="*/ 7021 w 9598"/>
              <a:gd name="T63" fmla="*/ 3533 h 9598"/>
              <a:gd name="T64" fmla="*/ 6214 w 9598"/>
              <a:gd name="T65" fmla="*/ 5719 h 9598"/>
              <a:gd name="T66" fmla="*/ 7181 w 9598"/>
              <a:gd name="T67" fmla="*/ 3320 h 9598"/>
              <a:gd name="T68" fmla="*/ 7938 w 9598"/>
              <a:gd name="T69" fmla="*/ 3421 h 9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98" h="9598">
                <a:moveTo>
                  <a:pt x="4666" y="5732"/>
                </a:moveTo>
                <a:lnTo>
                  <a:pt x="4132" y="5732"/>
                </a:lnTo>
                <a:cubicBezTo>
                  <a:pt x="3985" y="5732"/>
                  <a:pt x="3866" y="5852"/>
                  <a:pt x="3866" y="5999"/>
                </a:cubicBezTo>
                <a:cubicBezTo>
                  <a:pt x="3866" y="6146"/>
                  <a:pt x="3985" y="6265"/>
                  <a:pt x="4132" y="6265"/>
                </a:cubicBezTo>
                <a:lnTo>
                  <a:pt x="4666" y="6265"/>
                </a:lnTo>
                <a:cubicBezTo>
                  <a:pt x="4813" y="6265"/>
                  <a:pt x="4932" y="6146"/>
                  <a:pt x="4932" y="5999"/>
                </a:cubicBezTo>
                <a:cubicBezTo>
                  <a:pt x="4932" y="5852"/>
                  <a:pt x="4813" y="5732"/>
                  <a:pt x="4666" y="5732"/>
                </a:cubicBezTo>
                <a:close/>
                <a:moveTo>
                  <a:pt x="3333" y="3333"/>
                </a:moveTo>
                <a:lnTo>
                  <a:pt x="3199" y="3333"/>
                </a:lnTo>
                <a:cubicBezTo>
                  <a:pt x="3052" y="3333"/>
                  <a:pt x="2933" y="3452"/>
                  <a:pt x="2933" y="3599"/>
                </a:cubicBezTo>
                <a:cubicBezTo>
                  <a:pt x="2933" y="3747"/>
                  <a:pt x="3052" y="3866"/>
                  <a:pt x="3199" y="3866"/>
                </a:cubicBezTo>
                <a:lnTo>
                  <a:pt x="3333" y="3866"/>
                </a:lnTo>
                <a:cubicBezTo>
                  <a:pt x="3480" y="3866"/>
                  <a:pt x="3599" y="3747"/>
                  <a:pt x="3599" y="3599"/>
                </a:cubicBezTo>
                <a:cubicBezTo>
                  <a:pt x="3599" y="3452"/>
                  <a:pt x="3480" y="3333"/>
                  <a:pt x="3333" y="3333"/>
                </a:cubicBezTo>
                <a:close/>
                <a:moveTo>
                  <a:pt x="3333" y="4532"/>
                </a:moveTo>
                <a:lnTo>
                  <a:pt x="3199" y="4532"/>
                </a:lnTo>
                <a:cubicBezTo>
                  <a:pt x="3052" y="4532"/>
                  <a:pt x="2933" y="4652"/>
                  <a:pt x="2933" y="4799"/>
                </a:cubicBezTo>
                <a:cubicBezTo>
                  <a:pt x="2933" y="4946"/>
                  <a:pt x="3052" y="5066"/>
                  <a:pt x="3199" y="5066"/>
                </a:cubicBezTo>
                <a:lnTo>
                  <a:pt x="3333" y="5066"/>
                </a:lnTo>
                <a:cubicBezTo>
                  <a:pt x="3480" y="5066"/>
                  <a:pt x="3599" y="4946"/>
                  <a:pt x="3599" y="4799"/>
                </a:cubicBezTo>
                <a:cubicBezTo>
                  <a:pt x="3599" y="4652"/>
                  <a:pt x="3480" y="4532"/>
                  <a:pt x="3333" y="4532"/>
                </a:cubicBezTo>
                <a:close/>
                <a:moveTo>
                  <a:pt x="3333" y="5732"/>
                </a:moveTo>
                <a:lnTo>
                  <a:pt x="3199" y="5732"/>
                </a:lnTo>
                <a:cubicBezTo>
                  <a:pt x="3052" y="5732"/>
                  <a:pt x="2933" y="5852"/>
                  <a:pt x="2933" y="5999"/>
                </a:cubicBezTo>
                <a:cubicBezTo>
                  <a:pt x="2933" y="6146"/>
                  <a:pt x="3052" y="6265"/>
                  <a:pt x="3199" y="6265"/>
                </a:cubicBezTo>
                <a:lnTo>
                  <a:pt x="3333" y="6265"/>
                </a:lnTo>
                <a:cubicBezTo>
                  <a:pt x="3480" y="6265"/>
                  <a:pt x="3599" y="6146"/>
                  <a:pt x="3599" y="5999"/>
                </a:cubicBezTo>
                <a:cubicBezTo>
                  <a:pt x="3599" y="5852"/>
                  <a:pt x="3480" y="5732"/>
                  <a:pt x="3333" y="5732"/>
                </a:cubicBezTo>
                <a:close/>
                <a:moveTo>
                  <a:pt x="4132" y="3866"/>
                </a:moveTo>
                <a:lnTo>
                  <a:pt x="5865" y="3866"/>
                </a:lnTo>
                <a:cubicBezTo>
                  <a:pt x="6013" y="3866"/>
                  <a:pt x="6132" y="3747"/>
                  <a:pt x="6132" y="3599"/>
                </a:cubicBezTo>
                <a:cubicBezTo>
                  <a:pt x="6132" y="3452"/>
                  <a:pt x="6013" y="3333"/>
                  <a:pt x="5865" y="3333"/>
                </a:cubicBezTo>
                <a:lnTo>
                  <a:pt x="4132" y="3333"/>
                </a:lnTo>
                <a:cubicBezTo>
                  <a:pt x="3985" y="3333"/>
                  <a:pt x="3866" y="3452"/>
                  <a:pt x="3866" y="3599"/>
                </a:cubicBezTo>
                <a:cubicBezTo>
                  <a:pt x="3866" y="3747"/>
                  <a:pt x="3985" y="3866"/>
                  <a:pt x="4132" y="3866"/>
                </a:cubicBezTo>
                <a:close/>
                <a:moveTo>
                  <a:pt x="5066" y="4532"/>
                </a:moveTo>
                <a:lnTo>
                  <a:pt x="4132" y="4532"/>
                </a:lnTo>
                <a:cubicBezTo>
                  <a:pt x="3985" y="4532"/>
                  <a:pt x="3866" y="4652"/>
                  <a:pt x="3866" y="4799"/>
                </a:cubicBezTo>
                <a:cubicBezTo>
                  <a:pt x="3866" y="4946"/>
                  <a:pt x="3985" y="5066"/>
                  <a:pt x="4132" y="5066"/>
                </a:cubicBezTo>
                <a:lnTo>
                  <a:pt x="5066" y="5066"/>
                </a:lnTo>
                <a:cubicBezTo>
                  <a:pt x="5213" y="5066"/>
                  <a:pt x="5332" y="4946"/>
                  <a:pt x="5332" y="4799"/>
                </a:cubicBezTo>
                <a:cubicBezTo>
                  <a:pt x="5332" y="4652"/>
                  <a:pt x="5213" y="4532"/>
                  <a:pt x="5066" y="4532"/>
                </a:cubicBezTo>
                <a:close/>
                <a:moveTo>
                  <a:pt x="4799" y="0"/>
                </a:moveTo>
                <a:cubicBezTo>
                  <a:pt x="2149" y="0"/>
                  <a:pt x="0" y="2149"/>
                  <a:pt x="0" y="4799"/>
                </a:cubicBezTo>
                <a:cubicBezTo>
                  <a:pt x="0" y="7449"/>
                  <a:pt x="2149" y="9598"/>
                  <a:pt x="4799" y="9598"/>
                </a:cubicBezTo>
                <a:cubicBezTo>
                  <a:pt x="7449" y="9598"/>
                  <a:pt x="9598" y="7449"/>
                  <a:pt x="9598" y="4799"/>
                </a:cubicBezTo>
                <a:cubicBezTo>
                  <a:pt x="9598" y="2149"/>
                  <a:pt x="7449" y="0"/>
                  <a:pt x="4799" y="0"/>
                </a:cubicBezTo>
                <a:close/>
                <a:moveTo>
                  <a:pt x="7332" y="6799"/>
                </a:moveTo>
                <a:cubicBezTo>
                  <a:pt x="7332" y="7167"/>
                  <a:pt x="7033" y="7465"/>
                  <a:pt x="6665" y="7465"/>
                </a:cubicBezTo>
                <a:lnTo>
                  <a:pt x="2933" y="7465"/>
                </a:lnTo>
                <a:cubicBezTo>
                  <a:pt x="2565" y="7465"/>
                  <a:pt x="2266" y="7167"/>
                  <a:pt x="2266" y="6799"/>
                </a:cubicBezTo>
                <a:lnTo>
                  <a:pt x="2266" y="2799"/>
                </a:lnTo>
                <a:cubicBezTo>
                  <a:pt x="2266" y="2431"/>
                  <a:pt x="2565" y="2133"/>
                  <a:pt x="2933" y="2133"/>
                </a:cubicBezTo>
                <a:lnTo>
                  <a:pt x="6665" y="2133"/>
                </a:lnTo>
                <a:cubicBezTo>
                  <a:pt x="6983" y="2133"/>
                  <a:pt x="7248" y="2356"/>
                  <a:pt x="7315" y="2654"/>
                </a:cubicBezTo>
                <a:lnTo>
                  <a:pt x="5430" y="5283"/>
                </a:lnTo>
                <a:lnTo>
                  <a:pt x="5413" y="6227"/>
                </a:lnTo>
                <a:lnTo>
                  <a:pt x="6329" y="6011"/>
                </a:lnTo>
                <a:lnTo>
                  <a:pt x="7332" y="4683"/>
                </a:lnTo>
                <a:lnTo>
                  <a:pt x="7332" y="6799"/>
                </a:lnTo>
                <a:close/>
                <a:moveTo>
                  <a:pt x="6214" y="5719"/>
                </a:moveTo>
                <a:lnTo>
                  <a:pt x="5681" y="5852"/>
                </a:lnTo>
                <a:lnTo>
                  <a:pt x="5681" y="5319"/>
                </a:lnTo>
                <a:lnTo>
                  <a:pt x="7021" y="3533"/>
                </a:lnTo>
                <a:lnTo>
                  <a:pt x="7554" y="3933"/>
                </a:lnTo>
                <a:lnTo>
                  <a:pt x="6214" y="5719"/>
                </a:lnTo>
                <a:close/>
                <a:moveTo>
                  <a:pt x="7714" y="3720"/>
                </a:moveTo>
                <a:lnTo>
                  <a:pt x="7181" y="3320"/>
                </a:lnTo>
                <a:lnTo>
                  <a:pt x="7405" y="3021"/>
                </a:lnTo>
                <a:lnTo>
                  <a:pt x="7938" y="3421"/>
                </a:lnTo>
                <a:lnTo>
                  <a:pt x="7714" y="37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402433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矩形: 圆角 15">
            <a:extLst>
              <a:ext uri="{FF2B5EF4-FFF2-40B4-BE49-F238E27FC236}">
                <a16:creationId xmlns:a16="http://schemas.microsoft.com/office/drawing/2014/main" id="{212E6D99-7A85-461C-A2AD-E9A4033DA561}"/>
              </a:ext>
            </a:extLst>
          </p:cNvPr>
          <p:cNvSpPr/>
          <p:nvPr/>
        </p:nvSpPr>
        <p:spPr>
          <a:xfrm>
            <a:off x="997285" y="3976993"/>
            <a:ext cx="11374595" cy="97925"/>
          </a:xfrm>
          <a:prstGeom prst="roundRect">
            <a:avLst>
              <a:gd name="adj" fmla="val 50000"/>
            </a:avLst>
          </a:prstGeom>
          <a:solidFill>
            <a:schemeClr val="accent1">
              <a:alpha val="2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Medium" panose="020B0600000000000000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9DB3204-4E70-46D2-B2F3-4439AF10697C}"/>
              </a:ext>
            </a:extLst>
          </p:cNvPr>
          <p:cNvCxnSpPr>
            <a:cxnSpLocks/>
          </p:cNvCxnSpPr>
          <p:nvPr/>
        </p:nvCxnSpPr>
        <p:spPr>
          <a:xfrm flipV="1">
            <a:off x="1172665" y="3000728"/>
            <a:ext cx="0" cy="97626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355600" dist="38100" dir="5400000" algn="t" rotWithShape="0">
              <a:srgbClr val="5B9BD5">
                <a:lumMod val="40000"/>
                <a:lumOff val="60000"/>
                <a:alpha val="42000"/>
              </a:srgbClr>
            </a:outerShdw>
          </a:effectLst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B0B978D-0AD5-4A66-A086-E936DA4C2D98}"/>
              </a:ext>
            </a:extLst>
          </p:cNvPr>
          <p:cNvCxnSpPr>
            <a:cxnSpLocks/>
          </p:cNvCxnSpPr>
          <p:nvPr/>
        </p:nvCxnSpPr>
        <p:spPr>
          <a:xfrm>
            <a:off x="4224396" y="4077149"/>
            <a:ext cx="0" cy="97626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355600" dist="38100" dir="5400000" algn="t" rotWithShape="0">
              <a:srgbClr val="5B9BD5">
                <a:lumMod val="40000"/>
                <a:lumOff val="60000"/>
                <a:alpha val="42000"/>
              </a:srgbClr>
            </a:outerShdw>
          </a:effectLst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9245FA8-3ED7-493F-92A6-ADE6ACD50E34}"/>
              </a:ext>
            </a:extLst>
          </p:cNvPr>
          <p:cNvCxnSpPr>
            <a:cxnSpLocks/>
          </p:cNvCxnSpPr>
          <p:nvPr/>
        </p:nvCxnSpPr>
        <p:spPr>
          <a:xfrm flipV="1">
            <a:off x="7202701" y="3000728"/>
            <a:ext cx="0" cy="976265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355600" dist="38100" dir="5400000" algn="t" rotWithShape="0">
              <a:srgbClr val="5B9BD5">
                <a:lumMod val="40000"/>
                <a:lumOff val="60000"/>
                <a:alpha val="42000"/>
              </a:srgbClr>
            </a:outerShdw>
          </a:effectLst>
        </p:spPr>
      </p:cxnSp>
      <p:sp>
        <p:nvSpPr>
          <p:cNvPr id="8" name="椭圆 7"/>
          <p:cNvSpPr/>
          <p:nvPr/>
        </p:nvSpPr>
        <p:spPr>
          <a:xfrm>
            <a:off x="1023709" y="3870137"/>
            <a:ext cx="297912" cy="29791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071665" y="3870137"/>
            <a:ext cx="297912" cy="297912"/>
          </a:xfrm>
          <a:prstGeom prst="ellipse">
            <a:avLst/>
          </a:prstGeom>
          <a:solidFill>
            <a:schemeClr val="accent1"/>
          </a:solidFill>
          <a:ln w="15875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53745" y="3870137"/>
            <a:ext cx="297912" cy="29791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1" name="矩形: 圆顶角 2">
            <a:extLst>
              <a:ext uri="{FF2B5EF4-FFF2-40B4-BE49-F238E27FC236}">
                <a16:creationId xmlns:a16="http://schemas.microsoft.com/office/drawing/2014/main" id="{51C4712B-8CB7-4D16-BD51-1C9D1AD1138C}"/>
              </a:ext>
            </a:extLst>
          </p:cNvPr>
          <p:cNvSpPr/>
          <p:nvPr/>
        </p:nvSpPr>
        <p:spPr>
          <a:xfrm rot="5400000">
            <a:off x="2167784" y="693759"/>
            <a:ext cx="1697963" cy="3991271"/>
          </a:xfrm>
          <a:prstGeom prst="round2SameRect">
            <a:avLst>
              <a:gd name="adj1" fmla="val 29365"/>
              <a:gd name="adj2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Medium" panose="020B06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78D84B3-D391-4794-9494-A52ADF80AF70}"/>
              </a:ext>
            </a:extLst>
          </p:cNvPr>
          <p:cNvSpPr/>
          <p:nvPr/>
        </p:nvSpPr>
        <p:spPr>
          <a:xfrm>
            <a:off x="1021132" y="1840410"/>
            <a:ext cx="279161" cy="1697965"/>
          </a:xfrm>
          <a:prstGeom prst="rect">
            <a:avLst/>
          </a:prstGeom>
          <a:solidFill>
            <a:schemeClr val="accent1"/>
          </a:solidFill>
          <a:ln w="15875" cap="flat" cmpd="sng" algn="ctr">
            <a:noFill/>
            <a:prstDash val="solid"/>
            <a:miter lim="800000"/>
          </a:ln>
          <a:effectLst>
            <a:outerShdw blurRad="127000" dist="139700" dir="5400000" algn="t" rotWithShape="0">
              <a:srgbClr val="5B9BD5">
                <a:alpha val="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Medium" panose="020B06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21EEFA-3564-4793-93AD-50DC868F8430}"/>
              </a:ext>
            </a:extLst>
          </p:cNvPr>
          <p:cNvSpPr txBox="1"/>
          <p:nvPr/>
        </p:nvSpPr>
        <p:spPr>
          <a:xfrm>
            <a:off x="1432422" y="2020654"/>
            <a:ext cx="2889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>
                    <a:lumMod val="25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01.Add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C84612-FF96-40C7-BD17-DD7699B6FF01}"/>
              </a:ext>
            </a:extLst>
          </p:cNvPr>
          <p:cNvSpPr txBox="1"/>
          <p:nvPr/>
        </p:nvSpPr>
        <p:spPr>
          <a:xfrm>
            <a:off x="1529657" y="2376955"/>
            <a:ext cx="3203583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: 圆顶角 32">
            <a:extLst>
              <a:ext uri="{FF2B5EF4-FFF2-40B4-BE49-F238E27FC236}">
                <a16:creationId xmlns:a16="http://schemas.microsoft.com/office/drawing/2014/main" id="{96C016F0-D135-4E9C-A459-DEE8981CC2CF}"/>
              </a:ext>
            </a:extLst>
          </p:cNvPr>
          <p:cNvSpPr/>
          <p:nvPr/>
        </p:nvSpPr>
        <p:spPr>
          <a:xfrm rot="5400000">
            <a:off x="8219149" y="693759"/>
            <a:ext cx="1697963" cy="3991271"/>
          </a:xfrm>
          <a:prstGeom prst="round2SameRect">
            <a:avLst>
              <a:gd name="adj1" fmla="val 29365"/>
              <a:gd name="adj2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Medium" panose="020B06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C62FDEB-210F-4F59-B49D-F33B6FB510B0}"/>
              </a:ext>
            </a:extLst>
          </p:cNvPr>
          <p:cNvSpPr/>
          <p:nvPr/>
        </p:nvSpPr>
        <p:spPr>
          <a:xfrm>
            <a:off x="7072497" y="1840410"/>
            <a:ext cx="279161" cy="1697965"/>
          </a:xfrm>
          <a:prstGeom prst="rect">
            <a:avLst/>
          </a:prstGeom>
          <a:solidFill>
            <a:schemeClr val="accent1"/>
          </a:solidFill>
          <a:ln w="15875" cap="flat" cmpd="sng" algn="ctr">
            <a:noFill/>
            <a:prstDash val="solid"/>
            <a:miter lim="800000"/>
          </a:ln>
          <a:effectLst>
            <a:outerShdw blurRad="127000" dist="139700" dir="5400000" algn="t" rotWithShape="0">
              <a:srgbClr val="5B9BD5">
                <a:alpha val="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Medium" panose="020B06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BB9B0B6-6629-41B5-A696-0C68E4B08379}"/>
              </a:ext>
            </a:extLst>
          </p:cNvPr>
          <p:cNvSpPr txBox="1"/>
          <p:nvPr/>
        </p:nvSpPr>
        <p:spPr>
          <a:xfrm>
            <a:off x="7508935" y="2020654"/>
            <a:ext cx="2506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>
                    <a:lumMod val="25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03.Add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8A98D1-157B-4A57-A461-24DE15AEFE4E}"/>
              </a:ext>
            </a:extLst>
          </p:cNvPr>
          <p:cNvSpPr txBox="1"/>
          <p:nvPr/>
        </p:nvSpPr>
        <p:spPr>
          <a:xfrm>
            <a:off x="7581022" y="2376956"/>
            <a:ext cx="3203583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: 圆顶角 18">
            <a:extLst>
              <a:ext uri="{FF2B5EF4-FFF2-40B4-BE49-F238E27FC236}">
                <a16:creationId xmlns:a16="http://schemas.microsoft.com/office/drawing/2014/main" id="{9DFE4600-557D-4251-AABF-D63FF6B16DE3}"/>
              </a:ext>
            </a:extLst>
          </p:cNvPr>
          <p:cNvSpPr/>
          <p:nvPr/>
        </p:nvSpPr>
        <p:spPr>
          <a:xfrm rot="5400000">
            <a:off x="5237069" y="3428605"/>
            <a:ext cx="1697963" cy="3991271"/>
          </a:xfrm>
          <a:prstGeom prst="round2SameRect">
            <a:avLst>
              <a:gd name="adj1" fmla="val 29365"/>
              <a:gd name="adj2" fmla="val 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Medium" panose="020B0600000000000000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289EFEE-C0E6-4392-9488-67FB7FF100DF}"/>
              </a:ext>
            </a:extLst>
          </p:cNvPr>
          <p:cNvSpPr/>
          <p:nvPr/>
        </p:nvSpPr>
        <p:spPr>
          <a:xfrm>
            <a:off x="4090417" y="4575257"/>
            <a:ext cx="279161" cy="1697965"/>
          </a:xfrm>
          <a:prstGeom prst="rect">
            <a:avLst/>
          </a:prstGeom>
          <a:solidFill>
            <a:schemeClr val="accent1"/>
          </a:solidFill>
          <a:ln w="15875" cap="flat" cmpd="sng" algn="ctr">
            <a:noFill/>
            <a:prstDash val="solid"/>
            <a:miter lim="800000"/>
          </a:ln>
          <a:effectLst>
            <a:outerShdw blurRad="127000" dist="139700" dir="5400000" algn="t" rotWithShape="0">
              <a:srgbClr val="5B9BD5">
                <a:alpha val="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Medium" panose="020B06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FA8BF09-B7F9-486B-B2EE-EAD13E22EFFA}"/>
              </a:ext>
            </a:extLst>
          </p:cNvPr>
          <p:cNvSpPr txBox="1"/>
          <p:nvPr/>
        </p:nvSpPr>
        <p:spPr>
          <a:xfrm>
            <a:off x="4526855" y="4755500"/>
            <a:ext cx="2506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>
                    <a:lumMod val="25000"/>
                  </a:schemeClr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Medium" panose="020B0600000000000000" pitchFamily="34" charset="-122"/>
              </a:rPr>
              <a:t>02.Add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CA19464-8972-4F39-B2A7-A9672E45DE02}"/>
              </a:ext>
            </a:extLst>
          </p:cNvPr>
          <p:cNvSpPr txBox="1"/>
          <p:nvPr/>
        </p:nvSpPr>
        <p:spPr>
          <a:xfrm>
            <a:off x="4598942" y="5111802"/>
            <a:ext cx="3203583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04813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爱设计-2">
            <a:extLst>
              <a:ext uri="{FF2B5EF4-FFF2-40B4-BE49-F238E27FC236}">
                <a16:creationId xmlns:a16="http://schemas.microsoft.com/office/drawing/2014/main" id="{5F4B77BB-775C-8B9D-7CFC-F6AA87089EA3}"/>
              </a:ext>
            </a:extLst>
          </p:cNvPr>
          <p:cNvSpPr/>
          <p:nvPr/>
        </p:nvSpPr>
        <p:spPr>
          <a:xfrm>
            <a:off x="3535680" y="3151753"/>
            <a:ext cx="5130800" cy="2296160"/>
          </a:xfrm>
          <a:custGeom>
            <a:avLst/>
            <a:gdLst>
              <a:gd name="connsiteX0" fmla="*/ 0 w 5130800"/>
              <a:gd name="connsiteY0" fmla="*/ 924560 h 2357120"/>
              <a:gd name="connsiteX1" fmla="*/ 2987040 w 5130800"/>
              <a:gd name="connsiteY1" fmla="*/ 2357120 h 2357120"/>
              <a:gd name="connsiteX2" fmla="*/ 5130800 w 5130800"/>
              <a:gd name="connsiteY2" fmla="*/ 1529080 h 2357120"/>
              <a:gd name="connsiteX3" fmla="*/ 1833880 w 5130800"/>
              <a:gd name="connsiteY3" fmla="*/ 0 h 2357120"/>
              <a:gd name="connsiteX4" fmla="*/ 0 w 5130800"/>
              <a:gd name="connsiteY4" fmla="*/ 924560 h 2357120"/>
              <a:gd name="connsiteX0" fmla="*/ 0 w 5130800"/>
              <a:gd name="connsiteY0" fmla="*/ 863600 h 2296160"/>
              <a:gd name="connsiteX1" fmla="*/ 2987040 w 5130800"/>
              <a:gd name="connsiteY1" fmla="*/ 2296160 h 2296160"/>
              <a:gd name="connsiteX2" fmla="*/ 5130800 w 5130800"/>
              <a:gd name="connsiteY2" fmla="*/ 1468120 h 2296160"/>
              <a:gd name="connsiteX3" fmla="*/ 1920240 w 5130800"/>
              <a:gd name="connsiteY3" fmla="*/ 0 h 2296160"/>
              <a:gd name="connsiteX4" fmla="*/ 0 w 5130800"/>
              <a:gd name="connsiteY4" fmla="*/ 863600 h 22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0800" h="2296160">
                <a:moveTo>
                  <a:pt x="0" y="863600"/>
                </a:moveTo>
                <a:lnTo>
                  <a:pt x="2987040" y="2296160"/>
                </a:lnTo>
                <a:lnTo>
                  <a:pt x="5130800" y="1468120"/>
                </a:lnTo>
                <a:lnTo>
                  <a:pt x="1920240" y="0"/>
                </a:lnTo>
                <a:lnTo>
                  <a:pt x="0" y="86360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爱设计-3-1">
            <a:extLst>
              <a:ext uri="{FF2B5EF4-FFF2-40B4-BE49-F238E27FC236}">
                <a16:creationId xmlns:a16="http://schemas.microsoft.com/office/drawing/2014/main" id="{4B24CFFE-B902-86F0-29E1-9F0F6E05ABA6}"/>
              </a:ext>
            </a:extLst>
          </p:cNvPr>
          <p:cNvSpPr/>
          <p:nvPr/>
        </p:nvSpPr>
        <p:spPr>
          <a:xfrm>
            <a:off x="3562938" y="2479851"/>
            <a:ext cx="3155889" cy="1223127"/>
          </a:xfrm>
          <a:custGeom>
            <a:avLst/>
            <a:gdLst>
              <a:gd name="connsiteX0" fmla="*/ 0 w 3155889"/>
              <a:gd name="connsiteY0" fmla="*/ 764471 h 1223127"/>
              <a:gd name="connsiteX1" fmla="*/ 2116427 w 3155889"/>
              <a:gd name="connsiteY1" fmla="*/ 0 h 1223127"/>
              <a:gd name="connsiteX2" fmla="*/ 3155890 w 3155889"/>
              <a:gd name="connsiteY2" fmla="*/ 421221 h 1223127"/>
              <a:gd name="connsiteX3" fmla="*/ 947327 w 3155889"/>
              <a:gd name="connsiteY3" fmla="*/ 1223127 h 1223127"/>
              <a:gd name="connsiteX4" fmla="*/ 0 w 3155889"/>
              <a:gd name="connsiteY4" fmla="*/ 764471 h 122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889" h="1223127">
                <a:moveTo>
                  <a:pt x="0" y="764471"/>
                </a:moveTo>
                <a:lnTo>
                  <a:pt x="2116427" y="0"/>
                </a:lnTo>
                <a:lnTo>
                  <a:pt x="3155890" y="421221"/>
                </a:lnTo>
                <a:lnTo>
                  <a:pt x="947327" y="1223127"/>
                </a:lnTo>
                <a:lnTo>
                  <a:pt x="0" y="764471"/>
                </a:lnTo>
                <a:close/>
              </a:path>
            </a:pathLst>
          </a:custGeom>
          <a:solidFill>
            <a:schemeClr val="accent3"/>
          </a:solidFill>
          <a:ln w="673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爱设计-3-2">
            <a:extLst>
              <a:ext uri="{FF2B5EF4-FFF2-40B4-BE49-F238E27FC236}">
                <a16:creationId xmlns:a16="http://schemas.microsoft.com/office/drawing/2014/main" id="{0D138D6B-2C94-D080-98BF-721D19B05E79}"/>
              </a:ext>
            </a:extLst>
          </p:cNvPr>
          <p:cNvSpPr/>
          <p:nvPr/>
        </p:nvSpPr>
        <p:spPr>
          <a:xfrm>
            <a:off x="4109004" y="1768128"/>
            <a:ext cx="1106171" cy="497641"/>
          </a:xfrm>
          <a:custGeom>
            <a:avLst/>
            <a:gdLst>
              <a:gd name="connsiteX0" fmla="*/ 0 w 1106170"/>
              <a:gd name="connsiteY0" fmla="*/ 0 h 497641"/>
              <a:gd name="connsiteX1" fmla="*/ 731489 w 1106170"/>
              <a:gd name="connsiteY1" fmla="*/ 0 h 497641"/>
              <a:gd name="connsiteX2" fmla="*/ 1106170 w 1106170"/>
              <a:gd name="connsiteY2" fmla="*/ 497642 h 4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170" h="497641">
                <a:moveTo>
                  <a:pt x="0" y="0"/>
                </a:moveTo>
                <a:lnTo>
                  <a:pt x="731489" y="0"/>
                </a:lnTo>
                <a:lnTo>
                  <a:pt x="1106170" y="497642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爱设计-3-3">
            <a:extLst>
              <a:ext uri="{FF2B5EF4-FFF2-40B4-BE49-F238E27FC236}">
                <a16:creationId xmlns:a16="http://schemas.microsoft.com/office/drawing/2014/main" id="{74487B96-7348-9596-77DE-9AC3E7145F9D}"/>
              </a:ext>
            </a:extLst>
          </p:cNvPr>
          <p:cNvSpPr/>
          <p:nvPr/>
        </p:nvSpPr>
        <p:spPr>
          <a:xfrm>
            <a:off x="4062065" y="4540835"/>
            <a:ext cx="1097199" cy="497641"/>
          </a:xfrm>
          <a:custGeom>
            <a:avLst/>
            <a:gdLst>
              <a:gd name="connsiteX0" fmla="*/ 0 w 1097199"/>
              <a:gd name="connsiteY0" fmla="*/ 497642 h 497641"/>
              <a:gd name="connsiteX1" fmla="*/ 732973 w 1097199"/>
              <a:gd name="connsiteY1" fmla="*/ 497642 h 497641"/>
              <a:gd name="connsiteX2" fmla="*/ 1097199 w 1097199"/>
              <a:gd name="connsiteY2" fmla="*/ 0 h 49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199" h="497641">
                <a:moveTo>
                  <a:pt x="0" y="497642"/>
                </a:moveTo>
                <a:lnTo>
                  <a:pt x="732973" y="497642"/>
                </a:lnTo>
                <a:lnTo>
                  <a:pt x="1097199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爱设计-3-4">
            <a:extLst>
              <a:ext uri="{FF2B5EF4-FFF2-40B4-BE49-F238E27FC236}">
                <a16:creationId xmlns:a16="http://schemas.microsoft.com/office/drawing/2014/main" id="{18F55A60-A85E-7763-764C-850A0AFF9F62}"/>
              </a:ext>
            </a:extLst>
          </p:cNvPr>
          <p:cNvSpPr/>
          <p:nvPr/>
        </p:nvSpPr>
        <p:spPr>
          <a:xfrm>
            <a:off x="8486743" y="3467646"/>
            <a:ext cx="224808" cy="611496"/>
          </a:xfrm>
          <a:custGeom>
            <a:avLst/>
            <a:gdLst>
              <a:gd name="connsiteX0" fmla="*/ 224809 w 224808"/>
              <a:gd name="connsiteY0" fmla="*/ 0 h 611496"/>
              <a:gd name="connsiteX1" fmla="*/ 224809 w 224808"/>
              <a:gd name="connsiteY1" fmla="*/ 461624 h 611496"/>
              <a:gd name="connsiteX2" fmla="*/ 0 w 224808"/>
              <a:gd name="connsiteY2" fmla="*/ 611496 h 6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808" h="611496">
                <a:moveTo>
                  <a:pt x="224809" y="0"/>
                </a:moveTo>
                <a:lnTo>
                  <a:pt x="224809" y="461624"/>
                </a:lnTo>
                <a:lnTo>
                  <a:pt x="0" y="611496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9" name="爱设计-3-5">
            <a:extLst>
              <a:ext uri="{FF2B5EF4-FFF2-40B4-BE49-F238E27FC236}">
                <a16:creationId xmlns:a16="http://schemas.microsoft.com/office/drawing/2014/main" id="{72BC4318-B037-411A-B280-8AC1303EA7E3}"/>
              </a:ext>
            </a:extLst>
          </p:cNvPr>
          <p:cNvCxnSpPr>
            <a:cxnSpLocks/>
          </p:cNvCxnSpPr>
          <p:nvPr/>
        </p:nvCxnSpPr>
        <p:spPr>
          <a:xfrm flipV="1">
            <a:off x="8679019" y="4354497"/>
            <a:ext cx="0" cy="280616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0" name="爱设计-3-6">
            <a:extLst>
              <a:ext uri="{FF2B5EF4-FFF2-40B4-BE49-F238E27FC236}">
                <a16:creationId xmlns:a16="http://schemas.microsoft.com/office/drawing/2014/main" id="{E1E2531D-690F-5AAB-37C8-D22B2F39A0EA}"/>
              </a:ext>
            </a:extLst>
          </p:cNvPr>
          <p:cNvCxnSpPr>
            <a:cxnSpLocks/>
          </p:cNvCxnSpPr>
          <p:nvPr/>
        </p:nvCxnSpPr>
        <p:spPr>
          <a:xfrm flipV="1">
            <a:off x="4507848" y="3707608"/>
            <a:ext cx="0" cy="76177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1" name="爱设计-3-7">
            <a:extLst>
              <a:ext uri="{FF2B5EF4-FFF2-40B4-BE49-F238E27FC236}">
                <a16:creationId xmlns:a16="http://schemas.microsoft.com/office/drawing/2014/main" id="{BFEFB822-5CF1-6A5F-CBEA-639EA2195788}"/>
              </a:ext>
            </a:extLst>
          </p:cNvPr>
          <p:cNvCxnSpPr>
            <a:cxnSpLocks/>
          </p:cNvCxnSpPr>
          <p:nvPr/>
        </p:nvCxnSpPr>
        <p:spPr>
          <a:xfrm flipV="1">
            <a:off x="3565460" y="3249371"/>
            <a:ext cx="0" cy="76177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2" name="爱设计-3-8">
            <a:extLst>
              <a:ext uri="{FF2B5EF4-FFF2-40B4-BE49-F238E27FC236}">
                <a16:creationId xmlns:a16="http://schemas.microsoft.com/office/drawing/2014/main" id="{CF7806F8-BCA6-6A62-9AE2-9B120F9FA8EF}"/>
              </a:ext>
            </a:extLst>
          </p:cNvPr>
          <p:cNvCxnSpPr>
            <a:cxnSpLocks/>
          </p:cNvCxnSpPr>
          <p:nvPr/>
        </p:nvCxnSpPr>
        <p:spPr>
          <a:xfrm flipV="1">
            <a:off x="6710507" y="2899470"/>
            <a:ext cx="0" cy="76177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3" name="爱设计-3-9">
            <a:extLst>
              <a:ext uri="{FF2B5EF4-FFF2-40B4-BE49-F238E27FC236}">
                <a16:creationId xmlns:a16="http://schemas.microsoft.com/office/drawing/2014/main" id="{A9D25B3A-49C8-EC5F-EF33-5DE2AF7212DA}"/>
              </a:ext>
            </a:extLst>
          </p:cNvPr>
          <p:cNvSpPr/>
          <p:nvPr/>
        </p:nvSpPr>
        <p:spPr>
          <a:xfrm>
            <a:off x="4561188" y="3199332"/>
            <a:ext cx="3155891" cy="1223059"/>
          </a:xfrm>
          <a:custGeom>
            <a:avLst/>
            <a:gdLst>
              <a:gd name="connsiteX0" fmla="*/ 0 w 3155890"/>
              <a:gd name="connsiteY0" fmla="*/ 764404 h 1223059"/>
              <a:gd name="connsiteX1" fmla="*/ 2116427 w 3155890"/>
              <a:gd name="connsiteY1" fmla="*/ 0 h 1223059"/>
              <a:gd name="connsiteX2" fmla="*/ 3155890 w 3155890"/>
              <a:gd name="connsiteY2" fmla="*/ 421154 h 1223059"/>
              <a:gd name="connsiteX3" fmla="*/ 947259 w 3155890"/>
              <a:gd name="connsiteY3" fmla="*/ 1223060 h 1223059"/>
              <a:gd name="connsiteX4" fmla="*/ 0 w 3155890"/>
              <a:gd name="connsiteY4" fmla="*/ 764404 h 122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890" h="1223059">
                <a:moveTo>
                  <a:pt x="0" y="764404"/>
                </a:moveTo>
                <a:lnTo>
                  <a:pt x="2116427" y="0"/>
                </a:lnTo>
                <a:lnTo>
                  <a:pt x="3155890" y="421154"/>
                </a:lnTo>
                <a:lnTo>
                  <a:pt x="947259" y="1223060"/>
                </a:lnTo>
                <a:lnTo>
                  <a:pt x="0" y="764404"/>
                </a:lnTo>
                <a:close/>
              </a:path>
            </a:pathLst>
          </a:custGeom>
          <a:solidFill>
            <a:schemeClr val="accent1"/>
          </a:solidFill>
          <a:ln w="673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4" name="爱设计-3-10">
            <a:extLst>
              <a:ext uri="{FF2B5EF4-FFF2-40B4-BE49-F238E27FC236}">
                <a16:creationId xmlns:a16="http://schemas.microsoft.com/office/drawing/2014/main" id="{1B9E0A10-AA12-EA45-46FE-A6A7BB095647}"/>
              </a:ext>
            </a:extLst>
          </p:cNvPr>
          <p:cNvCxnSpPr>
            <a:cxnSpLocks/>
          </p:cNvCxnSpPr>
          <p:nvPr/>
        </p:nvCxnSpPr>
        <p:spPr>
          <a:xfrm flipV="1">
            <a:off x="5506291" y="4422098"/>
            <a:ext cx="0" cy="54258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5" name="爱设计-3-11">
            <a:extLst>
              <a:ext uri="{FF2B5EF4-FFF2-40B4-BE49-F238E27FC236}">
                <a16:creationId xmlns:a16="http://schemas.microsoft.com/office/drawing/2014/main" id="{8DC8D7A6-EAF4-6C86-E484-A5FABAA04E91}"/>
              </a:ext>
            </a:extLst>
          </p:cNvPr>
          <p:cNvCxnSpPr>
            <a:cxnSpLocks/>
          </p:cNvCxnSpPr>
          <p:nvPr/>
        </p:nvCxnSpPr>
        <p:spPr>
          <a:xfrm flipV="1">
            <a:off x="4564999" y="3963655"/>
            <a:ext cx="0" cy="54258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6" name="爱设计-3-12">
            <a:extLst>
              <a:ext uri="{FF2B5EF4-FFF2-40B4-BE49-F238E27FC236}">
                <a16:creationId xmlns:a16="http://schemas.microsoft.com/office/drawing/2014/main" id="{3044544B-0220-1E68-4737-D3773896C09D}"/>
              </a:ext>
            </a:extLst>
          </p:cNvPr>
          <p:cNvCxnSpPr>
            <a:cxnSpLocks/>
          </p:cNvCxnSpPr>
          <p:nvPr/>
        </p:nvCxnSpPr>
        <p:spPr>
          <a:xfrm flipV="1">
            <a:off x="7717079" y="3620096"/>
            <a:ext cx="0" cy="54258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7" name="爱设计-3-13">
            <a:extLst>
              <a:ext uri="{FF2B5EF4-FFF2-40B4-BE49-F238E27FC236}">
                <a16:creationId xmlns:a16="http://schemas.microsoft.com/office/drawing/2014/main" id="{59D4741E-4D74-FCFE-E3F4-5BAEF8CD9DF2}"/>
              </a:ext>
            </a:extLst>
          </p:cNvPr>
          <p:cNvCxnSpPr>
            <a:cxnSpLocks/>
          </p:cNvCxnSpPr>
          <p:nvPr/>
        </p:nvCxnSpPr>
        <p:spPr>
          <a:xfrm flipV="1">
            <a:off x="6478905" y="5152328"/>
            <a:ext cx="0" cy="26955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8" name="爱设计-3-14">
            <a:extLst>
              <a:ext uri="{FF2B5EF4-FFF2-40B4-BE49-F238E27FC236}">
                <a16:creationId xmlns:a16="http://schemas.microsoft.com/office/drawing/2014/main" id="{97889370-C98E-A3BD-FA55-8CF14A476DFB}"/>
              </a:ext>
            </a:extLst>
          </p:cNvPr>
          <p:cNvCxnSpPr>
            <a:cxnSpLocks/>
          </p:cNvCxnSpPr>
          <p:nvPr/>
        </p:nvCxnSpPr>
        <p:spPr>
          <a:xfrm flipV="1">
            <a:off x="5530976" y="4695130"/>
            <a:ext cx="0" cy="286695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9" name="爱设计-3-15">
            <a:extLst>
              <a:ext uri="{FF2B5EF4-FFF2-40B4-BE49-F238E27FC236}">
                <a16:creationId xmlns:a16="http://schemas.microsoft.com/office/drawing/2014/main" id="{C290875C-901F-B09B-17D5-740228F11A25}"/>
              </a:ext>
            </a:extLst>
          </p:cNvPr>
          <p:cNvSpPr/>
          <p:nvPr/>
        </p:nvSpPr>
        <p:spPr>
          <a:xfrm>
            <a:off x="5530977" y="3929269"/>
            <a:ext cx="3155889" cy="1223060"/>
          </a:xfrm>
          <a:custGeom>
            <a:avLst/>
            <a:gdLst>
              <a:gd name="connsiteX0" fmla="*/ 0 w 3155889"/>
              <a:gd name="connsiteY0" fmla="*/ 764404 h 1223060"/>
              <a:gd name="connsiteX1" fmla="*/ 2116427 w 3155889"/>
              <a:gd name="connsiteY1" fmla="*/ 0 h 1223060"/>
              <a:gd name="connsiteX2" fmla="*/ 3155890 w 3155889"/>
              <a:gd name="connsiteY2" fmla="*/ 421222 h 1223060"/>
              <a:gd name="connsiteX3" fmla="*/ 947259 w 3155889"/>
              <a:gd name="connsiteY3" fmla="*/ 1223060 h 1223060"/>
              <a:gd name="connsiteX4" fmla="*/ 0 w 3155889"/>
              <a:gd name="connsiteY4" fmla="*/ 764404 h 122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889" h="1223060">
                <a:moveTo>
                  <a:pt x="0" y="764404"/>
                </a:moveTo>
                <a:lnTo>
                  <a:pt x="2116427" y="0"/>
                </a:lnTo>
                <a:lnTo>
                  <a:pt x="3155890" y="421222"/>
                </a:lnTo>
                <a:lnTo>
                  <a:pt x="947259" y="1223060"/>
                </a:lnTo>
                <a:lnTo>
                  <a:pt x="0" y="764404"/>
                </a:lnTo>
                <a:close/>
              </a:path>
            </a:pathLst>
          </a:custGeom>
          <a:solidFill>
            <a:schemeClr val="accent4"/>
          </a:solidFill>
          <a:ln w="673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爱设计-3-16">
            <a:extLst>
              <a:ext uri="{FF2B5EF4-FFF2-40B4-BE49-F238E27FC236}">
                <a16:creationId xmlns:a16="http://schemas.microsoft.com/office/drawing/2014/main" id="{F2C9FFD0-F043-323A-2ED9-03CD009B9B98}"/>
              </a:ext>
            </a:extLst>
          </p:cNvPr>
          <p:cNvSpPr/>
          <p:nvPr/>
        </p:nvSpPr>
        <p:spPr>
          <a:xfrm>
            <a:off x="2036135" y="1557131"/>
            <a:ext cx="1910993" cy="4169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爱设计-3-17">
            <a:extLst>
              <a:ext uri="{FF2B5EF4-FFF2-40B4-BE49-F238E27FC236}">
                <a16:creationId xmlns:a16="http://schemas.microsoft.com/office/drawing/2014/main" id="{539F265F-31D7-4A5C-B537-B34ABDDF7614}"/>
              </a:ext>
            </a:extLst>
          </p:cNvPr>
          <p:cNvSpPr/>
          <p:nvPr/>
        </p:nvSpPr>
        <p:spPr>
          <a:xfrm>
            <a:off x="5159263" y="2209856"/>
            <a:ext cx="111823" cy="11182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爱设计-3-18">
            <a:extLst>
              <a:ext uri="{FF2B5EF4-FFF2-40B4-BE49-F238E27FC236}">
                <a16:creationId xmlns:a16="http://schemas.microsoft.com/office/drawing/2014/main" id="{DF99001E-E05C-4F89-62BB-F782655E01E7}"/>
              </a:ext>
            </a:extLst>
          </p:cNvPr>
          <p:cNvSpPr/>
          <p:nvPr/>
        </p:nvSpPr>
        <p:spPr>
          <a:xfrm>
            <a:off x="8430831" y="4023231"/>
            <a:ext cx="111823" cy="11182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爱设计-3-19">
            <a:extLst>
              <a:ext uri="{FF2B5EF4-FFF2-40B4-BE49-F238E27FC236}">
                <a16:creationId xmlns:a16="http://schemas.microsoft.com/office/drawing/2014/main" id="{A66BC6AD-FCDA-6AB5-7EDA-F3A3BD749EF4}"/>
              </a:ext>
            </a:extLst>
          </p:cNvPr>
          <p:cNvSpPr/>
          <p:nvPr/>
        </p:nvSpPr>
        <p:spPr>
          <a:xfrm>
            <a:off x="5103353" y="4484888"/>
            <a:ext cx="111823" cy="11182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爱设计-3-20">
            <a:extLst>
              <a:ext uri="{FF2B5EF4-FFF2-40B4-BE49-F238E27FC236}">
                <a16:creationId xmlns:a16="http://schemas.microsoft.com/office/drawing/2014/main" id="{503B3FD4-DC3B-368E-371F-3E3D201CD71B}"/>
              </a:ext>
            </a:extLst>
          </p:cNvPr>
          <p:cNvSpPr/>
          <p:nvPr/>
        </p:nvSpPr>
        <p:spPr>
          <a:xfrm>
            <a:off x="2036135" y="4838477"/>
            <a:ext cx="1852415" cy="4169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爱设计-3-21">
            <a:extLst>
              <a:ext uri="{FF2B5EF4-FFF2-40B4-BE49-F238E27FC236}">
                <a16:creationId xmlns:a16="http://schemas.microsoft.com/office/drawing/2014/main" id="{01490032-EFB5-8E44-F25C-E24DFD8DDCE4}"/>
              </a:ext>
            </a:extLst>
          </p:cNvPr>
          <p:cNvSpPr/>
          <p:nvPr/>
        </p:nvSpPr>
        <p:spPr>
          <a:xfrm>
            <a:off x="8557258" y="2217342"/>
            <a:ext cx="1937077" cy="4169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爱设计-3-23">
            <a:extLst>
              <a:ext uri="{FF2B5EF4-FFF2-40B4-BE49-F238E27FC236}">
                <a16:creationId xmlns:a16="http://schemas.microsoft.com/office/drawing/2014/main" id="{320AC863-E76E-9A2F-8F3F-C56AD4560ACC}"/>
              </a:ext>
            </a:extLst>
          </p:cNvPr>
          <p:cNvSpPr txBox="1"/>
          <p:nvPr/>
        </p:nvSpPr>
        <p:spPr>
          <a:xfrm>
            <a:off x="937769" y="2040727"/>
            <a:ext cx="3090296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爱设计-3-26">
            <a:extLst>
              <a:ext uri="{FF2B5EF4-FFF2-40B4-BE49-F238E27FC236}">
                <a16:creationId xmlns:a16="http://schemas.microsoft.com/office/drawing/2014/main" id="{D18782D6-C966-3E26-0716-AE2B8E00C9F8}"/>
              </a:ext>
            </a:extLst>
          </p:cNvPr>
          <p:cNvSpPr txBox="1"/>
          <p:nvPr/>
        </p:nvSpPr>
        <p:spPr>
          <a:xfrm>
            <a:off x="999502" y="5325367"/>
            <a:ext cx="298348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爱设计-3-27">
            <a:extLst>
              <a:ext uri="{FF2B5EF4-FFF2-40B4-BE49-F238E27FC236}">
                <a16:creationId xmlns:a16="http://schemas.microsoft.com/office/drawing/2014/main" id="{CC92AF1B-1DB4-263A-C2E6-7F2D84A5635F}"/>
              </a:ext>
            </a:extLst>
          </p:cNvPr>
          <p:cNvSpPr txBox="1"/>
          <p:nvPr/>
        </p:nvSpPr>
        <p:spPr>
          <a:xfrm>
            <a:off x="8486742" y="2712649"/>
            <a:ext cx="3163391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76297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D2846E1-3735-D5AF-62BC-161A4A8916FE}"/>
              </a:ext>
            </a:extLst>
          </p:cNvPr>
          <p:cNvSpPr/>
          <p:nvPr/>
        </p:nvSpPr>
        <p:spPr>
          <a:xfrm>
            <a:off x="4983167" y="1701016"/>
            <a:ext cx="1529499" cy="1455089"/>
          </a:xfrm>
          <a:custGeom>
            <a:avLst/>
            <a:gdLst>
              <a:gd name="connsiteX0" fmla="*/ 931123 w 1862246"/>
              <a:gd name="connsiteY0" fmla="*/ 0 h 1771650"/>
              <a:gd name="connsiteX1" fmla="*/ 1862246 w 1862246"/>
              <a:gd name="connsiteY1" fmla="*/ 1771650 h 1771650"/>
              <a:gd name="connsiteX2" fmla="*/ 0 w 1862246"/>
              <a:gd name="connsiteY2" fmla="*/ 1771650 h 1771650"/>
              <a:gd name="connsiteX3" fmla="*/ 931123 w 1862246"/>
              <a:gd name="connsiteY3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246" h="1771650">
                <a:moveTo>
                  <a:pt x="931123" y="0"/>
                </a:moveTo>
                <a:lnTo>
                  <a:pt x="1862246" y="1771650"/>
                </a:lnTo>
                <a:lnTo>
                  <a:pt x="0" y="1771650"/>
                </a:lnTo>
                <a:lnTo>
                  <a:pt x="9311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A758FDC1-D30F-3A31-D43F-EBCB471BAB44}"/>
              </a:ext>
            </a:extLst>
          </p:cNvPr>
          <p:cNvSpPr/>
          <p:nvPr/>
        </p:nvSpPr>
        <p:spPr>
          <a:xfrm>
            <a:off x="4280092" y="3414264"/>
            <a:ext cx="2935648" cy="1079582"/>
          </a:xfrm>
          <a:custGeom>
            <a:avLst/>
            <a:gdLst>
              <a:gd name="connsiteX0" fmla="*/ 690833 w 3574310"/>
              <a:gd name="connsiteY0" fmla="*/ 0 h 1314450"/>
              <a:gd name="connsiteX1" fmla="*/ 2883477 w 3574310"/>
              <a:gd name="connsiteY1" fmla="*/ 0 h 1314450"/>
              <a:gd name="connsiteX2" fmla="*/ 3574310 w 3574310"/>
              <a:gd name="connsiteY2" fmla="*/ 1314450 h 1314450"/>
              <a:gd name="connsiteX3" fmla="*/ 0 w 3574310"/>
              <a:gd name="connsiteY3" fmla="*/ 1314450 h 1314450"/>
              <a:gd name="connsiteX4" fmla="*/ 690833 w 3574310"/>
              <a:gd name="connsiteY4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310" h="1314450">
                <a:moveTo>
                  <a:pt x="690833" y="0"/>
                </a:moveTo>
                <a:lnTo>
                  <a:pt x="2883477" y="0"/>
                </a:lnTo>
                <a:lnTo>
                  <a:pt x="3574310" y="1314450"/>
                </a:lnTo>
                <a:lnTo>
                  <a:pt x="0" y="1314450"/>
                </a:lnTo>
                <a:lnTo>
                  <a:pt x="6908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任意多边形: 形状 4">
            <a:extLst>
              <a:ext uri="{FF2B5EF4-FFF2-40B4-BE49-F238E27FC236}">
                <a16:creationId xmlns:a16="http://schemas.microsoft.com/office/drawing/2014/main" id="{2EE1C65D-FF63-BDE1-1381-AD5739FCCD0E}"/>
              </a:ext>
            </a:extLst>
          </p:cNvPr>
          <p:cNvSpPr/>
          <p:nvPr/>
        </p:nvSpPr>
        <p:spPr>
          <a:xfrm>
            <a:off x="3577018" y="4752006"/>
            <a:ext cx="4341799" cy="1079582"/>
          </a:xfrm>
          <a:custGeom>
            <a:avLst/>
            <a:gdLst>
              <a:gd name="connsiteX0" fmla="*/ 690833 w 5286375"/>
              <a:gd name="connsiteY0" fmla="*/ 0 h 1314450"/>
              <a:gd name="connsiteX1" fmla="*/ 4595542 w 5286375"/>
              <a:gd name="connsiteY1" fmla="*/ 0 h 1314450"/>
              <a:gd name="connsiteX2" fmla="*/ 5286375 w 5286375"/>
              <a:gd name="connsiteY2" fmla="*/ 1314450 h 1314450"/>
              <a:gd name="connsiteX3" fmla="*/ 0 w 5286375"/>
              <a:gd name="connsiteY3" fmla="*/ 1314450 h 1314450"/>
              <a:gd name="connsiteX4" fmla="*/ 690833 w 5286375"/>
              <a:gd name="connsiteY4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6375" h="1314450">
                <a:moveTo>
                  <a:pt x="690833" y="0"/>
                </a:moveTo>
                <a:lnTo>
                  <a:pt x="4595542" y="0"/>
                </a:lnTo>
                <a:lnTo>
                  <a:pt x="5286375" y="1314450"/>
                </a:lnTo>
                <a:lnTo>
                  <a:pt x="0" y="1314450"/>
                </a:lnTo>
                <a:lnTo>
                  <a:pt x="6908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85AA0A-619E-3C1D-82DD-48645AA5235C}"/>
              </a:ext>
            </a:extLst>
          </p:cNvPr>
          <p:cNvSpPr/>
          <p:nvPr/>
        </p:nvSpPr>
        <p:spPr>
          <a:xfrm>
            <a:off x="4983165" y="3054402"/>
            <a:ext cx="1529499" cy="20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236C5FE-DD33-A448-1DEF-8BE9FFC9B28D}"/>
              </a:ext>
            </a:extLst>
          </p:cNvPr>
          <p:cNvSpPr/>
          <p:nvPr/>
        </p:nvSpPr>
        <p:spPr>
          <a:xfrm>
            <a:off x="4288446" y="4398716"/>
            <a:ext cx="2918943" cy="20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DB3C0E2C-6FFC-F728-30F8-557880E6B531}"/>
              </a:ext>
            </a:extLst>
          </p:cNvPr>
          <p:cNvSpPr/>
          <p:nvPr/>
        </p:nvSpPr>
        <p:spPr>
          <a:xfrm>
            <a:off x="3577016" y="5729888"/>
            <a:ext cx="4341800" cy="203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4905691-1271-6181-0C29-070EACA52BCB}"/>
              </a:ext>
            </a:extLst>
          </p:cNvPr>
          <p:cNvCxnSpPr>
            <a:stCxn id="7" idx="6"/>
          </p:cNvCxnSpPr>
          <p:nvPr/>
        </p:nvCxnSpPr>
        <p:spPr>
          <a:xfrm>
            <a:off x="6512665" y="3156102"/>
            <a:ext cx="3090972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50">
            <a:extLst>
              <a:ext uri="{FF2B5EF4-FFF2-40B4-BE49-F238E27FC236}">
                <a16:creationId xmlns:a16="http://schemas.microsoft.com/office/drawing/2014/main" id="{27C32A28-A4C7-3503-B148-3FB33350D298}"/>
              </a:ext>
            </a:extLst>
          </p:cNvPr>
          <p:cNvSpPr txBox="1"/>
          <p:nvPr/>
        </p:nvSpPr>
        <p:spPr>
          <a:xfrm>
            <a:off x="7215741" y="1885192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51">
            <a:extLst>
              <a:ext uri="{FF2B5EF4-FFF2-40B4-BE49-F238E27FC236}">
                <a16:creationId xmlns:a16="http://schemas.microsoft.com/office/drawing/2014/main" id="{147C52C5-8359-2B82-77EA-FCF1B8F78AF9}"/>
              </a:ext>
            </a:extLst>
          </p:cNvPr>
          <p:cNvSpPr txBox="1"/>
          <p:nvPr/>
        </p:nvSpPr>
        <p:spPr>
          <a:xfrm>
            <a:off x="7138194" y="2170285"/>
            <a:ext cx="2619265" cy="82227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1B019F7-63E8-A625-E438-43120C39CEB9}"/>
              </a:ext>
            </a:extLst>
          </p:cNvPr>
          <p:cNvCxnSpPr/>
          <p:nvPr/>
        </p:nvCxnSpPr>
        <p:spPr>
          <a:xfrm flipH="1">
            <a:off x="1216765" y="4497222"/>
            <a:ext cx="3090972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54">
            <a:extLst>
              <a:ext uri="{FF2B5EF4-FFF2-40B4-BE49-F238E27FC236}">
                <a16:creationId xmlns:a16="http://schemas.microsoft.com/office/drawing/2014/main" id="{B2C81F02-567A-A2CC-4BD6-662C06719038}"/>
              </a:ext>
            </a:extLst>
          </p:cNvPr>
          <p:cNvSpPr txBox="1"/>
          <p:nvPr/>
        </p:nvSpPr>
        <p:spPr>
          <a:xfrm>
            <a:off x="1294312" y="306098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55">
            <a:extLst>
              <a:ext uri="{FF2B5EF4-FFF2-40B4-BE49-F238E27FC236}">
                <a16:creationId xmlns:a16="http://schemas.microsoft.com/office/drawing/2014/main" id="{FAF300EA-D202-2EB2-78B9-E2A672F5302B}"/>
              </a:ext>
            </a:extLst>
          </p:cNvPr>
          <p:cNvSpPr txBox="1"/>
          <p:nvPr/>
        </p:nvSpPr>
        <p:spPr>
          <a:xfrm>
            <a:off x="1216765" y="3414171"/>
            <a:ext cx="2568159" cy="82227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37C9D5C-DA1B-31B8-6E41-F82EADF2CE79}"/>
              </a:ext>
            </a:extLst>
          </p:cNvPr>
          <p:cNvCxnSpPr/>
          <p:nvPr/>
        </p:nvCxnSpPr>
        <p:spPr>
          <a:xfrm>
            <a:off x="7884265" y="5842152"/>
            <a:ext cx="3090972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58">
            <a:extLst>
              <a:ext uri="{FF2B5EF4-FFF2-40B4-BE49-F238E27FC236}">
                <a16:creationId xmlns:a16="http://schemas.microsoft.com/office/drawing/2014/main" id="{7F697A47-1420-3A0F-BBAD-4D181CF20D9F}"/>
              </a:ext>
            </a:extLst>
          </p:cNvPr>
          <p:cNvSpPr txBox="1"/>
          <p:nvPr/>
        </p:nvSpPr>
        <p:spPr>
          <a:xfrm>
            <a:off x="8587341" y="4571242"/>
            <a:ext cx="215443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59">
            <a:extLst>
              <a:ext uri="{FF2B5EF4-FFF2-40B4-BE49-F238E27FC236}">
                <a16:creationId xmlns:a16="http://schemas.microsoft.com/office/drawing/2014/main" id="{0721ADA2-7D51-37A7-9D2C-1B8FCFD03751}"/>
              </a:ext>
            </a:extLst>
          </p:cNvPr>
          <p:cNvSpPr txBox="1"/>
          <p:nvPr/>
        </p:nvSpPr>
        <p:spPr>
          <a:xfrm>
            <a:off x="8509794" y="4856335"/>
            <a:ext cx="2619265" cy="82227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581212" y="2426684"/>
            <a:ext cx="443565" cy="319114"/>
            <a:chOff x="3820635" y="3071676"/>
            <a:chExt cx="541058" cy="389258"/>
          </a:xfrm>
          <a:solidFill>
            <a:schemeClr val="bg1"/>
          </a:solidFill>
        </p:grpSpPr>
        <p:sp>
          <p:nvSpPr>
            <p:cNvPr id="20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1" name="Freeform 227"/>
            <p:cNvSpPr/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2" name="Freeform 228"/>
            <p:cNvSpPr/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3" name="Freeform 229"/>
            <p:cNvSpPr/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4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6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7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526135" y="3744568"/>
            <a:ext cx="443565" cy="418975"/>
            <a:chOff x="4882149" y="3025052"/>
            <a:chExt cx="489013" cy="461905"/>
          </a:xfrm>
          <a:solidFill>
            <a:schemeClr val="bg1"/>
          </a:solidFill>
        </p:grpSpPr>
        <p:sp>
          <p:nvSpPr>
            <p:cNvPr id="29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0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1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2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3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4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5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57117" y="5096570"/>
            <a:ext cx="381601" cy="390454"/>
            <a:chOff x="7094088" y="3043485"/>
            <a:chExt cx="420702" cy="430461"/>
          </a:xfrm>
          <a:solidFill>
            <a:schemeClr val="bg1"/>
          </a:solidFill>
        </p:grpSpPr>
        <p:sp>
          <p:nvSpPr>
            <p:cNvPr id="37" name="Freeform 833"/>
            <p:cNvSpPr>
              <a:spLocks noEditPoints="1"/>
            </p:cNvSpPr>
            <p:nvPr/>
          </p:nvSpPr>
          <p:spPr bwMode="auto">
            <a:xfrm>
              <a:off x="7094088" y="3207212"/>
              <a:ext cx="185413" cy="266734"/>
            </a:xfrm>
            <a:custGeom>
              <a:avLst/>
              <a:gdLst>
                <a:gd name="T0" fmla="*/ 95 w 171"/>
                <a:gd name="T1" fmla="*/ 24 h 246"/>
                <a:gd name="T2" fmla="*/ 147 w 171"/>
                <a:gd name="T3" fmla="*/ 201 h 246"/>
                <a:gd name="T4" fmla="*/ 76 w 171"/>
                <a:gd name="T5" fmla="*/ 223 h 246"/>
                <a:gd name="T6" fmla="*/ 24 w 171"/>
                <a:gd name="T7" fmla="*/ 43 h 246"/>
                <a:gd name="T8" fmla="*/ 95 w 171"/>
                <a:gd name="T9" fmla="*/ 24 h 246"/>
                <a:gd name="T10" fmla="*/ 107 w 171"/>
                <a:gd name="T11" fmla="*/ 0 h 246"/>
                <a:gd name="T12" fmla="*/ 90 w 171"/>
                <a:gd name="T13" fmla="*/ 5 h 246"/>
                <a:gd name="T14" fmla="*/ 17 w 171"/>
                <a:gd name="T15" fmla="*/ 26 h 246"/>
                <a:gd name="T16" fmla="*/ 0 w 171"/>
                <a:gd name="T17" fmla="*/ 31 h 246"/>
                <a:gd name="T18" fmla="*/ 5 w 171"/>
                <a:gd name="T19" fmla="*/ 50 h 246"/>
                <a:gd name="T20" fmla="*/ 57 w 171"/>
                <a:gd name="T21" fmla="*/ 227 h 246"/>
                <a:gd name="T22" fmla="*/ 64 w 171"/>
                <a:gd name="T23" fmla="*/ 246 h 246"/>
                <a:gd name="T24" fmla="*/ 81 w 171"/>
                <a:gd name="T25" fmla="*/ 241 h 246"/>
                <a:gd name="T26" fmla="*/ 152 w 171"/>
                <a:gd name="T27" fmla="*/ 220 h 246"/>
                <a:gd name="T28" fmla="*/ 171 w 171"/>
                <a:gd name="T29" fmla="*/ 215 h 246"/>
                <a:gd name="T30" fmla="*/ 166 w 171"/>
                <a:gd name="T31" fmla="*/ 197 h 246"/>
                <a:gd name="T32" fmla="*/ 114 w 171"/>
                <a:gd name="T33" fmla="*/ 17 h 246"/>
                <a:gd name="T34" fmla="*/ 107 w 171"/>
                <a:gd name="T35" fmla="*/ 0 h 246"/>
                <a:gd name="T36" fmla="*/ 107 w 171"/>
                <a:gd name="T3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246">
                  <a:moveTo>
                    <a:pt x="95" y="24"/>
                  </a:moveTo>
                  <a:lnTo>
                    <a:pt x="147" y="201"/>
                  </a:lnTo>
                  <a:lnTo>
                    <a:pt x="76" y="223"/>
                  </a:lnTo>
                  <a:lnTo>
                    <a:pt x="24" y="43"/>
                  </a:lnTo>
                  <a:lnTo>
                    <a:pt x="95" y="24"/>
                  </a:lnTo>
                  <a:close/>
                  <a:moveTo>
                    <a:pt x="107" y="0"/>
                  </a:moveTo>
                  <a:lnTo>
                    <a:pt x="90" y="5"/>
                  </a:lnTo>
                  <a:lnTo>
                    <a:pt x="17" y="26"/>
                  </a:lnTo>
                  <a:lnTo>
                    <a:pt x="0" y="31"/>
                  </a:lnTo>
                  <a:lnTo>
                    <a:pt x="5" y="50"/>
                  </a:lnTo>
                  <a:lnTo>
                    <a:pt x="57" y="227"/>
                  </a:lnTo>
                  <a:lnTo>
                    <a:pt x="64" y="246"/>
                  </a:lnTo>
                  <a:lnTo>
                    <a:pt x="81" y="241"/>
                  </a:lnTo>
                  <a:lnTo>
                    <a:pt x="152" y="220"/>
                  </a:lnTo>
                  <a:lnTo>
                    <a:pt x="171" y="215"/>
                  </a:lnTo>
                  <a:lnTo>
                    <a:pt x="166" y="197"/>
                  </a:lnTo>
                  <a:lnTo>
                    <a:pt x="114" y="17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8" name="Freeform 834"/>
            <p:cNvSpPr>
              <a:spLocks noEditPoints="1"/>
            </p:cNvSpPr>
            <p:nvPr/>
          </p:nvSpPr>
          <p:spPr bwMode="auto">
            <a:xfrm>
              <a:off x="7094088" y="3207212"/>
              <a:ext cx="185413" cy="266734"/>
            </a:xfrm>
            <a:custGeom>
              <a:avLst/>
              <a:gdLst>
                <a:gd name="T0" fmla="*/ 95 w 171"/>
                <a:gd name="T1" fmla="*/ 24 h 246"/>
                <a:gd name="T2" fmla="*/ 147 w 171"/>
                <a:gd name="T3" fmla="*/ 201 h 246"/>
                <a:gd name="T4" fmla="*/ 76 w 171"/>
                <a:gd name="T5" fmla="*/ 223 h 246"/>
                <a:gd name="T6" fmla="*/ 24 w 171"/>
                <a:gd name="T7" fmla="*/ 43 h 246"/>
                <a:gd name="T8" fmla="*/ 95 w 171"/>
                <a:gd name="T9" fmla="*/ 24 h 246"/>
                <a:gd name="T10" fmla="*/ 107 w 171"/>
                <a:gd name="T11" fmla="*/ 0 h 246"/>
                <a:gd name="T12" fmla="*/ 90 w 171"/>
                <a:gd name="T13" fmla="*/ 5 h 246"/>
                <a:gd name="T14" fmla="*/ 17 w 171"/>
                <a:gd name="T15" fmla="*/ 26 h 246"/>
                <a:gd name="T16" fmla="*/ 0 w 171"/>
                <a:gd name="T17" fmla="*/ 31 h 246"/>
                <a:gd name="T18" fmla="*/ 5 w 171"/>
                <a:gd name="T19" fmla="*/ 50 h 246"/>
                <a:gd name="T20" fmla="*/ 57 w 171"/>
                <a:gd name="T21" fmla="*/ 227 h 246"/>
                <a:gd name="T22" fmla="*/ 64 w 171"/>
                <a:gd name="T23" fmla="*/ 246 h 246"/>
                <a:gd name="T24" fmla="*/ 81 w 171"/>
                <a:gd name="T25" fmla="*/ 241 h 246"/>
                <a:gd name="T26" fmla="*/ 152 w 171"/>
                <a:gd name="T27" fmla="*/ 220 h 246"/>
                <a:gd name="T28" fmla="*/ 171 w 171"/>
                <a:gd name="T29" fmla="*/ 215 h 246"/>
                <a:gd name="T30" fmla="*/ 166 w 171"/>
                <a:gd name="T31" fmla="*/ 197 h 246"/>
                <a:gd name="T32" fmla="*/ 114 w 171"/>
                <a:gd name="T33" fmla="*/ 17 h 246"/>
                <a:gd name="T34" fmla="*/ 107 w 171"/>
                <a:gd name="T35" fmla="*/ 0 h 246"/>
                <a:gd name="T36" fmla="*/ 107 w 171"/>
                <a:gd name="T3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246">
                  <a:moveTo>
                    <a:pt x="95" y="24"/>
                  </a:moveTo>
                  <a:lnTo>
                    <a:pt x="147" y="201"/>
                  </a:lnTo>
                  <a:lnTo>
                    <a:pt x="76" y="223"/>
                  </a:lnTo>
                  <a:lnTo>
                    <a:pt x="24" y="43"/>
                  </a:lnTo>
                  <a:lnTo>
                    <a:pt x="95" y="24"/>
                  </a:lnTo>
                  <a:moveTo>
                    <a:pt x="107" y="0"/>
                  </a:moveTo>
                  <a:lnTo>
                    <a:pt x="90" y="5"/>
                  </a:lnTo>
                  <a:lnTo>
                    <a:pt x="17" y="26"/>
                  </a:lnTo>
                  <a:lnTo>
                    <a:pt x="0" y="31"/>
                  </a:lnTo>
                  <a:lnTo>
                    <a:pt x="5" y="50"/>
                  </a:lnTo>
                  <a:lnTo>
                    <a:pt x="57" y="227"/>
                  </a:lnTo>
                  <a:lnTo>
                    <a:pt x="64" y="246"/>
                  </a:lnTo>
                  <a:lnTo>
                    <a:pt x="81" y="241"/>
                  </a:lnTo>
                  <a:lnTo>
                    <a:pt x="152" y="220"/>
                  </a:lnTo>
                  <a:lnTo>
                    <a:pt x="171" y="215"/>
                  </a:lnTo>
                  <a:lnTo>
                    <a:pt x="166" y="197"/>
                  </a:lnTo>
                  <a:lnTo>
                    <a:pt x="114" y="17"/>
                  </a:lnTo>
                  <a:lnTo>
                    <a:pt x="107" y="0"/>
                  </a:lnTo>
                  <a:lnTo>
                    <a:pt x="10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9" name="Freeform 835"/>
            <p:cNvSpPr/>
            <p:nvPr/>
          </p:nvSpPr>
          <p:spPr bwMode="auto">
            <a:xfrm>
              <a:off x="7217696" y="3043485"/>
              <a:ext cx="297094" cy="338297"/>
            </a:xfrm>
            <a:custGeom>
              <a:avLst/>
              <a:gdLst>
                <a:gd name="T0" fmla="*/ 111 w 116"/>
                <a:gd name="T1" fmla="*/ 93 h 132"/>
                <a:gd name="T2" fmla="*/ 104 w 116"/>
                <a:gd name="T3" fmla="*/ 105 h 132"/>
                <a:gd name="T4" fmla="*/ 104 w 116"/>
                <a:gd name="T5" fmla="*/ 108 h 132"/>
                <a:gd name="T6" fmla="*/ 94 w 116"/>
                <a:gd name="T7" fmla="*/ 121 h 132"/>
                <a:gd name="T8" fmla="*/ 93 w 116"/>
                <a:gd name="T9" fmla="*/ 126 h 132"/>
                <a:gd name="T10" fmla="*/ 79 w 116"/>
                <a:gd name="T11" fmla="*/ 132 h 132"/>
                <a:gd name="T12" fmla="*/ 74 w 116"/>
                <a:gd name="T13" fmla="*/ 132 h 132"/>
                <a:gd name="T14" fmla="*/ 42 w 116"/>
                <a:gd name="T15" fmla="*/ 129 h 132"/>
                <a:gd name="T16" fmla="*/ 31 w 116"/>
                <a:gd name="T17" fmla="*/ 128 h 132"/>
                <a:gd name="T18" fmla="*/ 16 w 116"/>
                <a:gd name="T19" fmla="*/ 130 h 132"/>
                <a:gd name="T20" fmla="*/ 0 w 116"/>
                <a:gd name="T21" fmla="*/ 74 h 132"/>
                <a:gd name="T22" fmla="*/ 35 w 116"/>
                <a:gd name="T23" fmla="*/ 35 h 132"/>
                <a:gd name="T24" fmla="*/ 37 w 116"/>
                <a:gd name="T25" fmla="*/ 6 h 132"/>
                <a:gd name="T26" fmla="*/ 48 w 116"/>
                <a:gd name="T27" fmla="*/ 0 h 132"/>
                <a:gd name="T28" fmla="*/ 60 w 116"/>
                <a:gd name="T29" fmla="*/ 31 h 132"/>
                <a:gd name="T30" fmla="*/ 59 w 116"/>
                <a:gd name="T31" fmla="*/ 40 h 132"/>
                <a:gd name="T32" fmla="*/ 58 w 116"/>
                <a:gd name="T33" fmla="*/ 48 h 132"/>
                <a:gd name="T34" fmla="*/ 95 w 116"/>
                <a:gd name="T35" fmla="*/ 56 h 132"/>
                <a:gd name="T36" fmla="*/ 98 w 116"/>
                <a:gd name="T37" fmla="*/ 56 h 132"/>
                <a:gd name="T38" fmla="*/ 116 w 116"/>
                <a:gd name="T39" fmla="*/ 73 h 132"/>
                <a:gd name="T40" fmla="*/ 110 w 116"/>
                <a:gd name="T41" fmla="*/ 86 h 132"/>
                <a:gd name="T42" fmla="*/ 111 w 116"/>
                <a:gd name="T43" fmla="*/ 9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132">
                  <a:moveTo>
                    <a:pt x="111" y="93"/>
                  </a:moveTo>
                  <a:cubicBezTo>
                    <a:pt x="111" y="98"/>
                    <a:pt x="108" y="102"/>
                    <a:pt x="104" y="105"/>
                  </a:cubicBezTo>
                  <a:cubicBezTo>
                    <a:pt x="104" y="106"/>
                    <a:pt x="104" y="107"/>
                    <a:pt x="104" y="108"/>
                  </a:cubicBezTo>
                  <a:cubicBezTo>
                    <a:pt x="104" y="114"/>
                    <a:pt x="100" y="119"/>
                    <a:pt x="94" y="121"/>
                  </a:cubicBezTo>
                  <a:cubicBezTo>
                    <a:pt x="94" y="123"/>
                    <a:pt x="94" y="124"/>
                    <a:pt x="93" y="126"/>
                  </a:cubicBezTo>
                  <a:cubicBezTo>
                    <a:pt x="91" y="131"/>
                    <a:pt x="85" y="132"/>
                    <a:pt x="79" y="132"/>
                  </a:cubicBezTo>
                  <a:cubicBezTo>
                    <a:pt x="77" y="132"/>
                    <a:pt x="75" y="132"/>
                    <a:pt x="74" y="132"/>
                  </a:cubicBezTo>
                  <a:cubicBezTo>
                    <a:pt x="67" y="131"/>
                    <a:pt x="55" y="130"/>
                    <a:pt x="42" y="129"/>
                  </a:cubicBezTo>
                  <a:cubicBezTo>
                    <a:pt x="38" y="128"/>
                    <a:pt x="34" y="128"/>
                    <a:pt x="31" y="128"/>
                  </a:cubicBezTo>
                  <a:cubicBezTo>
                    <a:pt x="24" y="128"/>
                    <a:pt x="19" y="129"/>
                    <a:pt x="16" y="1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" y="66"/>
                    <a:pt x="29" y="46"/>
                    <a:pt x="35" y="35"/>
                  </a:cubicBezTo>
                  <a:cubicBezTo>
                    <a:pt x="38" y="23"/>
                    <a:pt x="37" y="9"/>
                    <a:pt x="37" y="6"/>
                  </a:cubicBezTo>
                  <a:cubicBezTo>
                    <a:pt x="36" y="0"/>
                    <a:pt x="47" y="0"/>
                    <a:pt x="48" y="0"/>
                  </a:cubicBezTo>
                  <a:cubicBezTo>
                    <a:pt x="55" y="0"/>
                    <a:pt x="61" y="11"/>
                    <a:pt x="60" y="31"/>
                  </a:cubicBezTo>
                  <a:cubicBezTo>
                    <a:pt x="60" y="34"/>
                    <a:pt x="59" y="37"/>
                    <a:pt x="59" y="40"/>
                  </a:cubicBezTo>
                  <a:cubicBezTo>
                    <a:pt x="58" y="43"/>
                    <a:pt x="58" y="45"/>
                    <a:pt x="58" y="48"/>
                  </a:cubicBezTo>
                  <a:cubicBezTo>
                    <a:pt x="58" y="55"/>
                    <a:pt x="85" y="56"/>
                    <a:pt x="95" y="56"/>
                  </a:cubicBezTo>
                  <a:cubicBezTo>
                    <a:pt x="97" y="56"/>
                    <a:pt x="98" y="56"/>
                    <a:pt x="98" y="56"/>
                  </a:cubicBezTo>
                  <a:cubicBezTo>
                    <a:pt x="108" y="56"/>
                    <a:pt x="116" y="64"/>
                    <a:pt x="116" y="73"/>
                  </a:cubicBezTo>
                  <a:cubicBezTo>
                    <a:pt x="116" y="79"/>
                    <a:pt x="114" y="83"/>
                    <a:pt x="110" y="86"/>
                  </a:cubicBezTo>
                  <a:cubicBezTo>
                    <a:pt x="111" y="88"/>
                    <a:pt x="111" y="91"/>
                    <a:pt x="11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76685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363540" y="1422119"/>
            <a:ext cx="1015663" cy="40137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3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CONTENTS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31041" y="3299517"/>
            <a:ext cx="95056" cy="585541"/>
            <a:chOff x="3638939" y="1844295"/>
            <a:chExt cx="223935" cy="1379430"/>
          </a:xfrm>
        </p:grpSpPr>
        <p:sp>
          <p:nvSpPr>
            <p:cNvPr id="61" name="椭圆 60"/>
            <p:cNvSpPr/>
            <p:nvPr/>
          </p:nvSpPr>
          <p:spPr>
            <a:xfrm>
              <a:off x="3638939" y="184429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638939" y="222946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638939" y="261462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638939" y="299979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688115" y="895741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88115" y="4077650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10396060" y="420166"/>
            <a:ext cx="1061933" cy="217340"/>
            <a:chOff x="-4268745" y="7252854"/>
            <a:chExt cx="4511220" cy="923286"/>
          </a:xfrm>
        </p:grpSpPr>
        <p:sp>
          <p:nvSpPr>
            <p:cNvPr id="68" name="十字星 67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9" name="十字星 68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0" name="十字星 69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1" name="十字星 70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72" name="直接连接符 71"/>
          <p:cNvCxnSpPr>
            <a:cxnSpLocks/>
            <a:stCxn id="76" idx="3"/>
          </p:cNvCxnSpPr>
          <p:nvPr/>
        </p:nvCxnSpPr>
        <p:spPr>
          <a:xfrm>
            <a:off x="3856931" y="523056"/>
            <a:ext cx="6014857" cy="578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670113" y="344170"/>
            <a:ext cx="3186818" cy="369332"/>
            <a:chOff x="8678487" y="326489"/>
            <a:chExt cx="3186818" cy="369332"/>
          </a:xfrm>
        </p:grpSpPr>
        <p:grpSp>
          <p:nvGrpSpPr>
            <p:cNvPr id="74" name="组合 73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091743" y="336098"/>
              <a:ext cx="177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Company Name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24" name="Rectangle 3"/>
          <p:cNvSpPr>
            <a:spLocks/>
          </p:cNvSpPr>
          <p:nvPr/>
        </p:nvSpPr>
        <p:spPr bwMode="auto">
          <a:xfrm>
            <a:off x="5489103" y="6364674"/>
            <a:ext cx="5950228" cy="29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r"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rPr>
              <a:t>Click here to add content, content to match the title. </a:t>
            </a:r>
            <a:endParaRPr lang="zh-CN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Helvetica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513739" y="1533376"/>
            <a:ext cx="3650411" cy="2109089"/>
            <a:chOff x="3457756" y="1775967"/>
            <a:chExt cx="3650410" cy="2109089"/>
          </a:xfrm>
        </p:grpSpPr>
        <p:sp>
          <p:nvSpPr>
            <p:cNvPr id="13" name="圆角矩形 12"/>
            <p:cNvSpPr/>
            <p:nvPr/>
          </p:nvSpPr>
          <p:spPr>
            <a:xfrm>
              <a:off x="3457756" y="1800042"/>
              <a:ext cx="3650410" cy="20850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algn="t" rotWithShape="0">
                <a:schemeClr val="accent3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53860" y="2560278"/>
              <a:ext cx="2615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3457756" y="1800042"/>
              <a:ext cx="2778912" cy="432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6283218" y="1800042"/>
              <a:ext cx="824948" cy="432443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84" name="Rectangle 3"/>
            <p:cNvSpPr>
              <a:spLocks/>
            </p:cNvSpPr>
            <p:nvPr/>
          </p:nvSpPr>
          <p:spPr bwMode="auto">
            <a:xfrm>
              <a:off x="3734215" y="3028511"/>
              <a:ext cx="2749683" cy="52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>
              <a:lvl1pPr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Helvetica" panose="020B0604020202020204" pitchFamily="34" charset="0"/>
                </a:rPr>
                <a:t>Click here to add content, content to match the title. </a:t>
              </a:r>
              <a:endPara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6742490" y="3638175"/>
              <a:ext cx="219879" cy="145084"/>
              <a:chOff x="11732424" y="5899869"/>
              <a:chExt cx="219879" cy="145084"/>
            </a:xfrm>
            <a:solidFill>
              <a:schemeClr val="accent4"/>
            </a:solidFill>
          </p:grpSpPr>
          <p:sp>
            <p:nvSpPr>
              <p:cNvPr id="87" name="等腰三角形 86"/>
              <p:cNvSpPr/>
              <p:nvPr/>
            </p:nvSpPr>
            <p:spPr>
              <a:xfrm rot="16200000">
                <a:off x="11700420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88" name="等腰三角形 87"/>
              <p:cNvSpPr/>
              <p:nvPr/>
            </p:nvSpPr>
            <p:spPr>
              <a:xfrm rot="5400000" flipH="1">
                <a:off x="11839224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457757" y="1808154"/>
              <a:ext cx="275539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accent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//  PART ONE  //</a:t>
              </a:r>
              <a:endParaRPr lang="zh-CN" altLang="en-US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6397918" y="1775967"/>
              <a:ext cx="649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754895" y="1533376"/>
            <a:ext cx="3650411" cy="2109089"/>
            <a:chOff x="3457756" y="1775967"/>
            <a:chExt cx="3650410" cy="2109089"/>
          </a:xfrm>
        </p:grpSpPr>
        <p:sp>
          <p:nvSpPr>
            <p:cNvPr id="92" name="圆角矩形 91"/>
            <p:cNvSpPr/>
            <p:nvPr/>
          </p:nvSpPr>
          <p:spPr>
            <a:xfrm>
              <a:off x="3457756" y="1800042"/>
              <a:ext cx="3650410" cy="20850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algn="t" rotWithShape="0">
                <a:schemeClr val="accent3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653860" y="2560278"/>
              <a:ext cx="2615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3457756" y="1800042"/>
              <a:ext cx="2778912" cy="432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6283218" y="1800042"/>
              <a:ext cx="824948" cy="432443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6" name="Rectangle 3"/>
            <p:cNvSpPr>
              <a:spLocks/>
            </p:cNvSpPr>
            <p:nvPr/>
          </p:nvSpPr>
          <p:spPr bwMode="auto">
            <a:xfrm>
              <a:off x="3734215" y="3028511"/>
              <a:ext cx="2749683" cy="52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>
              <a:lvl1pPr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Helvetica" panose="020B0604020202020204" pitchFamily="34" charset="0"/>
                </a:rPr>
                <a:t>Click here to add content, content to match the title. </a:t>
              </a:r>
              <a:endPara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6742490" y="3638175"/>
              <a:ext cx="219879" cy="145084"/>
              <a:chOff x="11732424" y="5899869"/>
              <a:chExt cx="219879" cy="145084"/>
            </a:xfrm>
            <a:solidFill>
              <a:schemeClr val="accent4"/>
            </a:solidFill>
          </p:grpSpPr>
          <p:sp>
            <p:nvSpPr>
              <p:cNvPr id="100" name="等腰三角形 99"/>
              <p:cNvSpPr/>
              <p:nvPr/>
            </p:nvSpPr>
            <p:spPr>
              <a:xfrm rot="16200000">
                <a:off x="11700420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5400000" flipH="1">
                <a:off x="11839224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98" name="文本框 97"/>
            <p:cNvSpPr txBox="1"/>
            <p:nvPr/>
          </p:nvSpPr>
          <p:spPr>
            <a:xfrm>
              <a:off x="3457757" y="1808154"/>
              <a:ext cx="275539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accent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//  PART TWO  //</a:t>
              </a:r>
              <a:endParaRPr lang="zh-CN" altLang="en-US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6397918" y="1775967"/>
              <a:ext cx="649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513739" y="3954839"/>
            <a:ext cx="3650411" cy="2109089"/>
            <a:chOff x="3457756" y="1775967"/>
            <a:chExt cx="3650410" cy="2109089"/>
          </a:xfrm>
        </p:grpSpPr>
        <p:sp>
          <p:nvSpPr>
            <p:cNvPr id="103" name="圆角矩形 102"/>
            <p:cNvSpPr/>
            <p:nvPr/>
          </p:nvSpPr>
          <p:spPr>
            <a:xfrm>
              <a:off x="3457756" y="1800042"/>
              <a:ext cx="3650410" cy="20850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algn="t" rotWithShape="0">
                <a:schemeClr val="accent3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3653860" y="2560278"/>
              <a:ext cx="2615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3457756" y="1800042"/>
              <a:ext cx="2778912" cy="432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6283218" y="1800042"/>
              <a:ext cx="824948" cy="432443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7" name="Rectangle 3"/>
            <p:cNvSpPr>
              <a:spLocks/>
            </p:cNvSpPr>
            <p:nvPr/>
          </p:nvSpPr>
          <p:spPr bwMode="auto">
            <a:xfrm>
              <a:off x="3734215" y="3028511"/>
              <a:ext cx="2749683" cy="52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>
              <a:lvl1pPr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Helvetica" panose="020B0604020202020204" pitchFamily="34" charset="0"/>
                </a:rPr>
                <a:t>Click here to add content, content to match the title. </a:t>
              </a:r>
              <a:endPara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6742490" y="3638175"/>
              <a:ext cx="219879" cy="145084"/>
              <a:chOff x="11732424" y="5899869"/>
              <a:chExt cx="219879" cy="145084"/>
            </a:xfrm>
            <a:solidFill>
              <a:schemeClr val="accent4"/>
            </a:solidFill>
          </p:grpSpPr>
          <p:sp>
            <p:nvSpPr>
              <p:cNvPr id="111" name="等腰三角形 110"/>
              <p:cNvSpPr/>
              <p:nvPr/>
            </p:nvSpPr>
            <p:spPr>
              <a:xfrm rot="16200000">
                <a:off x="11700420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 rot="5400000" flipH="1">
                <a:off x="11839224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109" name="文本框 108"/>
            <p:cNvSpPr txBox="1"/>
            <p:nvPr/>
          </p:nvSpPr>
          <p:spPr>
            <a:xfrm>
              <a:off x="3457757" y="1808154"/>
              <a:ext cx="275539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accent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//  PART THREE  //</a:t>
              </a:r>
              <a:endParaRPr lang="zh-CN" altLang="en-US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397918" y="1775967"/>
              <a:ext cx="649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7754895" y="3954839"/>
            <a:ext cx="3650411" cy="2109089"/>
            <a:chOff x="3457756" y="1775967"/>
            <a:chExt cx="3650410" cy="2109089"/>
          </a:xfrm>
        </p:grpSpPr>
        <p:sp>
          <p:nvSpPr>
            <p:cNvPr id="114" name="圆角矩形 113"/>
            <p:cNvSpPr/>
            <p:nvPr/>
          </p:nvSpPr>
          <p:spPr>
            <a:xfrm>
              <a:off x="3457756" y="1800042"/>
              <a:ext cx="3650410" cy="208501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127000" dir="5400000" algn="t" rotWithShape="0">
                <a:schemeClr val="accent3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3653860" y="2560278"/>
              <a:ext cx="2615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1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457756" y="1800042"/>
              <a:ext cx="2778912" cy="4324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7" name="圆角矩形 116"/>
            <p:cNvSpPr/>
            <p:nvPr/>
          </p:nvSpPr>
          <p:spPr>
            <a:xfrm>
              <a:off x="6283218" y="1800042"/>
              <a:ext cx="824948" cy="432443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8" name="Rectangle 3"/>
            <p:cNvSpPr>
              <a:spLocks/>
            </p:cNvSpPr>
            <p:nvPr/>
          </p:nvSpPr>
          <p:spPr bwMode="auto">
            <a:xfrm>
              <a:off x="3734215" y="3028511"/>
              <a:ext cx="2749683" cy="526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45720" rIns="45720">
              <a:spAutoFit/>
            </a:bodyPr>
            <a:lstStyle>
              <a:lvl1pPr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spcBef>
                  <a:spcPts val="2000"/>
                </a:spcBef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defTabSz="2436813" eaLnBrk="0" fontAlgn="base" hangingPunct="0">
                <a:spcBef>
                  <a:spcPts val="2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8500">
                  <a:solidFill>
                    <a:srgbClr val="27282D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eaLnBrk="1">
                <a:lnSpc>
                  <a:spcPct val="15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Helvetica" panose="020B0604020202020204" pitchFamily="34" charset="0"/>
                </a:rPr>
                <a:t>Click here to add content, content to match the title. </a:t>
              </a:r>
              <a:endParaRPr lang="zh-CN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endParaRP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6742490" y="3638175"/>
              <a:ext cx="219879" cy="145084"/>
              <a:chOff x="11732424" y="5899869"/>
              <a:chExt cx="219879" cy="145084"/>
            </a:xfrm>
            <a:solidFill>
              <a:schemeClr val="accent4"/>
            </a:solidFill>
          </p:grpSpPr>
          <p:sp>
            <p:nvSpPr>
              <p:cNvPr id="122" name="等腰三角形 121"/>
              <p:cNvSpPr/>
              <p:nvPr/>
            </p:nvSpPr>
            <p:spPr>
              <a:xfrm rot="16200000">
                <a:off x="11700420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23" name="等腰三角形 122"/>
              <p:cNvSpPr/>
              <p:nvPr/>
            </p:nvSpPr>
            <p:spPr>
              <a:xfrm rot="5400000" flipH="1">
                <a:off x="11839224" y="5931873"/>
                <a:ext cx="145084" cy="8107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120" name="文本框 119"/>
            <p:cNvSpPr txBox="1"/>
            <p:nvPr/>
          </p:nvSpPr>
          <p:spPr>
            <a:xfrm>
              <a:off x="3457757" y="1808154"/>
              <a:ext cx="275539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accent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//  PART FOUR  //</a:t>
              </a:r>
              <a:endParaRPr lang="zh-CN" altLang="en-US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6397918" y="1775967"/>
              <a:ext cx="649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81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118872"/>
      </p:ext>
    </p:extLst>
  </p:cSld>
  <p:clrMapOvr>
    <a:masterClrMapping/>
  </p:clrMapOvr>
  <p:transition spd="slow" advClick="0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4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爱设计-5">
            <a:extLst>
              <a:ext uri="{FF2B5EF4-FFF2-40B4-BE49-F238E27FC236}">
                <a16:creationId xmlns:a16="http://schemas.microsoft.com/office/drawing/2014/main" id="{91551372-E57F-2FEF-14AE-95C92CCA3587}"/>
              </a:ext>
            </a:extLst>
          </p:cNvPr>
          <p:cNvSpPr/>
          <p:nvPr/>
        </p:nvSpPr>
        <p:spPr>
          <a:xfrm>
            <a:off x="817101" y="2664342"/>
            <a:ext cx="2076499" cy="3181204"/>
          </a:xfrm>
          <a:prstGeom prst="roundRect">
            <a:avLst>
              <a:gd name="adj" fmla="val 3187"/>
            </a:avLst>
          </a:prstGeom>
          <a:solidFill>
            <a:sysClr val="window" lastClr="FFFFFF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ern="0" dirty="0">
              <a:solidFill>
                <a:srgbClr val="242424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爱设计-6">
            <a:extLst>
              <a:ext uri="{FF2B5EF4-FFF2-40B4-BE49-F238E27FC236}">
                <a16:creationId xmlns:a16="http://schemas.microsoft.com/office/drawing/2014/main" id="{8292F190-1D53-57C4-CBFC-9DF770D1577C}"/>
              </a:ext>
            </a:extLst>
          </p:cNvPr>
          <p:cNvSpPr/>
          <p:nvPr/>
        </p:nvSpPr>
        <p:spPr>
          <a:xfrm>
            <a:off x="2938051" y="2664342"/>
            <a:ext cx="2076499" cy="3181204"/>
          </a:xfrm>
          <a:prstGeom prst="roundRect">
            <a:avLst>
              <a:gd name="adj" fmla="val 3187"/>
            </a:avLst>
          </a:prstGeom>
          <a:solidFill>
            <a:sysClr val="window" lastClr="FFFFFF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ern="0" dirty="0">
              <a:solidFill>
                <a:srgbClr val="242424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爱设计-7">
            <a:extLst>
              <a:ext uri="{FF2B5EF4-FFF2-40B4-BE49-F238E27FC236}">
                <a16:creationId xmlns:a16="http://schemas.microsoft.com/office/drawing/2014/main" id="{0754053A-CB7D-050C-3BD1-88B6756B5236}"/>
              </a:ext>
            </a:extLst>
          </p:cNvPr>
          <p:cNvSpPr/>
          <p:nvPr/>
        </p:nvSpPr>
        <p:spPr>
          <a:xfrm>
            <a:off x="5059001" y="2664342"/>
            <a:ext cx="2076499" cy="3181204"/>
          </a:xfrm>
          <a:prstGeom prst="roundRect">
            <a:avLst>
              <a:gd name="adj" fmla="val 3187"/>
            </a:avLst>
          </a:prstGeom>
          <a:solidFill>
            <a:sysClr val="window" lastClr="FFFFFF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ern="0" dirty="0">
              <a:solidFill>
                <a:srgbClr val="242424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爱设计-8">
            <a:extLst>
              <a:ext uri="{FF2B5EF4-FFF2-40B4-BE49-F238E27FC236}">
                <a16:creationId xmlns:a16="http://schemas.microsoft.com/office/drawing/2014/main" id="{463F5001-CD28-DD88-DBCC-211BC353C26C}"/>
              </a:ext>
            </a:extLst>
          </p:cNvPr>
          <p:cNvSpPr/>
          <p:nvPr/>
        </p:nvSpPr>
        <p:spPr>
          <a:xfrm>
            <a:off x="7179951" y="2664342"/>
            <a:ext cx="2076499" cy="3181204"/>
          </a:xfrm>
          <a:prstGeom prst="roundRect">
            <a:avLst>
              <a:gd name="adj" fmla="val 3187"/>
            </a:avLst>
          </a:prstGeom>
          <a:solidFill>
            <a:sysClr val="window" lastClr="FFFFFF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ern="0" dirty="0">
              <a:solidFill>
                <a:srgbClr val="242424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爱设计-9">
            <a:extLst>
              <a:ext uri="{FF2B5EF4-FFF2-40B4-BE49-F238E27FC236}">
                <a16:creationId xmlns:a16="http://schemas.microsoft.com/office/drawing/2014/main" id="{511AFD0A-127B-F333-768C-26720874442C}"/>
              </a:ext>
            </a:extLst>
          </p:cNvPr>
          <p:cNvSpPr/>
          <p:nvPr/>
        </p:nvSpPr>
        <p:spPr>
          <a:xfrm>
            <a:off x="9300901" y="2664342"/>
            <a:ext cx="2076499" cy="3181204"/>
          </a:xfrm>
          <a:prstGeom prst="roundRect">
            <a:avLst>
              <a:gd name="adj" fmla="val 3187"/>
            </a:avLst>
          </a:prstGeom>
          <a:solidFill>
            <a:sysClr val="window" lastClr="FFFFFF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ern="0" dirty="0">
              <a:solidFill>
                <a:srgbClr val="242424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爱设计-10">
            <a:extLst>
              <a:ext uri="{FF2B5EF4-FFF2-40B4-BE49-F238E27FC236}">
                <a16:creationId xmlns:a16="http://schemas.microsoft.com/office/drawing/2014/main" id="{1D1F8850-93EB-07B6-A637-BB6FBE0550DB}"/>
              </a:ext>
            </a:extLst>
          </p:cNvPr>
          <p:cNvSpPr/>
          <p:nvPr/>
        </p:nvSpPr>
        <p:spPr>
          <a:xfrm>
            <a:off x="815443" y="2215245"/>
            <a:ext cx="2078996" cy="964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爱设计-11">
            <a:extLst>
              <a:ext uri="{FF2B5EF4-FFF2-40B4-BE49-F238E27FC236}">
                <a16:creationId xmlns:a16="http://schemas.microsoft.com/office/drawing/2014/main" id="{BB866561-0FE5-00E0-56BC-02F3C1B9170C}"/>
              </a:ext>
            </a:extLst>
          </p:cNvPr>
          <p:cNvSpPr/>
          <p:nvPr/>
        </p:nvSpPr>
        <p:spPr>
          <a:xfrm>
            <a:off x="2938066" y="2214196"/>
            <a:ext cx="2078996" cy="964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爱设计-12">
            <a:extLst>
              <a:ext uri="{FF2B5EF4-FFF2-40B4-BE49-F238E27FC236}">
                <a16:creationId xmlns:a16="http://schemas.microsoft.com/office/drawing/2014/main" id="{7286E387-62F5-E472-326E-79B1C007AFEB}"/>
              </a:ext>
            </a:extLst>
          </p:cNvPr>
          <p:cNvSpPr/>
          <p:nvPr/>
        </p:nvSpPr>
        <p:spPr>
          <a:xfrm>
            <a:off x="5059017" y="2212673"/>
            <a:ext cx="2077359" cy="96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"/>
                </a:moveTo>
                <a:lnTo>
                  <a:pt x="21600" y="0"/>
                </a:lnTo>
                <a:lnTo>
                  <a:pt x="21600" y="21567"/>
                </a:lnTo>
                <a:lnTo>
                  <a:pt x="21" y="21600"/>
                </a:lnTo>
                <a:lnTo>
                  <a:pt x="0" y="33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爱设计-13">
            <a:extLst>
              <a:ext uri="{FF2B5EF4-FFF2-40B4-BE49-F238E27FC236}">
                <a16:creationId xmlns:a16="http://schemas.microsoft.com/office/drawing/2014/main" id="{4ABA41F8-F713-AC1F-8B9F-DD4591404A1E}"/>
              </a:ext>
            </a:extLst>
          </p:cNvPr>
          <p:cNvSpPr/>
          <p:nvPr/>
        </p:nvSpPr>
        <p:spPr>
          <a:xfrm>
            <a:off x="7179917" y="2212673"/>
            <a:ext cx="2077359" cy="96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3"/>
                </a:moveTo>
                <a:lnTo>
                  <a:pt x="21600" y="0"/>
                </a:lnTo>
                <a:lnTo>
                  <a:pt x="21600" y="21567"/>
                </a:lnTo>
                <a:lnTo>
                  <a:pt x="21" y="21600"/>
                </a:lnTo>
                <a:lnTo>
                  <a:pt x="0" y="33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爱设计-14">
            <a:extLst>
              <a:ext uri="{FF2B5EF4-FFF2-40B4-BE49-F238E27FC236}">
                <a16:creationId xmlns:a16="http://schemas.microsoft.com/office/drawing/2014/main" id="{8165E19B-B1A0-02BD-AA35-B62B78275FC0}"/>
              </a:ext>
            </a:extLst>
          </p:cNvPr>
          <p:cNvSpPr/>
          <p:nvPr/>
        </p:nvSpPr>
        <p:spPr>
          <a:xfrm>
            <a:off x="9302154" y="2031416"/>
            <a:ext cx="1803231" cy="1326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9" h="21412" extrusionOk="0">
                <a:moveTo>
                  <a:pt x="10687" y="1511"/>
                </a:moveTo>
                <a:lnTo>
                  <a:pt x="10678" y="2904"/>
                </a:lnTo>
                <a:lnTo>
                  <a:pt x="0" y="2927"/>
                </a:lnTo>
                <a:lnTo>
                  <a:pt x="7" y="18514"/>
                </a:lnTo>
                <a:lnTo>
                  <a:pt x="10713" y="18503"/>
                </a:lnTo>
                <a:lnTo>
                  <a:pt x="10721" y="19859"/>
                </a:lnTo>
                <a:cubicBezTo>
                  <a:pt x="10715" y="20461"/>
                  <a:pt x="10971" y="21011"/>
                  <a:pt x="11374" y="21267"/>
                </a:cubicBezTo>
                <a:cubicBezTo>
                  <a:pt x="11748" y="21504"/>
                  <a:pt x="12187" y="21447"/>
                  <a:pt x="12521" y="21118"/>
                </a:cubicBezTo>
                <a:lnTo>
                  <a:pt x="21172" y="11899"/>
                </a:lnTo>
                <a:cubicBezTo>
                  <a:pt x="21450" y="11578"/>
                  <a:pt x="21600" y="11099"/>
                  <a:pt x="21577" y="10607"/>
                </a:cubicBezTo>
                <a:cubicBezTo>
                  <a:pt x="21553" y="10122"/>
                  <a:pt x="21365" y="9679"/>
                  <a:pt x="21067" y="9408"/>
                </a:cubicBezTo>
                <a:lnTo>
                  <a:pt x="12486" y="286"/>
                </a:lnTo>
                <a:cubicBezTo>
                  <a:pt x="12104" y="-81"/>
                  <a:pt x="11594" y="-96"/>
                  <a:pt x="11200" y="248"/>
                </a:cubicBezTo>
                <a:cubicBezTo>
                  <a:pt x="10882" y="525"/>
                  <a:pt x="10689" y="1000"/>
                  <a:pt x="10687" y="1511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ern="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爱设计-15">
            <a:extLst>
              <a:ext uri="{FF2B5EF4-FFF2-40B4-BE49-F238E27FC236}">
                <a16:creationId xmlns:a16="http://schemas.microsoft.com/office/drawing/2014/main" id="{149047CD-0A76-4C5F-B1E8-D3422F72D269}"/>
              </a:ext>
            </a:extLst>
          </p:cNvPr>
          <p:cNvSpPr/>
          <p:nvPr/>
        </p:nvSpPr>
        <p:spPr>
          <a:xfrm>
            <a:off x="5909693" y="2529804"/>
            <a:ext cx="365807" cy="322074"/>
          </a:xfrm>
          <a:custGeom>
            <a:avLst/>
            <a:gdLst>
              <a:gd name="connsiteX0" fmla="*/ 398255 w 505374"/>
              <a:gd name="connsiteY0" fmla="*/ 230617 h 444961"/>
              <a:gd name="connsiteX1" fmla="*/ 420410 w 505374"/>
              <a:gd name="connsiteY1" fmla="*/ 253223 h 444961"/>
              <a:gd name="connsiteX2" fmla="*/ 420410 w 505374"/>
              <a:gd name="connsiteY2" fmla="*/ 422482 h 444961"/>
              <a:gd name="connsiteX3" fmla="*/ 398027 w 505374"/>
              <a:gd name="connsiteY3" fmla="*/ 444961 h 444961"/>
              <a:gd name="connsiteX4" fmla="*/ 90369 w 505374"/>
              <a:gd name="connsiteY4" fmla="*/ 444961 h 444961"/>
              <a:gd name="connsiteX5" fmla="*/ 67985 w 505374"/>
              <a:gd name="connsiteY5" fmla="*/ 422482 h 444961"/>
              <a:gd name="connsiteX6" fmla="*/ 67985 w 505374"/>
              <a:gd name="connsiteY6" fmla="*/ 253223 h 444961"/>
              <a:gd name="connsiteX7" fmla="*/ 69938 w 505374"/>
              <a:gd name="connsiteY7" fmla="*/ 244031 h 444961"/>
              <a:gd name="connsiteX8" fmla="*/ 99513 w 505374"/>
              <a:gd name="connsiteY8" fmla="*/ 232744 h 444961"/>
              <a:gd name="connsiteX9" fmla="*/ 235054 w 505374"/>
              <a:gd name="connsiteY9" fmla="*/ 293228 h 444961"/>
              <a:gd name="connsiteX10" fmla="*/ 253342 w 505374"/>
              <a:gd name="connsiteY10" fmla="*/ 293228 h 444961"/>
              <a:gd name="connsiteX11" fmla="*/ 388502 w 505374"/>
              <a:gd name="connsiteY11" fmla="*/ 232744 h 444961"/>
              <a:gd name="connsiteX12" fmla="*/ 398255 w 505374"/>
              <a:gd name="connsiteY12" fmla="*/ 230617 h 444961"/>
              <a:gd name="connsiteX13" fmla="*/ 475294 w 505374"/>
              <a:gd name="connsiteY13" fmla="*/ 200147 h 444961"/>
              <a:gd name="connsiteX14" fmla="*/ 495372 w 505374"/>
              <a:gd name="connsiteY14" fmla="*/ 220076 h 444961"/>
              <a:gd name="connsiteX15" fmla="*/ 495372 w 505374"/>
              <a:gd name="connsiteY15" fmla="*/ 334376 h 444961"/>
              <a:gd name="connsiteX16" fmla="*/ 505374 w 505374"/>
              <a:gd name="connsiteY16" fmla="*/ 351521 h 444961"/>
              <a:gd name="connsiteX17" fmla="*/ 505374 w 505374"/>
              <a:gd name="connsiteY17" fmla="*/ 394098 h 444961"/>
              <a:gd name="connsiteX18" fmla="*/ 485371 w 505374"/>
              <a:gd name="connsiteY18" fmla="*/ 414005 h 444961"/>
              <a:gd name="connsiteX19" fmla="*/ 465464 w 505374"/>
              <a:gd name="connsiteY19" fmla="*/ 414005 h 444961"/>
              <a:gd name="connsiteX20" fmla="*/ 445461 w 505374"/>
              <a:gd name="connsiteY20" fmla="*/ 394098 h 444961"/>
              <a:gd name="connsiteX21" fmla="*/ 445461 w 505374"/>
              <a:gd name="connsiteY21" fmla="*/ 351521 h 444961"/>
              <a:gd name="connsiteX22" fmla="*/ 455462 w 505374"/>
              <a:gd name="connsiteY22" fmla="*/ 334376 h 444961"/>
              <a:gd name="connsiteX23" fmla="*/ 455462 w 505374"/>
              <a:gd name="connsiteY23" fmla="*/ 220076 h 444961"/>
              <a:gd name="connsiteX24" fmla="*/ 466226 w 505374"/>
              <a:gd name="connsiteY24" fmla="*/ 202360 h 444961"/>
              <a:gd name="connsiteX25" fmla="*/ 475294 w 505374"/>
              <a:gd name="connsiteY25" fmla="*/ 200147 h 444961"/>
              <a:gd name="connsiteX26" fmla="*/ 233053 w 505374"/>
              <a:gd name="connsiteY26" fmla="*/ 2430 h 444961"/>
              <a:gd name="connsiteX27" fmla="*/ 254580 w 505374"/>
              <a:gd name="connsiteY27" fmla="*/ 2430 h 444961"/>
              <a:gd name="connsiteX28" fmla="*/ 473655 w 505374"/>
              <a:gd name="connsiteY28" fmla="*/ 107777 h 444961"/>
              <a:gd name="connsiteX29" fmla="*/ 485151 w 505374"/>
              <a:gd name="connsiteY29" fmla="*/ 119270 h 444961"/>
              <a:gd name="connsiteX30" fmla="*/ 473655 w 505374"/>
              <a:gd name="connsiteY30" fmla="*/ 152354 h 444961"/>
              <a:gd name="connsiteX31" fmla="*/ 254580 w 505374"/>
              <a:gd name="connsiteY31" fmla="*/ 257700 h 444961"/>
              <a:gd name="connsiteX32" fmla="*/ 233053 w 505374"/>
              <a:gd name="connsiteY32" fmla="*/ 257700 h 444961"/>
              <a:gd name="connsiteX33" fmla="*/ 13978 w 505374"/>
              <a:gd name="connsiteY33" fmla="*/ 152354 h 444961"/>
              <a:gd name="connsiteX34" fmla="*/ 2482 w 505374"/>
              <a:gd name="connsiteY34" fmla="*/ 140860 h 444961"/>
              <a:gd name="connsiteX35" fmla="*/ 13978 w 505374"/>
              <a:gd name="connsiteY35" fmla="*/ 107777 h 44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5374" h="444961">
                <a:moveTo>
                  <a:pt x="398255" y="230617"/>
                </a:moveTo>
                <a:cubicBezTo>
                  <a:pt x="410609" y="230740"/>
                  <a:pt x="420534" y="240861"/>
                  <a:pt x="420410" y="253223"/>
                </a:cubicBezTo>
                <a:lnTo>
                  <a:pt x="420410" y="422482"/>
                </a:lnTo>
                <a:cubicBezTo>
                  <a:pt x="420410" y="434860"/>
                  <a:pt x="410409" y="444909"/>
                  <a:pt x="398027" y="444961"/>
                </a:cubicBezTo>
                <a:lnTo>
                  <a:pt x="90369" y="444961"/>
                </a:lnTo>
                <a:cubicBezTo>
                  <a:pt x="77996" y="444909"/>
                  <a:pt x="67985" y="434860"/>
                  <a:pt x="67985" y="422482"/>
                </a:cubicBezTo>
                <a:lnTo>
                  <a:pt x="67985" y="253223"/>
                </a:lnTo>
                <a:cubicBezTo>
                  <a:pt x="67976" y="250055"/>
                  <a:pt x="68643" y="246922"/>
                  <a:pt x="69938" y="244031"/>
                </a:cubicBezTo>
                <a:cubicBezTo>
                  <a:pt x="74987" y="232747"/>
                  <a:pt x="88226" y="227694"/>
                  <a:pt x="99513" y="232744"/>
                </a:cubicBezTo>
                <a:lnTo>
                  <a:pt x="235054" y="293228"/>
                </a:lnTo>
                <a:cubicBezTo>
                  <a:pt x="240855" y="295894"/>
                  <a:pt x="247541" y="295894"/>
                  <a:pt x="253342" y="293228"/>
                </a:cubicBezTo>
                <a:lnTo>
                  <a:pt x="388502" y="232744"/>
                </a:lnTo>
                <a:cubicBezTo>
                  <a:pt x="391550" y="231311"/>
                  <a:pt x="394883" y="230584"/>
                  <a:pt x="398255" y="230617"/>
                </a:cubicBezTo>
                <a:close/>
                <a:moveTo>
                  <a:pt x="475294" y="200147"/>
                </a:moveTo>
                <a:cubicBezTo>
                  <a:pt x="486342" y="200107"/>
                  <a:pt x="495334" y="209029"/>
                  <a:pt x="495372" y="220076"/>
                </a:cubicBezTo>
                <a:lnTo>
                  <a:pt x="495372" y="334376"/>
                </a:lnTo>
                <a:cubicBezTo>
                  <a:pt x="501526" y="337903"/>
                  <a:pt x="505326" y="344434"/>
                  <a:pt x="505374" y="351521"/>
                </a:cubicBezTo>
                <a:lnTo>
                  <a:pt x="505374" y="394098"/>
                </a:lnTo>
                <a:cubicBezTo>
                  <a:pt x="505316" y="405108"/>
                  <a:pt x="496382" y="414005"/>
                  <a:pt x="485371" y="414005"/>
                </a:cubicBezTo>
                <a:lnTo>
                  <a:pt x="465464" y="414005"/>
                </a:lnTo>
                <a:cubicBezTo>
                  <a:pt x="454453" y="414005"/>
                  <a:pt x="445509" y="405108"/>
                  <a:pt x="445461" y="394098"/>
                </a:cubicBezTo>
                <a:lnTo>
                  <a:pt x="445461" y="351521"/>
                </a:lnTo>
                <a:cubicBezTo>
                  <a:pt x="445509" y="344434"/>
                  <a:pt x="449309" y="337903"/>
                  <a:pt x="455462" y="334376"/>
                </a:cubicBezTo>
                <a:lnTo>
                  <a:pt x="455462" y="220076"/>
                </a:lnTo>
                <a:cubicBezTo>
                  <a:pt x="455491" y="212633"/>
                  <a:pt x="459635" y="205816"/>
                  <a:pt x="466226" y="202360"/>
                </a:cubicBezTo>
                <a:cubicBezTo>
                  <a:pt x="469036" y="200917"/>
                  <a:pt x="472141" y="200159"/>
                  <a:pt x="475294" y="200147"/>
                </a:cubicBezTo>
                <a:close/>
                <a:moveTo>
                  <a:pt x="233053" y="2430"/>
                </a:moveTo>
                <a:cubicBezTo>
                  <a:pt x="239864" y="-810"/>
                  <a:pt x="247769" y="-810"/>
                  <a:pt x="254580" y="2430"/>
                </a:cubicBezTo>
                <a:lnTo>
                  <a:pt x="473655" y="107777"/>
                </a:lnTo>
                <a:cubicBezTo>
                  <a:pt x="478665" y="110206"/>
                  <a:pt x="482722" y="114255"/>
                  <a:pt x="485151" y="119270"/>
                </a:cubicBezTo>
                <a:cubicBezTo>
                  <a:pt x="491114" y="131580"/>
                  <a:pt x="485961" y="146392"/>
                  <a:pt x="473655" y="152354"/>
                </a:cubicBezTo>
                <a:lnTo>
                  <a:pt x="254580" y="257700"/>
                </a:lnTo>
                <a:cubicBezTo>
                  <a:pt x="247788" y="261039"/>
                  <a:pt x="239845" y="261039"/>
                  <a:pt x="233053" y="257700"/>
                </a:cubicBezTo>
                <a:lnTo>
                  <a:pt x="13978" y="152354"/>
                </a:lnTo>
                <a:cubicBezTo>
                  <a:pt x="8968" y="149925"/>
                  <a:pt x="4911" y="145875"/>
                  <a:pt x="2482" y="140860"/>
                </a:cubicBezTo>
                <a:cubicBezTo>
                  <a:pt x="-3481" y="128550"/>
                  <a:pt x="1672" y="113738"/>
                  <a:pt x="13978" y="10777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爱设计-16">
            <a:extLst>
              <a:ext uri="{FF2B5EF4-FFF2-40B4-BE49-F238E27FC236}">
                <a16:creationId xmlns:a16="http://schemas.microsoft.com/office/drawing/2014/main" id="{7F0E128B-15BA-BAD6-6B87-BA881D7901BA}"/>
              </a:ext>
            </a:extLst>
          </p:cNvPr>
          <p:cNvSpPr/>
          <p:nvPr/>
        </p:nvSpPr>
        <p:spPr>
          <a:xfrm>
            <a:off x="8035351" y="2507952"/>
            <a:ext cx="365700" cy="365780"/>
          </a:xfrm>
          <a:custGeom>
            <a:avLst/>
            <a:gdLst>
              <a:gd name="connsiteX0" fmla="*/ 52102 w 438057"/>
              <a:gd name="connsiteY0" fmla="*/ 10774 h 438155"/>
              <a:gd name="connsiteX1" fmla="*/ 52102 w 438057"/>
              <a:gd name="connsiteY1" fmla="*/ 30872 h 438155"/>
              <a:gd name="connsiteX2" fmla="*/ 41338 w 438057"/>
              <a:gd name="connsiteY2" fmla="*/ 41635 h 438155"/>
              <a:gd name="connsiteX3" fmla="*/ 11906 w 438057"/>
              <a:gd name="connsiteY3" fmla="*/ 41635 h 438155"/>
              <a:gd name="connsiteX4" fmla="*/ 1143 w 438057"/>
              <a:gd name="connsiteY4" fmla="*/ 52398 h 438155"/>
              <a:gd name="connsiteX5" fmla="*/ 1143 w 438057"/>
              <a:gd name="connsiteY5" fmla="*/ 93356 h 438155"/>
              <a:gd name="connsiteX6" fmla="*/ 11906 w 438057"/>
              <a:gd name="connsiteY6" fmla="*/ 104119 h 438155"/>
              <a:gd name="connsiteX7" fmla="*/ 41338 w 438057"/>
              <a:gd name="connsiteY7" fmla="*/ 104119 h 438155"/>
              <a:gd name="connsiteX8" fmla="*/ 52102 w 438057"/>
              <a:gd name="connsiteY8" fmla="*/ 114882 h 438155"/>
              <a:gd name="connsiteX9" fmla="*/ 52102 w 438057"/>
              <a:gd name="connsiteY9" fmla="*/ 135075 h 438155"/>
              <a:gd name="connsiteX10" fmla="*/ 41338 w 438057"/>
              <a:gd name="connsiteY10" fmla="*/ 145839 h 438155"/>
              <a:gd name="connsiteX11" fmla="*/ 11906 w 438057"/>
              <a:gd name="connsiteY11" fmla="*/ 145839 h 438155"/>
              <a:gd name="connsiteX12" fmla="*/ 1143 w 438057"/>
              <a:gd name="connsiteY12" fmla="*/ 156507 h 438155"/>
              <a:gd name="connsiteX13" fmla="*/ 1143 w 438057"/>
              <a:gd name="connsiteY13" fmla="*/ 197559 h 438155"/>
              <a:gd name="connsiteX14" fmla="*/ 11906 w 438057"/>
              <a:gd name="connsiteY14" fmla="*/ 208323 h 438155"/>
              <a:gd name="connsiteX15" fmla="*/ 41338 w 438057"/>
              <a:gd name="connsiteY15" fmla="*/ 208323 h 438155"/>
              <a:gd name="connsiteX16" fmla="*/ 52102 w 438057"/>
              <a:gd name="connsiteY16" fmla="*/ 219086 h 438155"/>
              <a:gd name="connsiteX17" fmla="*/ 52102 w 438057"/>
              <a:gd name="connsiteY17" fmla="*/ 239184 h 438155"/>
              <a:gd name="connsiteX18" fmla="*/ 41338 w 438057"/>
              <a:gd name="connsiteY18" fmla="*/ 249947 h 438155"/>
              <a:gd name="connsiteX19" fmla="*/ 11906 w 438057"/>
              <a:gd name="connsiteY19" fmla="*/ 249947 h 438155"/>
              <a:gd name="connsiteX20" fmla="*/ 1143 w 438057"/>
              <a:gd name="connsiteY20" fmla="*/ 260710 h 438155"/>
              <a:gd name="connsiteX21" fmla="*/ 1143 w 438057"/>
              <a:gd name="connsiteY21" fmla="*/ 301668 h 438155"/>
              <a:gd name="connsiteX22" fmla="*/ 11906 w 438057"/>
              <a:gd name="connsiteY22" fmla="*/ 312431 h 438155"/>
              <a:gd name="connsiteX23" fmla="*/ 41338 w 438057"/>
              <a:gd name="connsiteY23" fmla="*/ 312431 h 438155"/>
              <a:gd name="connsiteX24" fmla="*/ 52102 w 438057"/>
              <a:gd name="connsiteY24" fmla="*/ 323194 h 438155"/>
              <a:gd name="connsiteX25" fmla="*/ 52102 w 438057"/>
              <a:gd name="connsiteY25" fmla="*/ 343387 h 438155"/>
              <a:gd name="connsiteX26" fmla="*/ 41338 w 438057"/>
              <a:gd name="connsiteY26" fmla="*/ 354150 h 438155"/>
              <a:gd name="connsiteX27" fmla="*/ 11906 w 438057"/>
              <a:gd name="connsiteY27" fmla="*/ 354150 h 438155"/>
              <a:gd name="connsiteX28" fmla="*/ 1143 w 438057"/>
              <a:gd name="connsiteY28" fmla="*/ 364914 h 438155"/>
              <a:gd name="connsiteX29" fmla="*/ 1143 w 438057"/>
              <a:gd name="connsiteY29" fmla="*/ 405871 h 438155"/>
              <a:gd name="connsiteX30" fmla="*/ 11906 w 438057"/>
              <a:gd name="connsiteY30" fmla="*/ 416634 h 438155"/>
              <a:gd name="connsiteX31" fmla="*/ 41338 w 438057"/>
              <a:gd name="connsiteY31" fmla="*/ 416634 h 438155"/>
              <a:gd name="connsiteX32" fmla="*/ 52102 w 438057"/>
              <a:gd name="connsiteY32" fmla="*/ 427398 h 438155"/>
              <a:gd name="connsiteX33" fmla="*/ 52102 w 438057"/>
              <a:gd name="connsiteY33" fmla="*/ 427398 h 438155"/>
              <a:gd name="connsiteX34" fmla="*/ 62865 w 438057"/>
              <a:gd name="connsiteY34" fmla="*/ 438163 h 438155"/>
              <a:gd name="connsiteX35" fmla="*/ 63056 w 438057"/>
              <a:gd name="connsiteY35" fmla="*/ 438161 h 438155"/>
              <a:gd name="connsiteX36" fmla="*/ 401955 w 438057"/>
              <a:gd name="connsiteY36" fmla="*/ 438161 h 438155"/>
              <a:gd name="connsiteX37" fmla="*/ 411480 w 438057"/>
              <a:gd name="connsiteY37" fmla="*/ 431779 h 438155"/>
              <a:gd name="connsiteX38" fmla="*/ 438246 w 438057"/>
              <a:gd name="connsiteY38" fmla="*/ 372057 h 438155"/>
              <a:gd name="connsiteX39" fmla="*/ 439198 w 438057"/>
              <a:gd name="connsiteY39" fmla="*/ 367676 h 438155"/>
              <a:gd name="connsiteX40" fmla="*/ 439198 w 438057"/>
              <a:gd name="connsiteY40" fmla="*/ 10774 h 438155"/>
              <a:gd name="connsiteX41" fmla="*/ 428435 w 438057"/>
              <a:gd name="connsiteY41" fmla="*/ 11 h 438155"/>
              <a:gd name="connsiteX42" fmla="*/ 63056 w 438057"/>
              <a:gd name="connsiteY42" fmla="*/ 11 h 438155"/>
              <a:gd name="connsiteX43" fmla="*/ 52102 w 438057"/>
              <a:gd name="connsiteY43" fmla="*/ 10389 h 438155"/>
              <a:gd name="connsiteX44" fmla="*/ 52102 w 438057"/>
              <a:gd name="connsiteY44" fmla="*/ 10774 h 438155"/>
              <a:gd name="connsiteX45" fmla="*/ 382429 w 438057"/>
              <a:gd name="connsiteY45" fmla="*/ 150506 h 438155"/>
              <a:gd name="connsiteX46" fmla="*/ 364522 w 438057"/>
              <a:gd name="connsiteY46" fmla="*/ 138314 h 438155"/>
              <a:gd name="connsiteX47" fmla="*/ 352425 w 438057"/>
              <a:gd name="connsiteY47" fmla="*/ 138314 h 438155"/>
              <a:gd name="connsiteX48" fmla="*/ 334518 w 438057"/>
              <a:gd name="connsiteY48" fmla="*/ 150506 h 438155"/>
              <a:gd name="connsiteX49" fmla="*/ 319555 w 438057"/>
              <a:gd name="connsiteY49" fmla="*/ 147731 h 438155"/>
              <a:gd name="connsiteX50" fmla="*/ 317659 w 438057"/>
              <a:gd name="connsiteY50" fmla="*/ 141648 h 438155"/>
              <a:gd name="connsiteX51" fmla="*/ 317659 w 438057"/>
              <a:gd name="connsiteY51" fmla="*/ 52398 h 438155"/>
              <a:gd name="connsiteX52" fmla="*/ 328422 w 438057"/>
              <a:gd name="connsiteY52" fmla="*/ 41635 h 438155"/>
              <a:gd name="connsiteX53" fmla="*/ 388429 w 438057"/>
              <a:gd name="connsiteY53" fmla="*/ 41635 h 438155"/>
              <a:gd name="connsiteX54" fmla="*/ 399193 w 438057"/>
              <a:gd name="connsiteY54" fmla="*/ 52398 h 438155"/>
              <a:gd name="connsiteX55" fmla="*/ 399193 w 438057"/>
              <a:gd name="connsiteY55" fmla="*/ 141648 h 438155"/>
              <a:gd name="connsiteX56" fmla="*/ 388630 w 438057"/>
              <a:gd name="connsiteY56" fmla="*/ 152419 h 438155"/>
              <a:gd name="connsiteX57" fmla="*/ 382429 w 438057"/>
              <a:gd name="connsiteY57" fmla="*/ 150506 h 43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38057" h="438155">
                <a:moveTo>
                  <a:pt x="52102" y="10774"/>
                </a:moveTo>
                <a:lnTo>
                  <a:pt x="52102" y="30872"/>
                </a:lnTo>
                <a:cubicBezTo>
                  <a:pt x="52054" y="36795"/>
                  <a:pt x="47263" y="41583"/>
                  <a:pt x="41338" y="41635"/>
                </a:cubicBezTo>
                <a:lnTo>
                  <a:pt x="11906" y="41635"/>
                </a:lnTo>
                <a:cubicBezTo>
                  <a:pt x="5982" y="41687"/>
                  <a:pt x="1191" y="46476"/>
                  <a:pt x="1143" y="52398"/>
                </a:cubicBezTo>
                <a:lnTo>
                  <a:pt x="1143" y="93356"/>
                </a:lnTo>
                <a:cubicBezTo>
                  <a:pt x="1143" y="99300"/>
                  <a:pt x="5963" y="104119"/>
                  <a:pt x="11906" y="104119"/>
                </a:cubicBezTo>
                <a:lnTo>
                  <a:pt x="41338" y="104119"/>
                </a:lnTo>
                <a:cubicBezTo>
                  <a:pt x="47263" y="104171"/>
                  <a:pt x="52054" y="108960"/>
                  <a:pt x="52102" y="114882"/>
                </a:cubicBezTo>
                <a:lnTo>
                  <a:pt x="52102" y="135075"/>
                </a:lnTo>
                <a:cubicBezTo>
                  <a:pt x="52054" y="140998"/>
                  <a:pt x="47263" y="145787"/>
                  <a:pt x="41338" y="145839"/>
                </a:cubicBezTo>
                <a:lnTo>
                  <a:pt x="11906" y="145839"/>
                </a:lnTo>
                <a:cubicBezTo>
                  <a:pt x="6001" y="145839"/>
                  <a:pt x="1191" y="150599"/>
                  <a:pt x="1143" y="156507"/>
                </a:cubicBezTo>
                <a:lnTo>
                  <a:pt x="1143" y="197559"/>
                </a:lnTo>
                <a:cubicBezTo>
                  <a:pt x="1191" y="203482"/>
                  <a:pt x="5982" y="208271"/>
                  <a:pt x="11906" y="208323"/>
                </a:cubicBezTo>
                <a:lnTo>
                  <a:pt x="41338" y="208323"/>
                </a:lnTo>
                <a:cubicBezTo>
                  <a:pt x="47282" y="208323"/>
                  <a:pt x="52102" y="213141"/>
                  <a:pt x="52102" y="219086"/>
                </a:cubicBezTo>
                <a:lnTo>
                  <a:pt x="52102" y="239184"/>
                </a:lnTo>
                <a:cubicBezTo>
                  <a:pt x="52102" y="245128"/>
                  <a:pt x="47282" y="249947"/>
                  <a:pt x="41338" y="249947"/>
                </a:cubicBezTo>
                <a:lnTo>
                  <a:pt x="11906" y="249947"/>
                </a:lnTo>
                <a:cubicBezTo>
                  <a:pt x="5982" y="249998"/>
                  <a:pt x="1191" y="254788"/>
                  <a:pt x="1143" y="260710"/>
                </a:cubicBezTo>
                <a:lnTo>
                  <a:pt x="1143" y="301668"/>
                </a:lnTo>
                <a:cubicBezTo>
                  <a:pt x="1143" y="307612"/>
                  <a:pt x="5963" y="312431"/>
                  <a:pt x="11906" y="312431"/>
                </a:cubicBezTo>
                <a:lnTo>
                  <a:pt x="41338" y="312431"/>
                </a:lnTo>
                <a:cubicBezTo>
                  <a:pt x="47263" y="312482"/>
                  <a:pt x="52054" y="317272"/>
                  <a:pt x="52102" y="323194"/>
                </a:cubicBezTo>
                <a:lnTo>
                  <a:pt x="52102" y="343387"/>
                </a:lnTo>
                <a:cubicBezTo>
                  <a:pt x="52054" y="349310"/>
                  <a:pt x="47263" y="354099"/>
                  <a:pt x="41338" y="354150"/>
                </a:cubicBezTo>
                <a:lnTo>
                  <a:pt x="11906" y="354150"/>
                </a:lnTo>
                <a:cubicBezTo>
                  <a:pt x="5963" y="354150"/>
                  <a:pt x="1143" y="358969"/>
                  <a:pt x="1143" y="364914"/>
                </a:cubicBezTo>
                <a:lnTo>
                  <a:pt x="1143" y="405871"/>
                </a:lnTo>
                <a:cubicBezTo>
                  <a:pt x="1191" y="411794"/>
                  <a:pt x="5982" y="416583"/>
                  <a:pt x="11906" y="416634"/>
                </a:cubicBezTo>
                <a:lnTo>
                  <a:pt x="41338" y="416634"/>
                </a:lnTo>
                <a:cubicBezTo>
                  <a:pt x="47282" y="416634"/>
                  <a:pt x="52102" y="421453"/>
                  <a:pt x="52102" y="427398"/>
                </a:cubicBezTo>
                <a:lnTo>
                  <a:pt x="52102" y="427398"/>
                </a:lnTo>
                <a:cubicBezTo>
                  <a:pt x="52102" y="433342"/>
                  <a:pt x="56922" y="438162"/>
                  <a:pt x="62865" y="438163"/>
                </a:cubicBezTo>
                <a:cubicBezTo>
                  <a:pt x="62932" y="438163"/>
                  <a:pt x="62989" y="438162"/>
                  <a:pt x="63056" y="438161"/>
                </a:cubicBezTo>
                <a:lnTo>
                  <a:pt x="401955" y="438161"/>
                </a:lnTo>
                <a:cubicBezTo>
                  <a:pt x="406089" y="438020"/>
                  <a:pt x="409775" y="435546"/>
                  <a:pt x="411480" y="431779"/>
                </a:cubicBezTo>
                <a:lnTo>
                  <a:pt x="438246" y="372057"/>
                </a:lnTo>
                <a:cubicBezTo>
                  <a:pt x="438903" y="370693"/>
                  <a:pt x="439236" y="369191"/>
                  <a:pt x="439198" y="367676"/>
                </a:cubicBezTo>
                <a:lnTo>
                  <a:pt x="439198" y="10774"/>
                </a:lnTo>
                <a:cubicBezTo>
                  <a:pt x="439198" y="4830"/>
                  <a:pt x="434378" y="11"/>
                  <a:pt x="428435" y="11"/>
                </a:cubicBezTo>
                <a:lnTo>
                  <a:pt x="63056" y="11"/>
                </a:lnTo>
                <a:cubicBezTo>
                  <a:pt x="57169" y="-147"/>
                  <a:pt x="52264" y="4499"/>
                  <a:pt x="52102" y="10389"/>
                </a:cubicBezTo>
                <a:cubicBezTo>
                  <a:pt x="52102" y="10517"/>
                  <a:pt x="52102" y="10646"/>
                  <a:pt x="52102" y="10774"/>
                </a:cubicBezTo>
                <a:close/>
                <a:moveTo>
                  <a:pt x="382429" y="150506"/>
                </a:moveTo>
                <a:lnTo>
                  <a:pt x="364522" y="138314"/>
                </a:lnTo>
                <a:cubicBezTo>
                  <a:pt x="360874" y="135834"/>
                  <a:pt x="356073" y="135834"/>
                  <a:pt x="352425" y="138314"/>
                </a:cubicBezTo>
                <a:lnTo>
                  <a:pt x="334518" y="150506"/>
                </a:lnTo>
                <a:cubicBezTo>
                  <a:pt x="329623" y="153873"/>
                  <a:pt x="322917" y="152630"/>
                  <a:pt x="319555" y="147731"/>
                </a:cubicBezTo>
                <a:cubicBezTo>
                  <a:pt x="318326" y="145941"/>
                  <a:pt x="317659" y="143820"/>
                  <a:pt x="317659" y="141648"/>
                </a:cubicBezTo>
                <a:lnTo>
                  <a:pt x="317659" y="52398"/>
                </a:lnTo>
                <a:cubicBezTo>
                  <a:pt x="317706" y="46476"/>
                  <a:pt x="322497" y="41687"/>
                  <a:pt x="328422" y="41635"/>
                </a:cubicBezTo>
                <a:lnTo>
                  <a:pt x="388429" y="41635"/>
                </a:lnTo>
                <a:cubicBezTo>
                  <a:pt x="394373" y="41635"/>
                  <a:pt x="399193" y="46454"/>
                  <a:pt x="399193" y="52398"/>
                </a:cubicBezTo>
                <a:lnTo>
                  <a:pt x="399193" y="141648"/>
                </a:lnTo>
                <a:cubicBezTo>
                  <a:pt x="399250" y="147539"/>
                  <a:pt x="394516" y="152361"/>
                  <a:pt x="388630" y="152419"/>
                </a:cubicBezTo>
                <a:cubicBezTo>
                  <a:pt x="386410" y="152440"/>
                  <a:pt x="384248" y="151772"/>
                  <a:pt x="382429" y="1505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爱设计-17">
            <a:extLst>
              <a:ext uri="{FF2B5EF4-FFF2-40B4-BE49-F238E27FC236}">
                <a16:creationId xmlns:a16="http://schemas.microsoft.com/office/drawing/2014/main" id="{2F2FDE21-CBD1-D865-08CF-5BC60BA3E88F}"/>
              </a:ext>
            </a:extLst>
          </p:cNvPr>
          <p:cNvSpPr/>
          <p:nvPr/>
        </p:nvSpPr>
        <p:spPr>
          <a:xfrm>
            <a:off x="3793432" y="2512821"/>
            <a:ext cx="365739" cy="356042"/>
          </a:xfrm>
          <a:custGeom>
            <a:avLst/>
            <a:gdLst>
              <a:gd name="connsiteX0" fmla="*/ 136113 w 459868"/>
              <a:gd name="connsiteY0" fmla="*/ 364244 h 447683"/>
              <a:gd name="connsiteX1" fmla="*/ 126588 w 459868"/>
              <a:gd name="connsiteY1" fmla="*/ 373578 h 447683"/>
              <a:gd name="connsiteX2" fmla="*/ 126588 w 459868"/>
              <a:gd name="connsiteY2" fmla="*/ 380341 h 447683"/>
              <a:gd name="connsiteX3" fmla="*/ 136113 w 459868"/>
              <a:gd name="connsiteY3" fmla="*/ 389866 h 447683"/>
              <a:gd name="connsiteX4" fmla="*/ 244889 w 459868"/>
              <a:gd name="connsiteY4" fmla="*/ 389866 h 447683"/>
              <a:gd name="connsiteX5" fmla="*/ 254414 w 459868"/>
              <a:gd name="connsiteY5" fmla="*/ 380341 h 447683"/>
              <a:gd name="connsiteX6" fmla="*/ 254414 w 459868"/>
              <a:gd name="connsiteY6" fmla="*/ 373769 h 447683"/>
              <a:gd name="connsiteX7" fmla="*/ 244889 w 459868"/>
              <a:gd name="connsiteY7" fmla="*/ 364244 h 447683"/>
              <a:gd name="connsiteX8" fmla="*/ 136113 w 459868"/>
              <a:gd name="connsiteY8" fmla="*/ 301664 h 447683"/>
              <a:gd name="connsiteX9" fmla="*/ 126588 w 459868"/>
              <a:gd name="connsiteY9" fmla="*/ 310808 h 447683"/>
              <a:gd name="connsiteX10" fmla="*/ 126588 w 459868"/>
              <a:gd name="connsiteY10" fmla="*/ 317952 h 447683"/>
              <a:gd name="connsiteX11" fmla="*/ 136113 w 459868"/>
              <a:gd name="connsiteY11" fmla="*/ 327477 h 447683"/>
              <a:gd name="connsiteX12" fmla="*/ 321089 w 459868"/>
              <a:gd name="connsiteY12" fmla="*/ 327477 h 447683"/>
              <a:gd name="connsiteX13" fmla="*/ 330614 w 459868"/>
              <a:gd name="connsiteY13" fmla="*/ 317952 h 447683"/>
              <a:gd name="connsiteX14" fmla="*/ 330614 w 459868"/>
              <a:gd name="connsiteY14" fmla="*/ 311189 h 447683"/>
              <a:gd name="connsiteX15" fmla="*/ 321089 w 459868"/>
              <a:gd name="connsiteY15" fmla="*/ 301664 h 447683"/>
              <a:gd name="connsiteX16" fmla="*/ 98013 w 459868"/>
              <a:gd name="connsiteY16" fmla="*/ 242895 h 447683"/>
              <a:gd name="connsiteX17" fmla="*/ 359189 w 459868"/>
              <a:gd name="connsiteY17" fmla="*/ 242895 h 447683"/>
              <a:gd name="connsiteX18" fmla="*/ 368714 w 459868"/>
              <a:gd name="connsiteY18" fmla="*/ 252420 h 447683"/>
              <a:gd name="connsiteX19" fmla="*/ 368714 w 459868"/>
              <a:gd name="connsiteY19" fmla="*/ 438158 h 447683"/>
              <a:gd name="connsiteX20" fmla="*/ 359189 w 459868"/>
              <a:gd name="connsiteY20" fmla="*/ 447683 h 447683"/>
              <a:gd name="connsiteX21" fmla="*/ 98013 w 459868"/>
              <a:gd name="connsiteY21" fmla="*/ 447683 h 447683"/>
              <a:gd name="connsiteX22" fmla="*/ 88488 w 459868"/>
              <a:gd name="connsiteY22" fmla="*/ 438539 h 447683"/>
              <a:gd name="connsiteX23" fmla="*/ 88488 w 459868"/>
              <a:gd name="connsiteY23" fmla="*/ 252420 h 447683"/>
              <a:gd name="connsiteX24" fmla="*/ 98013 w 459868"/>
              <a:gd name="connsiteY24" fmla="*/ 242895 h 447683"/>
              <a:gd name="connsiteX25" fmla="*/ 38101 w 459868"/>
              <a:gd name="connsiteY25" fmla="*/ 96876 h 447683"/>
              <a:gd name="connsiteX26" fmla="*/ 28576 w 459868"/>
              <a:gd name="connsiteY26" fmla="*/ 106401 h 447683"/>
              <a:gd name="connsiteX27" fmla="*/ 28576 w 459868"/>
              <a:gd name="connsiteY27" fmla="*/ 107258 h 447683"/>
              <a:gd name="connsiteX28" fmla="*/ 38101 w 459868"/>
              <a:gd name="connsiteY28" fmla="*/ 116783 h 447683"/>
              <a:gd name="connsiteX29" fmla="*/ 47626 w 459868"/>
              <a:gd name="connsiteY29" fmla="*/ 107639 h 447683"/>
              <a:gd name="connsiteX30" fmla="*/ 47626 w 459868"/>
              <a:gd name="connsiteY30" fmla="*/ 106401 h 447683"/>
              <a:gd name="connsiteX31" fmla="*/ 38101 w 459868"/>
              <a:gd name="connsiteY31" fmla="*/ 96876 h 447683"/>
              <a:gd name="connsiteX32" fmla="*/ 11431 w 459868"/>
              <a:gd name="connsiteY32" fmla="*/ 67730 h 447683"/>
              <a:gd name="connsiteX33" fmla="*/ 450343 w 459868"/>
              <a:gd name="connsiteY33" fmla="*/ 67730 h 447683"/>
              <a:gd name="connsiteX34" fmla="*/ 459868 w 459868"/>
              <a:gd name="connsiteY34" fmla="*/ 77255 h 447683"/>
              <a:gd name="connsiteX35" fmla="*/ 459868 w 459868"/>
              <a:gd name="connsiteY35" fmla="*/ 302235 h 447683"/>
              <a:gd name="connsiteX36" fmla="*/ 450343 w 459868"/>
              <a:gd name="connsiteY36" fmla="*/ 311760 h 447683"/>
              <a:gd name="connsiteX37" fmla="*/ 396622 w 459868"/>
              <a:gd name="connsiteY37" fmla="*/ 311760 h 447683"/>
              <a:gd name="connsiteX38" fmla="*/ 387097 w 459868"/>
              <a:gd name="connsiteY38" fmla="*/ 302235 h 447683"/>
              <a:gd name="connsiteX39" fmla="*/ 387097 w 459868"/>
              <a:gd name="connsiteY39" fmla="*/ 223178 h 447683"/>
              <a:gd name="connsiteX40" fmla="*/ 377572 w 459868"/>
              <a:gd name="connsiteY40" fmla="*/ 213653 h 447683"/>
              <a:gd name="connsiteX41" fmla="*/ 82297 w 459868"/>
              <a:gd name="connsiteY41" fmla="*/ 213653 h 447683"/>
              <a:gd name="connsiteX42" fmla="*/ 72772 w 459868"/>
              <a:gd name="connsiteY42" fmla="*/ 223178 h 447683"/>
              <a:gd name="connsiteX43" fmla="*/ 72772 w 459868"/>
              <a:gd name="connsiteY43" fmla="*/ 302235 h 447683"/>
              <a:gd name="connsiteX44" fmla="*/ 63247 w 459868"/>
              <a:gd name="connsiteY44" fmla="*/ 311760 h 447683"/>
              <a:gd name="connsiteX45" fmla="*/ 9526 w 459868"/>
              <a:gd name="connsiteY45" fmla="*/ 311760 h 447683"/>
              <a:gd name="connsiteX46" fmla="*/ 1 w 459868"/>
              <a:gd name="connsiteY46" fmla="*/ 302235 h 447683"/>
              <a:gd name="connsiteX47" fmla="*/ 1 w 459868"/>
              <a:gd name="connsiteY47" fmla="*/ 77255 h 447683"/>
              <a:gd name="connsiteX48" fmla="*/ 192 w 459868"/>
              <a:gd name="connsiteY48" fmla="*/ 75155 h 447683"/>
              <a:gd name="connsiteX49" fmla="*/ 11431 w 459868"/>
              <a:gd name="connsiteY49" fmla="*/ 67730 h 447683"/>
              <a:gd name="connsiteX50" fmla="*/ 83535 w 459868"/>
              <a:gd name="connsiteY50" fmla="*/ 0 h 447683"/>
              <a:gd name="connsiteX51" fmla="*/ 92679 w 459868"/>
              <a:gd name="connsiteY51" fmla="*/ 0 h 447683"/>
              <a:gd name="connsiteX52" fmla="*/ 362236 w 459868"/>
              <a:gd name="connsiteY52" fmla="*/ 0 h 447683"/>
              <a:gd name="connsiteX53" fmla="*/ 371380 w 459868"/>
              <a:gd name="connsiteY53" fmla="*/ 0 h 447683"/>
              <a:gd name="connsiteX54" fmla="*/ 371380 w 459868"/>
              <a:gd name="connsiteY54" fmla="*/ 48673 h 447683"/>
              <a:gd name="connsiteX55" fmla="*/ 362236 w 459868"/>
              <a:gd name="connsiteY55" fmla="*/ 48673 h 447683"/>
              <a:gd name="connsiteX56" fmla="*/ 92679 w 459868"/>
              <a:gd name="connsiteY56" fmla="*/ 48673 h 447683"/>
              <a:gd name="connsiteX57" fmla="*/ 83535 w 459868"/>
              <a:gd name="connsiteY57" fmla="*/ 48673 h 4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59868" h="447683">
                <a:moveTo>
                  <a:pt x="136113" y="364244"/>
                </a:moveTo>
                <a:cubicBezTo>
                  <a:pt x="130922" y="364243"/>
                  <a:pt x="126693" y="368392"/>
                  <a:pt x="126588" y="373578"/>
                </a:cubicBezTo>
                <a:lnTo>
                  <a:pt x="126588" y="380341"/>
                </a:lnTo>
                <a:cubicBezTo>
                  <a:pt x="126588" y="385601"/>
                  <a:pt x="130855" y="389866"/>
                  <a:pt x="136113" y="389866"/>
                </a:cubicBezTo>
                <a:lnTo>
                  <a:pt x="244889" y="389866"/>
                </a:lnTo>
                <a:cubicBezTo>
                  <a:pt x="250147" y="389866"/>
                  <a:pt x="254414" y="385601"/>
                  <a:pt x="254414" y="380341"/>
                </a:cubicBezTo>
                <a:lnTo>
                  <a:pt x="254414" y="373769"/>
                </a:lnTo>
                <a:cubicBezTo>
                  <a:pt x="254414" y="368508"/>
                  <a:pt x="250147" y="364244"/>
                  <a:pt x="244889" y="364244"/>
                </a:cubicBezTo>
                <a:close/>
                <a:moveTo>
                  <a:pt x="136113" y="301664"/>
                </a:moveTo>
                <a:cubicBezTo>
                  <a:pt x="130998" y="301660"/>
                  <a:pt x="126788" y="305697"/>
                  <a:pt x="126588" y="310808"/>
                </a:cubicBezTo>
                <a:lnTo>
                  <a:pt x="126588" y="317952"/>
                </a:lnTo>
                <a:cubicBezTo>
                  <a:pt x="126588" y="323213"/>
                  <a:pt x="130855" y="327477"/>
                  <a:pt x="136113" y="327477"/>
                </a:cubicBezTo>
                <a:lnTo>
                  <a:pt x="321089" y="327477"/>
                </a:lnTo>
                <a:cubicBezTo>
                  <a:pt x="326347" y="327477"/>
                  <a:pt x="330614" y="323213"/>
                  <a:pt x="330614" y="317952"/>
                </a:cubicBezTo>
                <a:lnTo>
                  <a:pt x="330614" y="311189"/>
                </a:lnTo>
                <a:cubicBezTo>
                  <a:pt x="330614" y="305929"/>
                  <a:pt x="326347" y="301664"/>
                  <a:pt x="321089" y="301664"/>
                </a:cubicBezTo>
                <a:close/>
                <a:moveTo>
                  <a:pt x="98013" y="242895"/>
                </a:moveTo>
                <a:lnTo>
                  <a:pt x="359189" y="242895"/>
                </a:lnTo>
                <a:cubicBezTo>
                  <a:pt x="364447" y="242895"/>
                  <a:pt x="368714" y="247159"/>
                  <a:pt x="368714" y="252420"/>
                </a:cubicBezTo>
                <a:lnTo>
                  <a:pt x="368714" y="438158"/>
                </a:lnTo>
                <a:cubicBezTo>
                  <a:pt x="368714" y="443418"/>
                  <a:pt x="364447" y="447683"/>
                  <a:pt x="359189" y="447683"/>
                </a:cubicBezTo>
                <a:lnTo>
                  <a:pt x="98013" y="447683"/>
                </a:lnTo>
                <a:cubicBezTo>
                  <a:pt x="92898" y="447686"/>
                  <a:pt x="88688" y="443650"/>
                  <a:pt x="88488" y="438539"/>
                </a:cubicBezTo>
                <a:lnTo>
                  <a:pt x="88488" y="252420"/>
                </a:lnTo>
                <a:cubicBezTo>
                  <a:pt x="88488" y="247159"/>
                  <a:pt x="92755" y="242895"/>
                  <a:pt x="98013" y="242895"/>
                </a:cubicBezTo>
                <a:close/>
                <a:moveTo>
                  <a:pt x="38101" y="96876"/>
                </a:moveTo>
                <a:cubicBezTo>
                  <a:pt x="32843" y="96876"/>
                  <a:pt x="28576" y="101141"/>
                  <a:pt x="28576" y="106401"/>
                </a:cubicBezTo>
                <a:lnTo>
                  <a:pt x="28576" y="107258"/>
                </a:lnTo>
                <a:cubicBezTo>
                  <a:pt x="28576" y="112519"/>
                  <a:pt x="32843" y="116783"/>
                  <a:pt x="38101" y="116783"/>
                </a:cubicBezTo>
                <a:cubicBezTo>
                  <a:pt x="43216" y="116788"/>
                  <a:pt x="47426" y="112751"/>
                  <a:pt x="47626" y="107639"/>
                </a:cubicBezTo>
                <a:lnTo>
                  <a:pt x="47626" y="106401"/>
                </a:lnTo>
                <a:cubicBezTo>
                  <a:pt x="47626" y="101141"/>
                  <a:pt x="43359" y="96876"/>
                  <a:pt x="38101" y="96876"/>
                </a:cubicBezTo>
                <a:close/>
                <a:moveTo>
                  <a:pt x="11431" y="67730"/>
                </a:moveTo>
                <a:lnTo>
                  <a:pt x="450343" y="67730"/>
                </a:lnTo>
                <a:cubicBezTo>
                  <a:pt x="455601" y="67730"/>
                  <a:pt x="459868" y="71994"/>
                  <a:pt x="459868" y="77255"/>
                </a:cubicBezTo>
                <a:lnTo>
                  <a:pt x="459868" y="302235"/>
                </a:lnTo>
                <a:cubicBezTo>
                  <a:pt x="459868" y="307496"/>
                  <a:pt x="455601" y="311760"/>
                  <a:pt x="450343" y="311760"/>
                </a:cubicBezTo>
                <a:lnTo>
                  <a:pt x="396622" y="311760"/>
                </a:lnTo>
                <a:cubicBezTo>
                  <a:pt x="391364" y="311760"/>
                  <a:pt x="387097" y="307496"/>
                  <a:pt x="387097" y="302235"/>
                </a:cubicBezTo>
                <a:lnTo>
                  <a:pt x="387097" y="223178"/>
                </a:lnTo>
                <a:cubicBezTo>
                  <a:pt x="387097" y="217917"/>
                  <a:pt x="382830" y="213653"/>
                  <a:pt x="377572" y="213653"/>
                </a:cubicBezTo>
                <a:lnTo>
                  <a:pt x="82297" y="213653"/>
                </a:lnTo>
                <a:cubicBezTo>
                  <a:pt x="77039" y="213653"/>
                  <a:pt x="72772" y="217917"/>
                  <a:pt x="72772" y="223178"/>
                </a:cubicBezTo>
                <a:lnTo>
                  <a:pt x="72772" y="302235"/>
                </a:lnTo>
                <a:cubicBezTo>
                  <a:pt x="72772" y="307496"/>
                  <a:pt x="68505" y="311760"/>
                  <a:pt x="63247" y="311760"/>
                </a:cubicBezTo>
                <a:lnTo>
                  <a:pt x="9526" y="311760"/>
                </a:lnTo>
                <a:cubicBezTo>
                  <a:pt x="4268" y="311760"/>
                  <a:pt x="1" y="307496"/>
                  <a:pt x="1" y="302235"/>
                </a:cubicBezTo>
                <a:lnTo>
                  <a:pt x="1" y="77255"/>
                </a:lnTo>
                <a:cubicBezTo>
                  <a:pt x="-8" y="76550"/>
                  <a:pt x="49" y="75846"/>
                  <a:pt x="192" y="75155"/>
                </a:cubicBezTo>
                <a:cubicBezTo>
                  <a:pt x="1249" y="70001"/>
                  <a:pt x="6278" y="66677"/>
                  <a:pt x="11431" y="67730"/>
                </a:cubicBezTo>
                <a:close/>
                <a:moveTo>
                  <a:pt x="83535" y="0"/>
                </a:moveTo>
                <a:cubicBezTo>
                  <a:pt x="83535" y="0"/>
                  <a:pt x="87629" y="0"/>
                  <a:pt x="92679" y="0"/>
                </a:cubicBezTo>
                <a:lnTo>
                  <a:pt x="362236" y="0"/>
                </a:lnTo>
                <a:cubicBezTo>
                  <a:pt x="367286" y="0"/>
                  <a:pt x="371380" y="0"/>
                  <a:pt x="371380" y="0"/>
                </a:cubicBezTo>
                <a:lnTo>
                  <a:pt x="371380" y="48673"/>
                </a:lnTo>
                <a:cubicBezTo>
                  <a:pt x="371380" y="48673"/>
                  <a:pt x="367286" y="48673"/>
                  <a:pt x="362236" y="48673"/>
                </a:cubicBezTo>
                <a:lnTo>
                  <a:pt x="92679" y="48673"/>
                </a:lnTo>
                <a:cubicBezTo>
                  <a:pt x="87629" y="48673"/>
                  <a:pt x="83535" y="48673"/>
                  <a:pt x="83535" y="4867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爱设计-18">
            <a:extLst>
              <a:ext uri="{FF2B5EF4-FFF2-40B4-BE49-F238E27FC236}">
                <a16:creationId xmlns:a16="http://schemas.microsoft.com/office/drawing/2014/main" id="{BFD107F1-FD30-2064-E818-B773372741FD}"/>
              </a:ext>
            </a:extLst>
          </p:cNvPr>
          <p:cNvSpPr/>
          <p:nvPr/>
        </p:nvSpPr>
        <p:spPr>
          <a:xfrm>
            <a:off x="1672389" y="2515563"/>
            <a:ext cx="365923" cy="350558"/>
          </a:xfrm>
          <a:custGeom>
            <a:avLst/>
            <a:gdLst>
              <a:gd name="connsiteX0" fmla="*/ 196501 w 467362"/>
              <a:gd name="connsiteY0" fmla="*/ 222283 h 447740"/>
              <a:gd name="connsiteX1" fmla="*/ 227171 w 467362"/>
              <a:gd name="connsiteY1" fmla="*/ 249334 h 447740"/>
              <a:gd name="connsiteX2" fmla="*/ 204216 w 467362"/>
              <a:gd name="connsiteY2" fmla="*/ 278671 h 447740"/>
              <a:gd name="connsiteX3" fmla="*/ 196501 w 467362"/>
              <a:gd name="connsiteY3" fmla="*/ 278671 h 447740"/>
              <a:gd name="connsiteX4" fmla="*/ 181356 w 467362"/>
              <a:gd name="connsiteY4" fmla="*/ 263526 h 447740"/>
              <a:gd name="connsiteX5" fmla="*/ 181356 w 467362"/>
              <a:gd name="connsiteY5" fmla="*/ 237523 h 447740"/>
              <a:gd name="connsiteX6" fmla="*/ 181356 w 467362"/>
              <a:gd name="connsiteY6" fmla="*/ 237428 h 447740"/>
              <a:gd name="connsiteX7" fmla="*/ 196501 w 467362"/>
              <a:gd name="connsiteY7" fmla="*/ 222283 h 447740"/>
              <a:gd name="connsiteX8" fmla="*/ 139827 w 467362"/>
              <a:gd name="connsiteY8" fmla="*/ 182183 h 447740"/>
              <a:gd name="connsiteX9" fmla="*/ 124777 w 467362"/>
              <a:gd name="connsiteY9" fmla="*/ 197233 h 447740"/>
              <a:gd name="connsiteX10" fmla="*/ 124777 w 467362"/>
              <a:gd name="connsiteY10" fmla="*/ 368683 h 447740"/>
              <a:gd name="connsiteX11" fmla="*/ 124777 w 467362"/>
              <a:gd name="connsiteY11" fmla="*/ 368686 h 447740"/>
              <a:gd name="connsiteX12" fmla="*/ 139636 w 467362"/>
              <a:gd name="connsiteY12" fmla="*/ 383923 h 447740"/>
              <a:gd name="connsiteX13" fmla="*/ 166497 w 467362"/>
              <a:gd name="connsiteY13" fmla="*/ 383923 h 447740"/>
              <a:gd name="connsiteX14" fmla="*/ 181547 w 467362"/>
              <a:gd name="connsiteY14" fmla="*/ 368873 h 447740"/>
              <a:gd name="connsiteX15" fmla="*/ 181547 w 467362"/>
              <a:gd name="connsiteY15" fmla="*/ 334202 h 447740"/>
              <a:gd name="connsiteX16" fmla="*/ 196691 w 467362"/>
              <a:gd name="connsiteY16" fmla="*/ 319058 h 447740"/>
              <a:gd name="connsiteX17" fmla="*/ 209836 w 467362"/>
              <a:gd name="connsiteY17" fmla="*/ 319058 h 447740"/>
              <a:gd name="connsiteX18" fmla="*/ 247936 w 467362"/>
              <a:gd name="connsiteY18" fmla="*/ 309533 h 447740"/>
              <a:gd name="connsiteX19" fmla="*/ 272986 w 467362"/>
              <a:gd name="connsiteY19" fmla="*/ 284101 h 447740"/>
              <a:gd name="connsiteX20" fmla="*/ 281273 w 467362"/>
              <a:gd name="connsiteY20" fmla="*/ 251049 h 447740"/>
              <a:gd name="connsiteX21" fmla="*/ 272606 w 467362"/>
              <a:gd name="connsiteY21" fmla="*/ 217235 h 447740"/>
              <a:gd name="connsiteX22" fmla="*/ 247650 w 467362"/>
              <a:gd name="connsiteY22" fmla="*/ 191899 h 447740"/>
              <a:gd name="connsiteX23" fmla="*/ 207550 w 467362"/>
              <a:gd name="connsiteY23" fmla="*/ 182183 h 447740"/>
              <a:gd name="connsiteX24" fmla="*/ 15049 w 467362"/>
              <a:gd name="connsiteY24" fmla="*/ 73884 h 447740"/>
              <a:gd name="connsiteX25" fmla="*/ 183451 w 467362"/>
              <a:gd name="connsiteY25" fmla="*/ 73884 h 447740"/>
              <a:gd name="connsiteX26" fmla="*/ 198215 w 467362"/>
              <a:gd name="connsiteY26" fmla="*/ 85314 h 447740"/>
              <a:gd name="connsiteX27" fmla="*/ 202978 w 467362"/>
              <a:gd name="connsiteY27" fmla="*/ 105983 h 447740"/>
              <a:gd name="connsiteX28" fmla="*/ 217742 w 467362"/>
              <a:gd name="connsiteY28" fmla="*/ 117699 h 447740"/>
              <a:gd name="connsiteX29" fmla="*/ 354140 w 467362"/>
              <a:gd name="connsiteY29" fmla="*/ 117699 h 447740"/>
              <a:gd name="connsiteX30" fmla="*/ 354235 w 467362"/>
              <a:gd name="connsiteY30" fmla="*/ 117699 h 447740"/>
              <a:gd name="connsiteX31" fmla="*/ 369284 w 467362"/>
              <a:gd name="connsiteY31" fmla="*/ 132749 h 447740"/>
              <a:gd name="connsiteX32" fmla="*/ 369284 w 467362"/>
              <a:gd name="connsiteY32" fmla="*/ 432596 h 447740"/>
              <a:gd name="connsiteX33" fmla="*/ 354140 w 467362"/>
              <a:gd name="connsiteY33" fmla="*/ 447740 h 447740"/>
              <a:gd name="connsiteX34" fmla="*/ 15049 w 467362"/>
              <a:gd name="connsiteY34" fmla="*/ 447740 h 447740"/>
              <a:gd name="connsiteX35" fmla="*/ 0 w 467362"/>
              <a:gd name="connsiteY35" fmla="*/ 432596 h 447740"/>
              <a:gd name="connsiteX36" fmla="*/ 0 w 467362"/>
              <a:gd name="connsiteY36" fmla="*/ 88934 h 447740"/>
              <a:gd name="connsiteX37" fmla="*/ 15049 w 467362"/>
              <a:gd name="connsiteY37" fmla="*/ 73884 h 447740"/>
              <a:gd name="connsiteX38" fmla="*/ 124778 w 467362"/>
              <a:gd name="connsiteY38" fmla="*/ 351 h 447740"/>
              <a:gd name="connsiteX39" fmla="*/ 455581 w 467362"/>
              <a:gd name="connsiteY39" fmla="*/ 74075 h 447740"/>
              <a:gd name="connsiteX40" fmla="*/ 467011 w 467362"/>
              <a:gd name="connsiteY40" fmla="*/ 91982 h 447740"/>
              <a:gd name="connsiteX41" fmla="*/ 400336 w 467362"/>
              <a:gd name="connsiteY41" fmla="*/ 399449 h 447740"/>
              <a:gd name="connsiteX42" fmla="*/ 399193 w 467362"/>
              <a:gd name="connsiteY42" fmla="*/ 399449 h 447740"/>
              <a:gd name="connsiteX43" fmla="*/ 387573 w 467362"/>
              <a:gd name="connsiteY43" fmla="*/ 384780 h 447740"/>
              <a:gd name="connsiteX44" fmla="*/ 387573 w 467362"/>
              <a:gd name="connsiteY44" fmla="*/ 114556 h 447740"/>
              <a:gd name="connsiteX45" fmla="*/ 372428 w 467362"/>
              <a:gd name="connsiteY45" fmla="*/ 99411 h 447740"/>
              <a:gd name="connsiteX46" fmla="*/ 235839 w 467362"/>
              <a:gd name="connsiteY46" fmla="*/ 99411 h 447740"/>
              <a:gd name="connsiteX47" fmla="*/ 221171 w 467362"/>
              <a:gd name="connsiteY47" fmla="*/ 87791 h 447740"/>
              <a:gd name="connsiteX48" fmla="*/ 216408 w 467362"/>
              <a:gd name="connsiteY48" fmla="*/ 67121 h 447740"/>
              <a:gd name="connsiteX49" fmla="*/ 201645 w 467362"/>
              <a:gd name="connsiteY49" fmla="*/ 55501 h 447740"/>
              <a:gd name="connsiteX50" fmla="*/ 115920 w 467362"/>
              <a:gd name="connsiteY50" fmla="*/ 55501 h 447740"/>
              <a:gd name="connsiteX51" fmla="*/ 112872 w 467362"/>
              <a:gd name="connsiteY51" fmla="*/ 55171 h 447740"/>
              <a:gd name="connsiteX52" fmla="*/ 101156 w 467362"/>
              <a:gd name="connsiteY52" fmla="*/ 37213 h 447740"/>
              <a:gd name="connsiteX53" fmla="*/ 106680 w 467362"/>
              <a:gd name="connsiteY53" fmla="*/ 11876 h 447740"/>
              <a:gd name="connsiteX54" fmla="*/ 124778 w 467362"/>
              <a:gd name="connsiteY54" fmla="*/ 351 h 44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67362" h="447740">
                <a:moveTo>
                  <a:pt x="196501" y="222283"/>
                </a:moveTo>
                <a:cubicBezTo>
                  <a:pt x="216123" y="222791"/>
                  <a:pt x="226343" y="231808"/>
                  <a:pt x="227171" y="249334"/>
                </a:cubicBezTo>
                <a:cubicBezTo>
                  <a:pt x="226981" y="267813"/>
                  <a:pt x="219361" y="277528"/>
                  <a:pt x="204216" y="278671"/>
                </a:cubicBezTo>
                <a:lnTo>
                  <a:pt x="196501" y="278671"/>
                </a:lnTo>
                <a:cubicBezTo>
                  <a:pt x="188138" y="278671"/>
                  <a:pt x="181356" y="271890"/>
                  <a:pt x="181356" y="263526"/>
                </a:cubicBezTo>
                <a:lnTo>
                  <a:pt x="181356" y="237523"/>
                </a:lnTo>
                <a:cubicBezTo>
                  <a:pt x="181356" y="237492"/>
                  <a:pt x="181356" y="237459"/>
                  <a:pt x="181356" y="237428"/>
                </a:cubicBezTo>
                <a:cubicBezTo>
                  <a:pt x="181356" y="229063"/>
                  <a:pt x="188138" y="222283"/>
                  <a:pt x="196501" y="222283"/>
                </a:cubicBezTo>
                <a:close/>
                <a:moveTo>
                  <a:pt x="139827" y="182183"/>
                </a:moveTo>
                <a:cubicBezTo>
                  <a:pt x="131511" y="182183"/>
                  <a:pt x="124777" y="188921"/>
                  <a:pt x="124777" y="197233"/>
                </a:cubicBezTo>
                <a:lnTo>
                  <a:pt x="124777" y="368683"/>
                </a:lnTo>
                <a:cubicBezTo>
                  <a:pt x="124777" y="368684"/>
                  <a:pt x="124777" y="368685"/>
                  <a:pt x="124777" y="368686"/>
                </a:cubicBezTo>
                <a:cubicBezTo>
                  <a:pt x="124673" y="376996"/>
                  <a:pt x="131321" y="383818"/>
                  <a:pt x="139636" y="383923"/>
                </a:cubicBezTo>
                <a:lnTo>
                  <a:pt x="166497" y="383923"/>
                </a:lnTo>
                <a:cubicBezTo>
                  <a:pt x="174812" y="383923"/>
                  <a:pt x="181547" y="377185"/>
                  <a:pt x="181547" y="368873"/>
                </a:cubicBezTo>
                <a:lnTo>
                  <a:pt x="181547" y="334202"/>
                </a:lnTo>
                <a:cubicBezTo>
                  <a:pt x="181547" y="325838"/>
                  <a:pt x="188328" y="319058"/>
                  <a:pt x="196691" y="319058"/>
                </a:cubicBezTo>
                <a:lnTo>
                  <a:pt x="209836" y="319058"/>
                </a:lnTo>
                <a:cubicBezTo>
                  <a:pt x="223152" y="319298"/>
                  <a:pt x="236296" y="316011"/>
                  <a:pt x="247936" y="309533"/>
                </a:cubicBezTo>
                <a:cubicBezTo>
                  <a:pt x="258584" y="303672"/>
                  <a:pt x="267290" y="294834"/>
                  <a:pt x="272986" y="284101"/>
                </a:cubicBezTo>
                <a:cubicBezTo>
                  <a:pt x="278501" y="273963"/>
                  <a:pt x="281359" y="262590"/>
                  <a:pt x="281273" y="251049"/>
                </a:cubicBezTo>
                <a:cubicBezTo>
                  <a:pt x="281321" y="239223"/>
                  <a:pt x="278340" y="227581"/>
                  <a:pt x="272606" y="217235"/>
                </a:cubicBezTo>
                <a:cubicBezTo>
                  <a:pt x="266738" y="206686"/>
                  <a:pt x="258108" y="197929"/>
                  <a:pt x="247650" y="191899"/>
                </a:cubicBezTo>
                <a:cubicBezTo>
                  <a:pt x="235325" y="185300"/>
                  <a:pt x="221523" y="181956"/>
                  <a:pt x="207550" y="182183"/>
                </a:cubicBezTo>
                <a:close/>
                <a:moveTo>
                  <a:pt x="15049" y="73884"/>
                </a:moveTo>
                <a:lnTo>
                  <a:pt x="183451" y="73884"/>
                </a:lnTo>
                <a:cubicBezTo>
                  <a:pt x="190405" y="73880"/>
                  <a:pt x="196482" y="78582"/>
                  <a:pt x="198215" y="85314"/>
                </a:cubicBezTo>
                <a:lnTo>
                  <a:pt x="202978" y="105983"/>
                </a:lnTo>
                <a:cubicBezTo>
                  <a:pt x="204578" y="112848"/>
                  <a:pt x="210693" y="117705"/>
                  <a:pt x="217742" y="117699"/>
                </a:cubicBezTo>
                <a:lnTo>
                  <a:pt x="354140" y="117699"/>
                </a:lnTo>
                <a:cubicBezTo>
                  <a:pt x="354168" y="117699"/>
                  <a:pt x="354206" y="117699"/>
                  <a:pt x="354235" y="117699"/>
                </a:cubicBezTo>
                <a:cubicBezTo>
                  <a:pt x="362550" y="117699"/>
                  <a:pt x="369284" y="124437"/>
                  <a:pt x="369284" y="132749"/>
                </a:cubicBezTo>
                <a:lnTo>
                  <a:pt x="369284" y="432596"/>
                </a:lnTo>
                <a:cubicBezTo>
                  <a:pt x="369284" y="440959"/>
                  <a:pt x="362502" y="447740"/>
                  <a:pt x="354140" y="447740"/>
                </a:cubicBezTo>
                <a:lnTo>
                  <a:pt x="15049" y="447740"/>
                </a:lnTo>
                <a:cubicBezTo>
                  <a:pt x="6763" y="447688"/>
                  <a:pt x="0" y="440922"/>
                  <a:pt x="0" y="432596"/>
                </a:cubicBezTo>
                <a:lnTo>
                  <a:pt x="0" y="88934"/>
                </a:lnTo>
                <a:cubicBezTo>
                  <a:pt x="0" y="80622"/>
                  <a:pt x="6763" y="73884"/>
                  <a:pt x="15049" y="73884"/>
                </a:cubicBezTo>
                <a:close/>
                <a:moveTo>
                  <a:pt x="124778" y="351"/>
                </a:moveTo>
                <a:lnTo>
                  <a:pt x="455581" y="74075"/>
                </a:lnTo>
                <a:cubicBezTo>
                  <a:pt x="463678" y="75877"/>
                  <a:pt x="468783" y="83883"/>
                  <a:pt x="467011" y="91982"/>
                </a:cubicBezTo>
                <a:lnTo>
                  <a:pt x="400336" y="399449"/>
                </a:lnTo>
                <a:lnTo>
                  <a:pt x="399193" y="399449"/>
                </a:lnTo>
                <a:cubicBezTo>
                  <a:pt x="392364" y="397887"/>
                  <a:pt x="387535" y="391789"/>
                  <a:pt x="387573" y="384780"/>
                </a:cubicBezTo>
                <a:lnTo>
                  <a:pt x="387573" y="114556"/>
                </a:lnTo>
                <a:cubicBezTo>
                  <a:pt x="387573" y="106192"/>
                  <a:pt x="380791" y="99411"/>
                  <a:pt x="372428" y="99411"/>
                </a:cubicBezTo>
                <a:lnTo>
                  <a:pt x="235839" y="99411"/>
                </a:lnTo>
                <a:cubicBezTo>
                  <a:pt x="228838" y="99418"/>
                  <a:pt x="222762" y="94603"/>
                  <a:pt x="221171" y="87791"/>
                </a:cubicBezTo>
                <a:lnTo>
                  <a:pt x="216408" y="67121"/>
                </a:lnTo>
                <a:cubicBezTo>
                  <a:pt x="214742" y="60314"/>
                  <a:pt x="208655" y="55519"/>
                  <a:pt x="201645" y="55501"/>
                </a:cubicBezTo>
                <a:lnTo>
                  <a:pt x="115920" y="55501"/>
                </a:lnTo>
                <a:cubicBezTo>
                  <a:pt x="114872" y="55497"/>
                  <a:pt x="113824" y="55387"/>
                  <a:pt x="112872" y="55171"/>
                </a:cubicBezTo>
                <a:cubicBezTo>
                  <a:pt x="104680" y="53435"/>
                  <a:pt x="99442" y="45395"/>
                  <a:pt x="101156" y="37213"/>
                </a:cubicBezTo>
                <a:lnTo>
                  <a:pt x="106680" y="11876"/>
                </a:lnTo>
                <a:cubicBezTo>
                  <a:pt x="108490" y="3720"/>
                  <a:pt x="116606" y="-1424"/>
                  <a:pt x="124778" y="35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solidFill>
                <a:srgbClr val="FFFFFF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爱设计-19">
            <a:extLst>
              <a:ext uri="{FF2B5EF4-FFF2-40B4-BE49-F238E27FC236}">
                <a16:creationId xmlns:a16="http://schemas.microsoft.com/office/drawing/2014/main" id="{53C8AEC2-CFC8-301F-792E-622A5C7EB78B}"/>
              </a:ext>
            </a:extLst>
          </p:cNvPr>
          <p:cNvSpPr/>
          <p:nvPr/>
        </p:nvSpPr>
        <p:spPr>
          <a:xfrm>
            <a:off x="10029649" y="2583984"/>
            <a:ext cx="348240" cy="213716"/>
          </a:xfrm>
          <a:custGeom>
            <a:avLst/>
            <a:gdLst>
              <a:gd name="connsiteX0" fmla="*/ 144034 w 578483"/>
              <a:gd name="connsiteY0" fmla="*/ 230976 h 355019"/>
              <a:gd name="connsiteX1" fmla="*/ 158795 w 578483"/>
              <a:gd name="connsiteY1" fmla="*/ 235237 h 355019"/>
              <a:gd name="connsiteX2" fmla="*/ 173555 w 578483"/>
              <a:gd name="connsiteY2" fmla="*/ 260115 h 355019"/>
              <a:gd name="connsiteX3" fmla="*/ 173555 w 578483"/>
              <a:gd name="connsiteY3" fmla="*/ 325534 h 355019"/>
              <a:gd name="connsiteX4" fmla="*/ 144034 w 578483"/>
              <a:gd name="connsiteY4" fmla="*/ 355019 h 355019"/>
              <a:gd name="connsiteX5" fmla="*/ 29641 w 578483"/>
              <a:gd name="connsiteY5" fmla="*/ 355019 h 355019"/>
              <a:gd name="connsiteX6" fmla="*/ 1042 w 578483"/>
              <a:gd name="connsiteY6" fmla="*/ 332905 h 355019"/>
              <a:gd name="connsiteX7" fmla="*/ 14880 w 578483"/>
              <a:gd name="connsiteY7" fmla="*/ 299735 h 355019"/>
              <a:gd name="connsiteX8" fmla="*/ 129274 w 578483"/>
              <a:gd name="connsiteY8" fmla="*/ 234316 h 355019"/>
              <a:gd name="connsiteX9" fmla="*/ 144034 w 578483"/>
              <a:gd name="connsiteY9" fmla="*/ 230976 h 355019"/>
              <a:gd name="connsiteX10" fmla="*/ 345669 w 578483"/>
              <a:gd name="connsiteY10" fmla="*/ 115989 h 355019"/>
              <a:gd name="connsiteX11" fmla="*/ 360890 w 578483"/>
              <a:gd name="connsiteY11" fmla="*/ 120134 h 355019"/>
              <a:gd name="connsiteX12" fmla="*/ 375650 w 578483"/>
              <a:gd name="connsiteY12" fmla="*/ 145004 h 355019"/>
              <a:gd name="connsiteX13" fmla="*/ 375650 w 578483"/>
              <a:gd name="connsiteY13" fmla="*/ 325543 h 355019"/>
              <a:gd name="connsiteX14" fmla="*/ 345208 w 578483"/>
              <a:gd name="connsiteY14" fmla="*/ 355019 h 355019"/>
              <a:gd name="connsiteX15" fmla="*/ 232665 w 578483"/>
              <a:gd name="connsiteY15" fmla="*/ 355019 h 355019"/>
              <a:gd name="connsiteX16" fmla="*/ 203145 w 578483"/>
              <a:gd name="connsiteY16" fmla="*/ 325543 h 355019"/>
              <a:gd name="connsiteX17" fmla="*/ 203145 w 578483"/>
              <a:gd name="connsiteY17" fmla="*/ 209482 h 355019"/>
              <a:gd name="connsiteX18" fmla="*/ 217905 w 578483"/>
              <a:gd name="connsiteY18" fmla="*/ 183691 h 355019"/>
              <a:gd name="connsiteX19" fmla="*/ 330448 w 578483"/>
              <a:gd name="connsiteY19" fmla="*/ 120134 h 355019"/>
              <a:gd name="connsiteX20" fmla="*/ 345669 w 578483"/>
              <a:gd name="connsiteY20" fmla="*/ 115989 h 355019"/>
              <a:gd name="connsiteX21" fmla="*/ 548970 w 578483"/>
              <a:gd name="connsiteY21" fmla="*/ 0 h 355019"/>
              <a:gd name="connsiteX22" fmla="*/ 563726 w 578483"/>
              <a:gd name="connsiteY22" fmla="*/ 4144 h 355019"/>
              <a:gd name="connsiteX23" fmla="*/ 578483 w 578483"/>
              <a:gd name="connsiteY23" fmla="*/ 29930 h 355019"/>
              <a:gd name="connsiteX24" fmla="*/ 578483 w 578483"/>
              <a:gd name="connsiteY24" fmla="*/ 325549 h 355019"/>
              <a:gd name="connsiteX25" fmla="*/ 548969 w 578483"/>
              <a:gd name="connsiteY25" fmla="*/ 355019 h 355019"/>
              <a:gd name="connsiteX26" fmla="*/ 434605 w 578483"/>
              <a:gd name="connsiteY26" fmla="*/ 355019 h 355019"/>
              <a:gd name="connsiteX27" fmla="*/ 405091 w 578483"/>
              <a:gd name="connsiteY27" fmla="*/ 325549 h 355019"/>
              <a:gd name="connsiteX28" fmla="*/ 405091 w 578483"/>
              <a:gd name="connsiteY28" fmla="*/ 94395 h 355019"/>
              <a:gd name="connsiteX29" fmla="*/ 419848 w 578483"/>
              <a:gd name="connsiteY29" fmla="*/ 68609 h 355019"/>
              <a:gd name="connsiteX30" fmla="*/ 534213 w 578483"/>
              <a:gd name="connsiteY30" fmla="*/ 4144 h 355019"/>
              <a:gd name="connsiteX31" fmla="*/ 548970 w 578483"/>
              <a:gd name="connsiteY31" fmla="*/ 0 h 35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78483" h="355019">
                <a:moveTo>
                  <a:pt x="144034" y="230976"/>
                </a:moveTo>
                <a:cubicBezTo>
                  <a:pt x="149108" y="231091"/>
                  <a:pt x="154182" y="232473"/>
                  <a:pt x="158795" y="235237"/>
                </a:cubicBezTo>
                <a:cubicBezTo>
                  <a:pt x="168020" y="239844"/>
                  <a:pt x="173555" y="249980"/>
                  <a:pt x="173555" y="260115"/>
                </a:cubicBezTo>
                <a:lnTo>
                  <a:pt x="173555" y="325534"/>
                </a:lnTo>
                <a:cubicBezTo>
                  <a:pt x="173555" y="342119"/>
                  <a:pt x="160640" y="355019"/>
                  <a:pt x="144034" y="355019"/>
                </a:cubicBezTo>
                <a:lnTo>
                  <a:pt x="29641" y="355019"/>
                </a:lnTo>
                <a:cubicBezTo>
                  <a:pt x="16725" y="355019"/>
                  <a:pt x="4732" y="345805"/>
                  <a:pt x="1042" y="332905"/>
                </a:cubicBezTo>
                <a:cubicBezTo>
                  <a:pt x="-2648" y="320006"/>
                  <a:pt x="3810" y="306185"/>
                  <a:pt x="14880" y="299735"/>
                </a:cubicBezTo>
                <a:lnTo>
                  <a:pt x="129274" y="234316"/>
                </a:lnTo>
                <a:cubicBezTo>
                  <a:pt x="133887" y="232013"/>
                  <a:pt x="138960" y="230861"/>
                  <a:pt x="144034" y="230976"/>
                </a:cubicBezTo>
                <a:close/>
                <a:moveTo>
                  <a:pt x="345669" y="115989"/>
                </a:moveTo>
                <a:cubicBezTo>
                  <a:pt x="350973" y="115989"/>
                  <a:pt x="356277" y="117371"/>
                  <a:pt x="360890" y="120134"/>
                </a:cubicBezTo>
                <a:cubicBezTo>
                  <a:pt x="369193" y="124739"/>
                  <a:pt x="375650" y="134872"/>
                  <a:pt x="375650" y="145004"/>
                </a:cubicBezTo>
                <a:lnTo>
                  <a:pt x="375650" y="325543"/>
                </a:lnTo>
                <a:cubicBezTo>
                  <a:pt x="375650" y="342123"/>
                  <a:pt x="361813" y="355019"/>
                  <a:pt x="345208" y="355019"/>
                </a:cubicBezTo>
                <a:lnTo>
                  <a:pt x="232665" y="355019"/>
                </a:lnTo>
                <a:cubicBezTo>
                  <a:pt x="216982" y="355019"/>
                  <a:pt x="203145" y="342123"/>
                  <a:pt x="203145" y="325543"/>
                </a:cubicBezTo>
                <a:lnTo>
                  <a:pt x="203145" y="209482"/>
                </a:lnTo>
                <a:cubicBezTo>
                  <a:pt x="203145" y="199350"/>
                  <a:pt x="208680" y="189218"/>
                  <a:pt x="217905" y="183691"/>
                </a:cubicBezTo>
                <a:lnTo>
                  <a:pt x="330448" y="120134"/>
                </a:lnTo>
                <a:cubicBezTo>
                  <a:pt x="335061" y="117371"/>
                  <a:pt x="340365" y="115989"/>
                  <a:pt x="345669" y="115989"/>
                </a:cubicBezTo>
                <a:close/>
                <a:moveTo>
                  <a:pt x="548970" y="0"/>
                </a:moveTo>
                <a:cubicBezTo>
                  <a:pt x="554042" y="0"/>
                  <a:pt x="559114" y="1381"/>
                  <a:pt x="563726" y="4144"/>
                </a:cubicBezTo>
                <a:cubicBezTo>
                  <a:pt x="572949" y="9669"/>
                  <a:pt x="578483" y="18879"/>
                  <a:pt x="578483" y="29930"/>
                </a:cubicBezTo>
                <a:lnTo>
                  <a:pt x="578483" y="325549"/>
                </a:lnTo>
                <a:cubicBezTo>
                  <a:pt x="578483" y="342126"/>
                  <a:pt x="564649" y="355019"/>
                  <a:pt x="548969" y="355019"/>
                </a:cubicBezTo>
                <a:lnTo>
                  <a:pt x="434605" y="355019"/>
                </a:lnTo>
                <a:cubicBezTo>
                  <a:pt x="418003" y="355019"/>
                  <a:pt x="405091" y="342126"/>
                  <a:pt x="405091" y="325549"/>
                </a:cubicBezTo>
                <a:lnTo>
                  <a:pt x="405091" y="94395"/>
                </a:lnTo>
                <a:cubicBezTo>
                  <a:pt x="405091" y="84265"/>
                  <a:pt x="410625" y="74134"/>
                  <a:pt x="419848" y="68609"/>
                </a:cubicBezTo>
                <a:lnTo>
                  <a:pt x="534213" y="4144"/>
                </a:lnTo>
                <a:cubicBezTo>
                  <a:pt x="538825" y="1381"/>
                  <a:pt x="543897" y="0"/>
                  <a:pt x="54897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爱设计-20">
            <a:extLst>
              <a:ext uri="{FF2B5EF4-FFF2-40B4-BE49-F238E27FC236}">
                <a16:creationId xmlns:a16="http://schemas.microsoft.com/office/drawing/2014/main" id="{8D069D4A-8E21-BBBB-55B7-62BA8B073499}"/>
              </a:ext>
            </a:extLst>
          </p:cNvPr>
          <p:cNvSpPr txBox="1">
            <a:spLocks/>
          </p:cNvSpPr>
          <p:nvPr/>
        </p:nvSpPr>
        <p:spPr bwMode="auto">
          <a:xfrm>
            <a:off x="917799" y="3508480"/>
            <a:ext cx="1905317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爱设计-21">
            <a:extLst>
              <a:ext uri="{FF2B5EF4-FFF2-40B4-BE49-F238E27FC236}">
                <a16:creationId xmlns:a16="http://schemas.microsoft.com/office/drawing/2014/main" id="{514D25FF-A993-27B8-4256-ED21B9B43361}"/>
              </a:ext>
            </a:extLst>
          </p:cNvPr>
          <p:cNvSpPr txBox="1">
            <a:spLocks/>
          </p:cNvSpPr>
          <p:nvPr/>
        </p:nvSpPr>
        <p:spPr bwMode="auto">
          <a:xfrm>
            <a:off x="5189044" y="3508480"/>
            <a:ext cx="1905317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爱设计-22">
            <a:extLst>
              <a:ext uri="{FF2B5EF4-FFF2-40B4-BE49-F238E27FC236}">
                <a16:creationId xmlns:a16="http://schemas.microsoft.com/office/drawing/2014/main" id="{22CA2F53-ACB6-93AD-2918-024600981B98}"/>
              </a:ext>
            </a:extLst>
          </p:cNvPr>
          <p:cNvSpPr txBox="1">
            <a:spLocks/>
          </p:cNvSpPr>
          <p:nvPr/>
        </p:nvSpPr>
        <p:spPr bwMode="auto">
          <a:xfrm>
            <a:off x="3023642" y="3508480"/>
            <a:ext cx="1905317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爱设计-23">
            <a:extLst>
              <a:ext uri="{FF2B5EF4-FFF2-40B4-BE49-F238E27FC236}">
                <a16:creationId xmlns:a16="http://schemas.microsoft.com/office/drawing/2014/main" id="{3C4A80A5-652C-6F05-B883-63930153C92B}"/>
              </a:ext>
            </a:extLst>
          </p:cNvPr>
          <p:cNvSpPr txBox="1">
            <a:spLocks/>
          </p:cNvSpPr>
          <p:nvPr/>
        </p:nvSpPr>
        <p:spPr bwMode="auto">
          <a:xfrm>
            <a:off x="7265542" y="3508480"/>
            <a:ext cx="1905317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爱设计-24">
            <a:extLst>
              <a:ext uri="{FF2B5EF4-FFF2-40B4-BE49-F238E27FC236}">
                <a16:creationId xmlns:a16="http://schemas.microsoft.com/office/drawing/2014/main" id="{27564BA4-A620-6A19-45D4-212C4ADAFC88}"/>
              </a:ext>
            </a:extLst>
          </p:cNvPr>
          <p:cNvSpPr txBox="1">
            <a:spLocks/>
          </p:cNvSpPr>
          <p:nvPr/>
        </p:nvSpPr>
        <p:spPr bwMode="auto">
          <a:xfrm>
            <a:off x="9368886" y="3508480"/>
            <a:ext cx="1905317" cy="3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爱设计-25">
            <a:extLst>
              <a:ext uri="{FF2B5EF4-FFF2-40B4-BE49-F238E27FC236}">
                <a16:creationId xmlns:a16="http://schemas.microsoft.com/office/drawing/2014/main" id="{632328A0-C567-ECD2-41D2-885CE140FD28}"/>
              </a:ext>
            </a:extLst>
          </p:cNvPr>
          <p:cNvSpPr txBox="1">
            <a:spLocks/>
          </p:cNvSpPr>
          <p:nvPr/>
        </p:nvSpPr>
        <p:spPr>
          <a:xfrm>
            <a:off x="964436" y="4140664"/>
            <a:ext cx="1781833" cy="81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爱设计-26">
            <a:extLst>
              <a:ext uri="{FF2B5EF4-FFF2-40B4-BE49-F238E27FC236}">
                <a16:creationId xmlns:a16="http://schemas.microsoft.com/office/drawing/2014/main" id="{4EF8795C-A75F-553C-B226-633348A36118}"/>
              </a:ext>
            </a:extLst>
          </p:cNvPr>
          <p:cNvSpPr txBox="1">
            <a:spLocks/>
          </p:cNvSpPr>
          <p:nvPr/>
        </p:nvSpPr>
        <p:spPr>
          <a:xfrm>
            <a:off x="3085385" y="4140664"/>
            <a:ext cx="1781833" cy="81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爱设计-27">
            <a:extLst>
              <a:ext uri="{FF2B5EF4-FFF2-40B4-BE49-F238E27FC236}">
                <a16:creationId xmlns:a16="http://schemas.microsoft.com/office/drawing/2014/main" id="{0AAB3FAC-4F3F-900A-7388-D3B4F1E760BC}"/>
              </a:ext>
            </a:extLst>
          </p:cNvPr>
          <p:cNvSpPr txBox="1">
            <a:spLocks/>
          </p:cNvSpPr>
          <p:nvPr/>
        </p:nvSpPr>
        <p:spPr>
          <a:xfrm>
            <a:off x="5206336" y="4140664"/>
            <a:ext cx="1781833" cy="81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爱设计-28">
            <a:extLst>
              <a:ext uri="{FF2B5EF4-FFF2-40B4-BE49-F238E27FC236}">
                <a16:creationId xmlns:a16="http://schemas.microsoft.com/office/drawing/2014/main" id="{FDA8783C-6AD1-1418-53CF-C67196CAC023}"/>
              </a:ext>
            </a:extLst>
          </p:cNvPr>
          <p:cNvSpPr txBox="1">
            <a:spLocks/>
          </p:cNvSpPr>
          <p:nvPr/>
        </p:nvSpPr>
        <p:spPr>
          <a:xfrm>
            <a:off x="7327285" y="4140664"/>
            <a:ext cx="1781833" cy="81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爱设计-29">
            <a:extLst>
              <a:ext uri="{FF2B5EF4-FFF2-40B4-BE49-F238E27FC236}">
                <a16:creationId xmlns:a16="http://schemas.microsoft.com/office/drawing/2014/main" id="{F96DA295-7BB0-6892-11F5-44A3C23D5B2A}"/>
              </a:ext>
            </a:extLst>
          </p:cNvPr>
          <p:cNvSpPr txBox="1">
            <a:spLocks/>
          </p:cNvSpPr>
          <p:nvPr/>
        </p:nvSpPr>
        <p:spPr>
          <a:xfrm>
            <a:off x="9448237" y="4140664"/>
            <a:ext cx="1781833" cy="812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58255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114" y="895739"/>
            <a:ext cx="10769879" cy="5393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254000" dir="5400000" algn="t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57992" y="895741"/>
            <a:ext cx="734008" cy="4590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57992" y="5486402"/>
            <a:ext cx="734008" cy="802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1041" y="3299517"/>
            <a:ext cx="95056" cy="585541"/>
            <a:chOff x="3638939" y="1844295"/>
            <a:chExt cx="223935" cy="1379430"/>
          </a:xfrm>
        </p:grpSpPr>
        <p:sp>
          <p:nvSpPr>
            <p:cNvPr id="9" name="椭圆 8"/>
            <p:cNvSpPr/>
            <p:nvPr/>
          </p:nvSpPr>
          <p:spPr>
            <a:xfrm>
              <a:off x="3638939" y="184429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638939" y="222946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38939" y="261462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638939" y="299979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88115" y="895741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8115" y="4077650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0396060" y="420166"/>
            <a:ext cx="1061933" cy="217340"/>
            <a:chOff x="-4268745" y="7252854"/>
            <a:chExt cx="4511220" cy="923286"/>
          </a:xfrm>
        </p:grpSpPr>
        <p:sp>
          <p:nvSpPr>
            <p:cNvPr id="16" name="十字星 15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十字星 16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十字星 17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十字星 18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457756" y="528836"/>
            <a:ext cx="64140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0113" y="344170"/>
            <a:ext cx="3186818" cy="369332"/>
            <a:chOff x="8678487" y="326489"/>
            <a:chExt cx="3186818" cy="369332"/>
          </a:xfrm>
        </p:grpSpPr>
        <p:grpSp>
          <p:nvGrpSpPr>
            <p:cNvPr id="22" name="组合 21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091743" y="336098"/>
              <a:ext cx="177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Company Name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234636" y="3176573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59773" y="1629491"/>
            <a:ext cx="5697401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5400" spc="-300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PART FOUR</a:t>
            </a:r>
            <a:endParaRPr lang="zh-CN" altLang="en-US" sz="5400" spc="-300" dirty="0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824996" y="1260479"/>
            <a:ext cx="0" cy="2152411"/>
          </a:xfrm>
          <a:prstGeom prst="line">
            <a:avLst/>
          </a:prstGeom>
          <a:ln w="12700">
            <a:solidFill>
              <a:srgbClr val="DFEF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90425" y="2468836"/>
            <a:ext cx="2861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3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FOUR</a:t>
            </a:r>
            <a:endParaRPr lang="zh-CN" altLang="en-US" sz="3600" b="1" dirty="0">
              <a:solidFill>
                <a:schemeClr val="accent3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10914249" y="4240646"/>
            <a:ext cx="180388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DFEFF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202X - WORKING</a:t>
            </a:r>
            <a:endParaRPr lang="zh-CN" altLang="en-US" sz="1400" dirty="0">
              <a:solidFill>
                <a:srgbClr val="DFEFFD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279625" y="2814386"/>
            <a:ext cx="1096635" cy="100088"/>
            <a:chOff x="3856939" y="2627483"/>
            <a:chExt cx="1771858" cy="161715"/>
          </a:xfrm>
        </p:grpSpPr>
        <p:sp>
          <p:nvSpPr>
            <p:cNvPr id="40" name="椭圆 39"/>
            <p:cNvSpPr/>
            <p:nvPr/>
          </p:nvSpPr>
          <p:spPr>
            <a:xfrm>
              <a:off x="3856939" y="2627483"/>
              <a:ext cx="161718" cy="1617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4018657" y="2708339"/>
              <a:ext cx="16101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1697919" y="5899869"/>
            <a:ext cx="219879" cy="145084"/>
            <a:chOff x="11732424" y="5899869"/>
            <a:chExt cx="219879" cy="145084"/>
          </a:xfrm>
        </p:grpSpPr>
        <p:sp>
          <p:nvSpPr>
            <p:cNvPr id="43" name="等腰三角形 42"/>
            <p:cNvSpPr/>
            <p:nvPr/>
          </p:nvSpPr>
          <p:spPr>
            <a:xfrm rot="16200000">
              <a:off x="11700420" y="5931873"/>
              <a:ext cx="145084" cy="810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 flipH="1">
              <a:off x="11839224" y="5931873"/>
              <a:ext cx="145084" cy="8107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55" name="Rectangle 3"/>
          <p:cNvSpPr>
            <a:spLocks/>
          </p:cNvSpPr>
          <p:nvPr/>
        </p:nvSpPr>
        <p:spPr bwMode="auto">
          <a:xfrm>
            <a:off x="1384293" y="4398848"/>
            <a:ext cx="5443056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600" dirty="0">
                <a:solidFill>
                  <a:schemeClr val="bg1">
                    <a:lumMod val="50000"/>
                    <a:alpha val="6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rPr>
              <a:t>Click here to add content, content to match the title. </a:t>
            </a:r>
            <a:endParaRPr lang="zh-CN" altLang="zh-CN" sz="1600" dirty="0">
              <a:solidFill>
                <a:schemeClr val="bg1">
                  <a:lumMod val="50000"/>
                  <a:alpha val="6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Helvetica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50023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57" name="椭圆 56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223955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61" name="椭圆 60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69" name="对角圆角矩形 68"/>
          <p:cNvSpPr/>
          <p:nvPr/>
        </p:nvSpPr>
        <p:spPr>
          <a:xfrm>
            <a:off x="7338623" y="1716833"/>
            <a:ext cx="3359092" cy="3810700"/>
          </a:xfrm>
          <a:prstGeom prst="round2DiagRect">
            <a:avLst>
              <a:gd name="adj1" fmla="val 30020"/>
              <a:gd name="adj2" fmla="val 0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73" r="-31587"/>
            </a:stretch>
          </a:blipFill>
          <a:ln>
            <a:noFill/>
          </a:ln>
          <a:effectLst>
            <a:outerShdw blurRad="317500" dist="127000" dir="2700000" algn="tl" rotWithShape="0">
              <a:schemeClr val="accent3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96639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8" grpId="0"/>
      <p:bldP spid="29" grpId="0"/>
      <p:bldP spid="32" grpId="0"/>
      <p:bldP spid="38" grpId="0"/>
      <p:bldP spid="55" grpId="0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12">
            <a:extLst>
              <a:ext uri="{FF2B5EF4-FFF2-40B4-BE49-F238E27FC236}">
                <a16:creationId xmlns:a16="http://schemas.microsoft.com/office/drawing/2014/main" id="{D5B9415D-2A6F-450B-B198-5689A40B1338}"/>
              </a:ext>
            </a:extLst>
          </p:cNvPr>
          <p:cNvSpPr/>
          <p:nvPr/>
        </p:nvSpPr>
        <p:spPr>
          <a:xfrm>
            <a:off x="923811" y="2173516"/>
            <a:ext cx="2943836" cy="3432520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" name="矩形: 圆角 217">
            <a:extLst>
              <a:ext uri="{FF2B5EF4-FFF2-40B4-BE49-F238E27FC236}">
                <a16:creationId xmlns:a16="http://schemas.microsoft.com/office/drawing/2014/main" id="{AD01D7F7-C26C-43FA-BA38-C77DCFFE2E64}"/>
              </a:ext>
            </a:extLst>
          </p:cNvPr>
          <p:cNvSpPr/>
          <p:nvPr/>
        </p:nvSpPr>
        <p:spPr>
          <a:xfrm>
            <a:off x="4147157" y="2173516"/>
            <a:ext cx="2943836" cy="3432520"/>
          </a:xfrm>
          <a:prstGeom prst="roundRect">
            <a:avLst>
              <a:gd name="adj" fmla="val 14445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28160A-0FB2-41BA-8D6D-B309D766D501}"/>
              </a:ext>
            </a:extLst>
          </p:cNvPr>
          <p:cNvSpPr txBox="1"/>
          <p:nvPr/>
        </p:nvSpPr>
        <p:spPr>
          <a:xfrm>
            <a:off x="1081150" y="4137874"/>
            <a:ext cx="2600798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ABCB524-CF29-4DA9-AE15-4DB90ACC9ED1}"/>
              </a:ext>
            </a:extLst>
          </p:cNvPr>
          <p:cNvSpPr txBox="1"/>
          <p:nvPr/>
        </p:nvSpPr>
        <p:spPr>
          <a:xfrm>
            <a:off x="4345196" y="4169238"/>
            <a:ext cx="2568971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6" name="文本框 39">
            <a:extLst>
              <a:ext uri="{FF2B5EF4-FFF2-40B4-BE49-F238E27FC236}">
                <a16:creationId xmlns:a16="http://schemas.microsoft.com/office/drawing/2014/main" id="{3DF440E4-DB24-4512-B5E9-92DD2E58D280}"/>
              </a:ext>
            </a:extLst>
          </p:cNvPr>
          <p:cNvSpPr txBox="1"/>
          <p:nvPr/>
        </p:nvSpPr>
        <p:spPr>
          <a:xfrm>
            <a:off x="7932621" y="3169894"/>
            <a:ext cx="3455991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7" name="文本框 40">
            <a:extLst>
              <a:ext uri="{FF2B5EF4-FFF2-40B4-BE49-F238E27FC236}">
                <a16:creationId xmlns:a16="http://schemas.microsoft.com/office/drawing/2014/main" id="{0D7B8054-D780-46CB-825E-3973F2058604}"/>
              </a:ext>
            </a:extLst>
          </p:cNvPr>
          <p:cNvSpPr txBox="1"/>
          <p:nvPr/>
        </p:nvSpPr>
        <p:spPr>
          <a:xfrm>
            <a:off x="7932620" y="2669192"/>
            <a:ext cx="2028083" cy="484277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矩形: 圆角 225">
            <a:extLst>
              <a:ext uri="{FF2B5EF4-FFF2-40B4-BE49-F238E27FC236}">
                <a16:creationId xmlns:a16="http://schemas.microsoft.com/office/drawing/2014/main" id="{D0CC24A9-F864-4FDC-A8D9-9CAB0C84DF6B}"/>
              </a:ext>
            </a:extLst>
          </p:cNvPr>
          <p:cNvSpPr/>
          <p:nvPr/>
        </p:nvSpPr>
        <p:spPr>
          <a:xfrm>
            <a:off x="7992929" y="4638976"/>
            <a:ext cx="1420083" cy="363265"/>
          </a:xfrm>
          <a:prstGeom prst="roundRect">
            <a:avLst>
              <a:gd name="adj" fmla="val 45195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9" name="文本框 46">
            <a:extLst>
              <a:ext uri="{FF2B5EF4-FFF2-40B4-BE49-F238E27FC236}">
                <a16:creationId xmlns:a16="http://schemas.microsoft.com/office/drawing/2014/main" id="{C814D421-18D4-4BDA-955E-D179BCD03937}"/>
              </a:ext>
            </a:extLst>
          </p:cNvPr>
          <p:cNvSpPr txBox="1"/>
          <p:nvPr/>
        </p:nvSpPr>
        <p:spPr>
          <a:xfrm>
            <a:off x="7890245" y="4655402"/>
            <a:ext cx="1618895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id="{E691EE4A-C0BF-4DF4-89C1-58886AD29484}"/>
              </a:ext>
            </a:extLst>
          </p:cNvPr>
          <p:cNvSpPr txBox="1"/>
          <p:nvPr/>
        </p:nvSpPr>
        <p:spPr>
          <a:xfrm>
            <a:off x="1450273" y="3744114"/>
            <a:ext cx="1831835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11" name="文本框 28">
            <a:extLst>
              <a:ext uri="{FF2B5EF4-FFF2-40B4-BE49-F238E27FC236}">
                <a16:creationId xmlns:a16="http://schemas.microsoft.com/office/drawing/2014/main" id="{52BE75A7-B809-4C6D-8F03-730CEA8B51FC}"/>
              </a:ext>
            </a:extLst>
          </p:cNvPr>
          <p:cNvSpPr txBox="1"/>
          <p:nvPr/>
        </p:nvSpPr>
        <p:spPr>
          <a:xfrm>
            <a:off x="4631303" y="3763417"/>
            <a:ext cx="1975541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12" name="矩形: 圆角 242">
            <a:extLst>
              <a:ext uri="{FF2B5EF4-FFF2-40B4-BE49-F238E27FC236}">
                <a16:creationId xmlns:a16="http://schemas.microsoft.com/office/drawing/2014/main" id="{CCB95A5C-26C5-4578-8994-B4ED8078158E}"/>
              </a:ext>
            </a:extLst>
          </p:cNvPr>
          <p:cNvSpPr/>
          <p:nvPr/>
        </p:nvSpPr>
        <p:spPr>
          <a:xfrm>
            <a:off x="9685189" y="4638976"/>
            <a:ext cx="1420083" cy="363265"/>
          </a:xfrm>
          <a:prstGeom prst="roundRect">
            <a:avLst>
              <a:gd name="adj" fmla="val 45195"/>
            </a:avLst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13" name="文本框 46">
            <a:extLst>
              <a:ext uri="{FF2B5EF4-FFF2-40B4-BE49-F238E27FC236}">
                <a16:creationId xmlns:a16="http://schemas.microsoft.com/office/drawing/2014/main" id="{B5006F0B-5F43-486A-BC03-1693FA1234A7}"/>
              </a:ext>
            </a:extLst>
          </p:cNvPr>
          <p:cNvSpPr txBox="1"/>
          <p:nvPr/>
        </p:nvSpPr>
        <p:spPr>
          <a:xfrm>
            <a:off x="9582505" y="4655402"/>
            <a:ext cx="1618895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40">
            <a:extLst>
              <a:ext uri="{FF2B5EF4-FFF2-40B4-BE49-F238E27FC236}">
                <a16:creationId xmlns:a16="http://schemas.microsoft.com/office/drawing/2014/main" id="{0D7B8054-D780-46CB-825E-3973F2058604}"/>
              </a:ext>
            </a:extLst>
          </p:cNvPr>
          <p:cNvSpPr txBox="1"/>
          <p:nvPr/>
        </p:nvSpPr>
        <p:spPr>
          <a:xfrm>
            <a:off x="6706076" y="2086718"/>
            <a:ext cx="837799" cy="484277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0" b="1" dirty="0">
                <a:solidFill>
                  <a:schemeClr val="accent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“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E338383-B66C-48B3-AB00-4F5F4D5C6A22}"/>
              </a:ext>
            </a:extLst>
          </p:cNvPr>
          <p:cNvSpPr/>
          <p:nvPr/>
        </p:nvSpPr>
        <p:spPr>
          <a:xfrm>
            <a:off x="1849751" y="2516683"/>
            <a:ext cx="1091957" cy="10919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79E7707-90A9-4E04-8A82-4700AA8D754B}"/>
              </a:ext>
            </a:extLst>
          </p:cNvPr>
          <p:cNvGrpSpPr/>
          <p:nvPr/>
        </p:nvGrpSpPr>
        <p:grpSpPr>
          <a:xfrm>
            <a:off x="2116417" y="2790044"/>
            <a:ext cx="558625" cy="545232"/>
            <a:chOff x="1175531" y="2354581"/>
            <a:chExt cx="443462" cy="432830"/>
          </a:xfrm>
          <a:solidFill>
            <a:schemeClr val="accent1"/>
          </a:solidFill>
        </p:grpSpPr>
        <p:sp>
          <p:nvSpPr>
            <p:cNvPr id="17" name="任意多边形: 形状 25">
              <a:extLst>
                <a:ext uri="{FF2B5EF4-FFF2-40B4-BE49-F238E27FC236}">
                  <a16:creationId xmlns:a16="http://schemas.microsoft.com/office/drawing/2014/main" id="{A9613222-24BF-4D80-A270-F57FF131CCF8}"/>
                </a:ext>
              </a:extLst>
            </p:cNvPr>
            <p:cNvSpPr/>
            <p:nvPr/>
          </p:nvSpPr>
          <p:spPr>
            <a:xfrm>
              <a:off x="1349949" y="2444910"/>
              <a:ext cx="104746" cy="76992"/>
            </a:xfrm>
            <a:custGeom>
              <a:avLst/>
              <a:gdLst>
                <a:gd name="connsiteX0" fmla="*/ 67766 w 183251"/>
                <a:gd name="connsiteY0" fmla="*/ 134696 h 134696"/>
                <a:gd name="connsiteX1" fmla="*/ 0 w 183251"/>
                <a:gd name="connsiteY1" fmla="*/ 66985 h 134696"/>
                <a:gd name="connsiteX2" fmla="*/ 19267 w 183251"/>
                <a:gd name="connsiteY2" fmla="*/ 47720 h 134696"/>
                <a:gd name="connsiteX3" fmla="*/ 67766 w 183251"/>
                <a:gd name="connsiteY3" fmla="*/ 96219 h 134696"/>
                <a:gd name="connsiteX4" fmla="*/ 163986 w 183251"/>
                <a:gd name="connsiteY4" fmla="*/ 0 h 134696"/>
                <a:gd name="connsiteX5" fmla="*/ 183251 w 183251"/>
                <a:gd name="connsiteY5" fmla="*/ 19210 h 134696"/>
                <a:gd name="connsiteX6" fmla="*/ 67766 w 183251"/>
                <a:gd name="connsiteY6" fmla="*/ 134696 h 134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251" h="134696">
                  <a:moveTo>
                    <a:pt x="67766" y="134696"/>
                  </a:moveTo>
                  <a:lnTo>
                    <a:pt x="0" y="66985"/>
                  </a:lnTo>
                  <a:lnTo>
                    <a:pt x="19267" y="47720"/>
                  </a:lnTo>
                  <a:lnTo>
                    <a:pt x="67766" y="96219"/>
                  </a:lnTo>
                  <a:lnTo>
                    <a:pt x="163986" y="0"/>
                  </a:lnTo>
                  <a:lnTo>
                    <a:pt x="183251" y="19210"/>
                  </a:lnTo>
                  <a:lnTo>
                    <a:pt x="67766" y="134696"/>
                  </a:lnTo>
                  <a:close/>
                </a:path>
              </a:pathLst>
            </a:custGeom>
            <a:grpFill/>
            <a:ln w="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BB1E39D-8CA0-43BA-95E3-7D5E601DA572}"/>
                </a:ext>
              </a:extLst>
            </p:cNvPr>
            <p:cNvGrpSpPr/>
            <p:nvPr/>
          </p:nvGrpSpPr>
          <p:grpSpPr>
            <a:xfrm>
              <a:off x="1175531" y="2354581"/>
              <a:ext cx="443462" cy="432830"/>
              <a:chOff x="1163819" y="2343149"/>
              <a:chExt cx="466886" cy="455693"/>
            </a:xfrm>
            <a:grpFill/>
          </p:grpSpPr>
          <p:sp>
            <p:nvSpPr>
              <p:cNvPr id="19" name="任意多边形: 形状 27">
                <a:extLst>
                  <a:ext uri="{FF2B5EF4-FFF2-40B4-BE49-F238E27FC236}">
                    <a16:creationId xmlns:a16="http://schemas.microsoft.com/office/drawing/2014/main" id="{43B60F66-6D4F-487D-A2D7-5102AED4905A}"/>
                  </a:ext>
                </a:extLst>
              </p:cNvPr>
              <p:cNvSpPr/>
              <p:nvPr/>
            </p:nvSpPr>
            <p:spPr>
              <a:xfrm>
                <a:off x="1527495" y="2343149"/>
                <a:ext cx="41685" cy="102136"/>
              </a:xfrm>
              <a:custGeom>
                <a:avLst/>
                <a:gdLst>
                  <a:gd name="connsiteX0" fmla="*/ 69269 w 69269"/>
                  <a:gd name="connsiteY0" fmla="*/ 24445 h 169720"/>
                  <a:gd name="connsiteX1" fmla="*/ 44824 w 69269"/>
                  <a:gd name="connsiteY1" fmla="*/ 48889 h 169720"/>
                  <a:gd name="connsiteX2" fmla="*/ 20380 w 69269"/>
                  <a:gd name="connsiteY2" fmla="*/ 24445 h 169720"/>
                  <a:gd name="connsiteX3" fmla="*/ 44824 w 69269"/>
                  <a:gd name="connsiteY3" fmla="*/ 0 h 169720"/>
                  <a:gd name="connsiteX4" fmla="*/ 69269 w 69269"/>
                  <a:gd name="connsiteY4" fmla="*/ 24445 h 169720"/>
                  <a:gd name="connsiteX5" fmla="*/ 24500 w 69269"/>
                  <a:gd name="connsiteY5" fmla="*/ 157415 h 169720"/>
                  <a:gd name="connsiteX6" fmla="*/ 12306 w 69269"/>
                  <a:gd name="connsiteY6" fmla="*/ 169720 h 169720"/>
                  <a:gd name="connsiteX7" fmla="*/ 0 w 69269"/>
                  <a:gd name="connsiteY7" fmla="*/ 157526 h 169720"/>
                  <a:gd name="connsiteX8" fmla="*/ 12195 w 69269"/>
                  <a:gd name="connsiteY8" fmla="*/ 145220 h 169720"/>
                  <a:gd name="connsiteX9" fmla="*/ 12250 w 69269"/>
                  <a:gd name="connsiteY9" fmla="*/ 145220 h 169720"/>
                  <a:gd name="connsiteX10" fmla="*/ 24500 w 69269"/>
                  <a:gd name="connsiteY10" fmla="*/ 157415 h 16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269" h="169720">
                    <a:moveTo>
                      <a:pt x="69269" y="24445"/>
                    </a:moveTo>
                    <a:cubicBezTo>
                      <a:pt x="69269" y="37945"/>
                      <a:pt x="58325" y="48889"/>
                      <a:pt x="44824" y="48889"/>
                    </a:cubicBezTo>
                    <a:cubicBezTo>
                      <a:pt x="31324" y="48889"/>
                      <a:pt x="20380" y="37945"/>
                      <a:pt x="20380" y="24445"/>
                    </a:cubicBezTo>
                    <a:cubicBezTo>
                      <a:pt x="20380" y="10944"/>
                      <a:pt x="31324" y="0"/>
                      <a:pt x="44824" y="0"/>
                    </a:cubicBezTo>
                    <a:cubicBezTo>
                      <a:pt x="58325" y="0"/>
                      <a:pt x="69269" y="10944"/>
                      <a:pt x="69269" y="24445"/>
                    </a:cubicBezTo>
                    <a:close/>
                    <a:moveTo>
                      <a:pt x="24500" y="157415"/>
                    </a:moveTo>
                    <a:cubicBezTo>
                      <a:pt x="24531" y="164180"/>
                      <a:pt x="19072" y="169690"/>
                      <a:pt x="12306" y="169720"/>
                    </a:cubicBezTo>
                    <a:cubicBezTo>
                      <a:pt x="5541" y="169751"/>
                      <a:pt x="31" y="164292"/>
                      <a:pt x="0" y="157526"/>
                    </a:cubicBezTo>
                    <a:cubicBezTo>
                      <a:pt x="-31" y="150761"/>
                      <a:pt x="5429" y="145251"/>
                      <a:pt x="12195" y="145220"/>
                    </a:cubicBezTo>
                    <a:cubicBezTo>
                      <a:pt x="12213" y="145220"/>
                      <a:pt x="12232" y="145220"/>
                      <a:pt x="12250" y="145220"/>
                    </a:cubicBezTo>
                    <a:cubicBezTo>
                      <a:pt x="18994" y="145220"/>
                      <a:pt x="24470" y="150671"/>
                      <a:pt x="24500" y="157415"/>
                    </a:cubicBez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" name="任意多边形: 形状 28">
                <a:extLst>
                  <a:ext uri="{FF2B5EF4-FFF2-40B4-BE49-F238E27FC236}">
                    <a16:creationId xmlns:a16="http://schemas.microsoft.com/office/drawing/2014/main" id="{728C138C-0674-4AC6-8541-5E46772B7A63}"/>
                  </a:ext>
                </a:extLst>
              </p:cNvPr>
              <p:cNvSpPr/>
              <p:nvPr/>
            </p:nvSpPr>
            <p:spPr>
              <a:xfrm>
                <a:off x="1192905" y="2476750"/>
                <a:ext cx="419368" cy="305905"/>
              </a:xfrm>
              <a:custGeom>
                <a:avLst/>
                <a:gdLst>
                  <a:gd name="connsiteX0" fmla="*/ 666576 w 696866"/>
                  <a:gd name="connsiteY0" fmla="*/ 508326 h 508326"/>
                  <a:gd name="connsiteX1" fmla="*/ 30291 w 696866"/>
                  <a:gd name="connsiteY1" fmla="*/ 508326 h 508326"/>
                  <a:gd name="connsiteX2" fmla="*/ 0 w 696866"/>
                  <a:gd name="connsiteY2" fmla="*/ 478258 h 508326"/>
                  <a:gd name="connsiteX3" fmla="*/ 0 w 696866"/>
                  <a:gd name="connsiteY3" fmla="*/ 30291 h 508326"/>
                  <a:gd name="connsiteX4" fmla="*/ 30236 w 696866"/>
                  <a:gd name="connsiteY4" fmla="*/ 0 h 508326"/>
                  <a:gd name="connsiteX5" fmla="*/ 131411 w 696866"/>
                  <a:gd name="connsiteY5" fmla="*/ 0 h 508326"/>
                  <a:gd name="connsiteX6" fmla="*/ 131411 w 696866"/>
                  <a:gd name="connsiteY6" fmla="*/ 27229 h 508326"/>
                  <a:gd name="connsiteX7" fmla="*/ 30291 w 696866"/>
                  <a:gd name="connsiteY7" fmla="*/ 27229 h 508326"/>
                  <a:gd name="connsiteX8" fmla="*/ 27285 w 696866"/>
                  <a:gd name="connsiteY8" fmla="*/ 30291 h 508326"/>
                  <a:gd name="connsiteX9" fmla="*/ 27285 w 696866"/>
                  <a:gd name="connsiteY9" fmla="*/ 478258 h 508326"/>
                  <a:gd name="connsiteX10" fmla="*/ 30291 w 696866"/>
                  <a:gd name="connsiteY10" fmla="*/ 481320 h 508326"/>
                  <a:gd name="connsiteX11" fmla="*/ 666576 w 696866"/>
                  <a:gd name="connsiteY11" fmla="*/ 481320 h 508326"/>
                  <a:gd name="connsiteX12" fmla="*/ 669638 w 696866"/>
                  <a:gd name="connsiteY12" fmla="*/ 478258 h 508326"/>
                  <a:gd name="connsiteX13" fmla="*/ 669638 w 696866"/>
                  <a:gd name="connsiteY13" fmla="*/ 30291 h 508326"/>
                  <a:gd name="connsiteX14" fmla="*/ 666576 w 696866"/>
                  <a:gd name="connsiteY14" fmla="*/ 27229 h 508326"/>
                  <a:gd name="connsiteX15" fmla="*/ 574199 w 696866"/>
                  <a:gd name="connsiteY15" fmla="*/ 27229 h 508326"/>
                  <a:gd name="connsiteX16" fmla="*/ 574199 w 696866"/>
                  <a:gd name="connsiteY16" fmla="*/ 0 h 508326"/>
                  <a:gd name="connsiteX17" fmla="*/ 666576 w 696866"/>
                  <a:gd name="connsiteY17" fmla="*/ 0 h 508326"/>
                  <a:gd name="connsiteX18" fmla="*/ 696867 w 696866"/>
                  <a:gd name="connsiteY18" fmla="*/ 30291 h 508326"/>
                  <a:gd name="connsiteX19" fmla="*/ 696867 w 696866"/>
                  <a:gd name="connsiteY19" fmla="*/ 478258 h 508326"/>
                  <a:gd name="connsiteX20" fmla="*/ 666576 w 696866"/>
                  <a:gd name="connsiteY20" fmla="*/ 508326 h 50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6866" h="508326">
                    <a:moveTo>
                      <a:pt x="666576" y="508326"/>
                    </a:moveTo>
                    <a:lnTo>
                      <a:pt x="30291" y="508326"/>
                    </a:lnTo>
                    <a:cubicBezTo>
                      <a:pt x="13648" y="508326"/>
                      <a:pt x="122" y="494900"/>
                      <a:pt x="0" y="478258"/>
                    </a:cubicBezTo>
                    <a:lnTo>
                      <a:pt x="0" y="30291"/>
                    </a:lnTo>
                    <a:cubicBezTo>
                      <a:pt x="0" y="13583"/>
                      <a:pt x="13528" y="31"/>
                      <a:pt x="30236" y="0"/>
                    </a:cubicBezTo>
                    <a:lnTo>
                      <a:pt x="131411" y="0"/>
                    </a:lnTo>
                    <a:lnTo>
                      <a:pt x="131411" y="27229"/>
                    </a:lnTo>
                    <a:lnTo>
                      <a:pt x="30291" y="27229"/>
                    </a:lnTo>
                    <a:cubicBezTo>
                      <a:pt x="28622" y="27259"/>
                      <a:pt x="27284" y="28621"/>
                      <a:pt x="27285" y="30291"/>
                    </a:cubicBezTo>
                    <a:lnTo>
                      <a:pt x="27285" y="478258"/>
                    </a:lnTo>
                    <a:cubicBezTo>
                      <a:pt x="27284" y="479927"/>
                      <a:pt x="28622" y="481290"/>
                      <a:pt x="30291" y="481320"/>
                    </a:cubicBezTo>
                    <a:lnTo>
                      <a:pt x="666576" y="481320"/>
                    </a:lnTo>
                    <a:cubicBezTo>
                      <a:pt x="668243" y="481263"/>
                      <a:pt x="669581" y="479925"/>
                      <a:pt x="669638" y="478258"/>
                    </a:cubicBezTo>
                    <a:lnTo>
                      <a:pt x="669638" y="30291"/>
                    </a:lnTo>
                    <a:cubicBezTo>
                      <a:pt x="669638" y="28600"/>
                      <a:pt x="668267" y="27229"/>
                      <a:pt x="666576" y="27229"/>
                    </a:cubicBezTo>
                    <a:lnTo>
                      <a:pt x="574199" y="27229"/>
                    </a:lnTo>
                    <a:lnTo>
                      <a:pt x="574199" y="0"/>
                    </a:lnTo>
                    <a:lnTo>
                      <a:pt x="666576" y="0"/>
                    </a:lnTo>
                    <a:cubicBezTo>
                      <a:pt x="683293" y="31"/>
                      <a:pt x="696837" y="13574"/>
                      <a:pt x="696867" y="30291"/>
                    </a:cubicBezTo>
                    <a:lnTo>
                      <a:pt x="696867" y="478258"/>
                    </a:lnTo>
                    <a:cubicBezTo>
                      <a:pt x="696715" y="494887"/>
                      <a:pt x="683206" y="508296"/>
                      <a:pt x="666576" y="508326"/>
                    </a:cubicBez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" name="任意多边形: 形状 29">
                <a:extLst>
                  <a:ext uri="{FF2B5EF4-FFF2-40B4-BE49-F238E27FC236}">
                    <a16:creationId xmlns:a16="http://schemas.microsoft.com/office/drawing/2014/main" id="{8C30E765-1332-48B3-9382-56947883597D}"/>
                  </a:ext>
                </a:extLst>
              </p:cNvPr>
              <p:cNvSpPr/>
              <p:nvPr/>
            </p:nvSpPr>
            <p:spPr>
              <a:xfrm>
                <a:off x="1181881" y="2757423"/>
                <a:ext cx="439139" cy="33241"/>
              </a:xfrm>
              <a:custGeom>
                <a:avLst/>
                <a:gdLst>
                  <a:gd name="connsiteX0" fmla="*/ 689852 w 729720"/>
                  <a:gd name="connsiteY0" fmla="*/ 55237 h 55237"/>
                  <a:gd name="connsiteX1" fmla="*/ 36305 w 729720"/>
                  <a:gd name="connsiteY1" fmla="*/ 55237 h 55237"/>
                  <a:gd name="connsiteX2" fmla="*/ 4677 w 729720"/>
                  <a:gd name="connsiteY2" fmla="*/ 28398 h 55237"/>
                  <a:gd name="connsiteX3" fmla="*/ 0 w 729720"/>
                  <a:gd name="connsiteY3" fmla="*/ 0 h 55237"/>
                  <a:gd name="connsiteX4" fmla="*/ 302913 w 729720"/>
                  <a:gd name="connsiteY4" fmla="*/ 0 h 55237"/>
                  <a:gd name="connsiteX5" fmla="*/ 314551 w 729720"/>
                  <a:gd name="connsiteY5" fmla="*/ 16705 h 55237"/>
                  <a:gd name="connsiteX6" fmla="*/ 398074 w 729720"/>
                  <a:gd name="connsiteY6" fmla="*/ 16705 h 55237"/>
                  <a:gd name="connsiteX7" fmla="*/ 410604 w 729720"/>
                  <a:gd name="connsiteY7" fmla="*/ 0 h 55237"/>
                  <a:gd name="connsiteX8" fmla="*/ 729720 w 729720"/>
                  <a:gd name="connsiteY8" fmla="*/ 0 h 55237"/>
                  <a:gd name="connsiteX9" fmla="*/ 725655 w 729720"/>
                  <a:gd name="connsiteY9" fmla="*/ 24668 h 55237"/>
                  <a:gd name="connsiteX10" fmla="*/ 689852 w 729720"/>
                  <a:gd name="connsiteY10" fmla="*/ 55237 h 5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9720" h="55237">
                    <a:moveTo>
                      <a:pt x="689852" y="55237"/>
                    </a:moveTo>
                    <a:lnTo>
                      <a:pt x="36305" y="55237"/>
                    </a:lnTo>
                    <a:cubicBezTo>
                      <a:pt x="20617" y="55230"/>
                      <a:pt x="7237" y="43876"/>
                      <a:pt x="4677" y="28398"/>
                    </a:cubicBezTo>
                    <a:lnTo>
                      <a:pt x="0" y="0"/>
                    </a:lnTo>
                    <a:lnTo>
                      <a:pt x="302913" y="0"/>
                    </a:lnTo>
                    <a:lnTo>
                      <a:pt x="314551" y="16705"/>
                    </a:lnTo>
                    <a:lnTo>
                      <a:pt x="398074" y="16705"/>
                    </a:lnTo>
                    <a:lnTo>
                      <a:pt x="410604" y="0"/>
                    </a:lnTo>
                    <a:lnTo>
                      <a:pt x="729720" y="0"/>
                    </a:lnTo>
                    <a:lnTo>
                      <a:pt x="725655" y="24668"/>
                    </a:lnTo>
                    <a:cubicBezTo>
                      <a:pt x="722797" y="42239"/>
                      <a:pt x="707654" y="55169"/>
                      <a:pt x="689852" y="55237"/>
                    </a:cubicBez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" name="任意多边形: 形状 30">
                <a:extLst>
                  <a:ext uri="{FF2B5EF4-FFF2-40B4-BE49-F238E27FC236}">
                    <a16:creationId xmlns:a16="http://schemas.microsoft.com/office/drawing/2014/main" id="{889E8271-1EB4-4EC0-A033-D2183BC753DE}"/>
                  </a:ext>
                </a:extLst>
              </p:cNvPr>
              <p:cNvSpPr/>
              <p:nvPr/>
            </p:nvSpPr>
            <p:spPr>
              <a:xfrm>
                <a:off x="1172263" y="2749147"/>
                <a:ext cx="458442" cy="49695"/>
              </a:xfrm>
              <a:custGeom>
                <a:avLst/>
                <a:gdLst>
                  <a:gd name="connsiteX0" fmla="*/ 705832 w 761795"/>
                  <a:gd name="connsiteY0" fmla="*/ 82579 h 82579"/>
                  <a:gd name="connsiteX1" fmla="*/ 52286 w 761795"/>
                  <a:gd name="connsiteY1" fmla="*/ 82579 h 82579"/>
                  <a:gd name="connsiteX2" fmla="*/ 7239 w 761795"/>
                  <a:gd name="connsiteY2" fmla="*/ 44546 h 82579"/>
                  <a:gd name="connsiteX3" fmla="*/ 0 w 761795"/>
                  <a:gd name="connsiteY3" fmla="*/ 0 h 82579"/>
                  <a:gd name="connsiteX4" fmla="*/ 326021 w 761795"/>
                  <a:gd name="connsiteY4" fmla="*/ 0 h 82579"/>
                  <a:gd name="connsiteX5" fmla="*/ 337603 w 761795"/>
                  <a:gd name="connsiteY5" fmla="*/ 16705 h 82579"/>
                  <a:gd name="connsiteX6" fmla="*/ 407373 w 761795"/>
                  <a:gd name="connsiteY6" fmla="*/ 16705 h 82579"/>
                  <a:gd name="connsiteX7" fmla="*/ 419902 w 761795"/>
                  <a:gd name="connsiteY7" fmla="*/ 0 h 82579"/>
                  <a:gd name="connsiteX8" fmla="*/ 761796 w 761795"/>
                  <a:gd name="connsiteY8" fmla="*/ 0 h 82579"/>
                  <a:gd name="connsiteX9" fmla="*/ 755168 w 761795"/>
                  <a:gd name="connsiteY9" fmla="*/ 40537 h 82579"/>
                  <a:gd name="connsiteX10" fmla="*/ 705832 w 761795"/>
                  <a:gd name="connsiteY10" fmla="*/ 82579 h 82579"/>
                  <a:gd name="connsiteX11" fmla="*/ 32073 w 761795"/>
                  <a:gd name="connsiteY11" fmla="*/ 27340 h 82579"/>
                  <a:gd name="connsiteX12" fmla="*/ 34133 w 761795"/>
                  <a:gd name="connsiteY12" fmla="*/ 39924 h 82579"/>
                  <a:gd name="connsiteX13" fmla="*/ 52286 w 761795"/>
                  <a:gd name="connsiteY13" fmla="*/ 55683 h 82579"/>
                  <a:gd name="connsiteX14" fmla="*/ 705832 w 761795"/>
                  <a:gd name="connsiteY14" fmla="*/ 55683 h 82579"/>
                  <a:gd name="connsiteX15" fmla="*/ 728384 w 761795"/>
                  <a:gd name="connsiteY15" fmla="*/ 36528 h 82579"/>
                  <a:gd name="connsiteX16" fmla="*/ 729831 w 761795"/>
                  <a:gd name="connsiteY16" fmla="*/ 27619 h 82579"/>
                  <a:gd name="connsiteX17" fmla="*/ 433545 w 761795"/>
                  <a:gd name="connsiteY17" fmla="*/ 27619 h 82579"/>
                  <a:gd name="connsiteX18" fmla="*/ 421016 w 761795"/>
                  <a:gd name="connsiteY18" fmla="*/ 44323 h 82579"/>
                  <a:gd name="connsiteX19" fmla="*/ 323404 w 761795"/>
                  <a:gd name="connsiteY19" fmla="*/ 44323 h 82579"/>
                  <a:gd name="connsiteX20" fmla="*/ 311822 w 761795"/>
                  <a:gd name="connsiteY20" fmla="*/ 27619 h 8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1795" h="82579">
                    <a:moveTo>
                      <a:pt x="705832" y="82579"/>
                    </a:moveTo>
                    <a:lnTo>
                      <a:pt x="52286" y="82579"/>
                    </a:lnTo>
                    <a:cubicBezTo>
                      <a:pt x="29968" y="82687"/>
                      <a:pt x="10876" y="66566"/>
                      <a:pt x="7239" y="44546"/>
                    </a:cubicBezTo>
                    <a:lnTo>
                      <a:pt x="0" y="0"/>
                    </a:lnTo>
                    <a:lnTo>
                      <a:pt x="326021" y="0"/>
                    </a:lnTo>
                    <a:lnTo>
                      <a:pt x="337603" y="16705"/>
                    </a:lnTo>
                    <a:lnTo>
                      <a:pt x="407373" y="16705"/>
                    </a:lnTo>
                    <a:lnTo>
                      <a:pt x="419902" y="0"/>
                    </a:lnTo>
                    <a:lnTo>
                      <a:pt x="761796" y="0"/>
                    </a:lnTo>
                    <a:lnTo>
                      <a:pt x="755168" y="40537"/>
                    </a:lnTo>
                    <a:cubicBezTo>
                      <a:pt x="751345" y="64804"/>
                      <a:pt x="730398" y="82656"/>
                      <a:pt x="705832" y="82579"/>
                    </a:cubicBezTo>
                    <a:close/>
                    <a:moveTo>
                      <a:pt x="32073" y="27340"/>
                    </a:moveTo>
                    <a:lnTo>
                      <a:pt x="34133" y="39924"/>
                    </a:lnTo>
                    <a:cubicBezTo>
                      <a:pt x="35433" y="48955"/>
                      <a:pt x="43162" y="55665"/>
                      <a:pt x="52286" y="55683"/>
                    </a:cubicBezTo>
                    <a:lnTo>
                      <a:pt x="705832" y="55683"/>
                    </a:lnTo>
                    <a:cubicBezTo>
                      <a:pt x="717038" y="55715"/>
                      <a:pt x="726603" y="47591"/>
                      <a:pt x="728384" y="36528"/>
                    </a:cubicBezTo>
                    <a:lnTo>
                      <a:pt x="729831" y="27619"/>
                    </a:lnTo>
                    <a:lnTo>
                      <a:pt x="433545" y="27619"/>
                    </a:lnTo>
                    <a:lnTo>
                      <a:pt x="421016" y="44323"/>
                    </a:lnTo>
                    <a:lnTo>
                      <a:pt x="323404" y="44323"/>
                    </a:lnTo>
                    <a:lnTo>
                      <a:pt x="311822" y="27619"/>
                    </a:ln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3" name="任意多边形: 形状 31">
                <a:extLst>
                  <a:ext uri="{FF2B5EF4-FFF2-40B4-BE49-F238E27FC236}">
                    <a16:creationId xmlns:a16="http://schemas.microsoft.com/office/drawing/2014/main" id="{D8AF02EA-1A80-4C25-984D-AD7C5BB0FBFC}"/>
                  </a:ext>
                </a:extLst>
              </p:cNvPr>
              <p:cNvSpPr/>
              <p:nvPr/>
            </p:nvSpPr>
            <p:spPr>
              <a:xfrm>
                <a:off x="1163819" y="2343852"/>
                <a:ext cx="458909" cy="108369"/>
              </a:xfrm>
              <a:custGeom>
                <a:avLst/>
                <a:gdLst>
                  <a:gd name="connsiteX0" fmla="*/ 177238 w 762572"/>
                  <a:gd name="connsiteY0" fmla="*/ 23276 h 180078"/>
                  <a:gd name="connsiteX1" fmla="*/ 153961 w 762572"/>
                  <a:gd name="connsiteY1" fmla="*/ 46662 h 180078"/>
                  <a:gd name="connsiteX2" fmla="*/ 130576 w 762572"/>
                  <a:gd name="connsiteY2" fmla="*/ 23386 h 180078"/>
                  <a:gd name="connsiteX3" fmla="*/ 153852 w 762572"/>
                  <a:gd name="connsiteY3" fmla="*/ 0 h 180078"/>
                  <a:gd name="connsiteX4" fmla="*/ 154129 w 762572"/>
                  <a:gd name="connsiteY4" fmla="*/ 1 h 180078"/>
                  <a:gd name="connsiteX5" fmla="*/ 177238 w 762572"/>
                  <a:gd name="connsiteY5" fmla="*/ 23276 h 180078"/>
                  <a:gd name="connsiteX6" fmla="*/ 177238 w 762572"/>
                  <a:gd name="connsiteY6" fmla="*/ 168497 h 180078"/>
                  <a:gd name="connsiteX7" fmla="*/ 165545 w 762572"/>
                  <a:gd name="connsiteY7" fmla="*/ 180079 h 180078"/>
                  <a:gd name="connsiteX8" fmla="*/ 153963 w 762572"/>
                  <a:gd name="connsiteY8" fmla="*/ 168385 h 180078"/>
                  <a:gd name="connsiteX9" fmla="*/ 165600 w 762572"/>
                  <a:gd name="connsiteY9" fmla="*/ 156803 h 180078"/>
                  <a:gd name="connsiteX10" fmla="*/ 177238 w 762572"/>
                  <a:gd name="connsiteY10" fmla="*/ 168440 h 180078"/>
                  <a:gd name="connsiteX11" fmla="*/ 177238 w 762572"/>
                  <a:gd name="connsiteY11" fmla="*/ 168497 h 180078"/>
                  <a:gd name="connsiteX12" fmla="*/ 762572 w 762572"/>
                  <a:gd name="connsiteY12" fmla="*/ 126456 h 180078"/>
                  <a:gd name="connsiteX13" fmla="*/ 748151 w 762572"/>
                  <a:gd name="connsiteY13" fmla="*/ 140878 h 180078"/>
                  <a:gd name="connsiteX14" fmla="*/ 733729 w 762572"/>
                  <a:gd name="connsiteY14" fmla="*/ 126456 h 180078"/>
                  <a:gd name="connsiteX15" fmla="*/ 748151 w 762572"/>
                  <a:gd name="connsiteY15" fmla="*/ 112034 h 180078"/>
                  <a:gd name="connsiteX16" fmla="*/ 762572 w 762572"/>
                  <a:gd name="connsiteY16" fmla="*/ 126344 h 180078"/>
                  <a:gd name="connsiteX17" fmla="*/ 762572 w 762572"/>
                  <a:gd name="connsiteY17" fmla="*/ 126456 h 180078"/>
                  <a:gd name="connsiteX18" fmla="*/ 60026 w 762572"/>
                  <a:gd name="connsiteY18" fmla="*/ 99450 h 180078"/>
                  <a:gd name="connsiteX19" fmla="*/ 30069 w 762572"/>
                  <a:gd name="connsiteY19" fmla="*/ 129519 h 180078"/>
                  <a:gd name="connsiteX20" fmla="*/ 0 w 762572"/>
                  <a:gd name="connsiteY20" fmla="*/ 99561 h 180078"/>
                  <a:gd name="connsiteX21" fmla="*/ 29957 w 762572"/>
                  <a:gd name="connsiteY21" fmla="*/ 69493 h 180078"/>
                  <a:gd name="connsiteX22" fmla="*/ 30013 w 762572"/>
                  <a:gd name="connsiteY22" fmla="*/ 69493 h 180078"/>
                  <a:gd name="connsiteX23" fmla="*/ 60026 w 762572"/>
                  <a:gd name="connsiteY23" fmla="*/ 99450 h 180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62572" h="180078">
                    <a:moveTo>
                      <a:pt x="177238" y="23276"/>
                    </a:moveTo>
                    <a:cubicBezTo>
                      <a:pt x="177268" y="36162"/>
                      <a:pt x="166846" y="46632"/>
                      <a:pt x="153961" y="46662"/>
                    </a:cubicBezTo>
                    <a:cubicBezTo>
                      <a:pt x="141076" y="46692"/>
                      <a:pt x="130606" y="36271"/>
                      <a:pt x="130576" y="23386"/>
                    </a:cubicBezTo>
                    <a:cubicBezTo>
                      <a:pt x="130545" y="10500"/>
                      <a:pt x="140967" y="30"/>
                      <a:pt x="153852" y="0"/>
                    </a:cubicBezTo>
                    <a:cubicBezTo>
                      <a:pt x="153944" y="0"/>
                      <a:pt x="154037" y="0"/>
                      <a:pt x="154129" y="1"/>
                    </a:cubicBezTo>
                    <a:cubicBezTo>
                      <a:pt x="166906" y="123"/>
                      <a:pt x="177208" y="10499"/>
                      <a:pt x="177238" y="23276"/>
                    </a:cubicBezTo>
                    <a:close/>
                    <a:moveTo>
                      <a:pt x="177238" y="168497"/>
                    </a:moveTo>
                    <a:cubicBezTo>
                      <a:pt x="177207" y="174923"/>
                      <a:pt x="171971" y="180109"/>
                      <a:pt x="165545" y="180079"/>
                    </a:cubicBezTo>
                    <a:cubicBezTo>
                      <a:pt x="159117" y="180048"/>
                      <a:pt x="153932" y="174812"/>
                      <a:pt x="153963" y="168385"/>
                    </a:cubicBezTo>
                    <a:cubicBezTo>
                      <a:pt x="153994" y="161980"/>
                      <a:pt x="159194" y="156804"/>
                      <a:pt x="165600" y="156803"/>
                    </a:cubicBezTo>
                    <a:cubicBezTo>
                      <a:pt x="172027" y="156803"/>
                      <a:pt x="177238" y="162013"/>
                      <a:pt x="177238" y="168440"/>
                    </a:cubicBezTo>
                    <a:cubicBezTo>
                      <a:pt x="177238" y="168460"/>
                      <a:pt x="177238" y="168478"/>
                      <a:pt x="177238" y="168497"/>
                    </a:cubicBezTo>
                    <a:close/>
                    <a:moveTo>
                      <a:pt x="762572" y="126456"/>
                    </a:moveTo>
                    <a:cubicBezTo>
                      <a:pt x="762572" y="134421"/>
                      <a:pt x="756115" y="140878"/>
                      <a:pt x="748151" y="140878"/>
                    </a:cubicBezTo>
                    <a:cubicBezTo>
                      <a:pt x="740186" y="140878"/>
                      <a:pt x="733729" y="134421"/>
                      <a:pt x="733729" y="126456"/>
                    </a:cubicBezTo>
                    <a:cubicBezTo>
                      <a:pt x="733729" y="118491"/>
                      <a:pt x="740186" y="112034"/>
                      <a:pt x="748151" y="112034"/>
                    </a:cubicBezTo>
                    <a:cubicBezTo>
                      <a:pt x="756085" y="112003"/>
                      <a:pt x="762542" y="118411"/>
                      <a:pt x="762572" y="126344"/>
                    </a:cubicBezTo>
                    <a:cubicBezTo>
                      <a:pt x="762573" y="126382"/>
                      <a:pt x="762573" y="126419"/>
                      <a:pt x="762572" y="126456"/>
                    </a:cubicBezTo>
                    <a:close/>
                    <a:moveTo>
                      <a:pt x="60026" y="99450"/>
                    </a:moveTo>
                    <a:cubicBezTo>
                      <a:pt x="60057" y="116026"/>
                      <a:pt x="46644" y="129488"/>
                      <a:pt x="30069" y="129519"/>
                    </a:cubicBezTo>
                    <a:cubicBezTo>
                      <a:pt x="13493" y="129550"/>
                      <a:pt x="31" y="116137"/>
                      <a:pt x="0" y="99561"/>
                    </a:cubicBezTo>
                    <a:cubicBezTo>
                      <a:pt x="-31" y="82986"/>
                      <a:pt x="13382" y="69523"/>
                      <a:pt x="29957" y="69493"/>
                    </a:cubicBezTo>
                    <a:cubicBezTo>
                      <a:pt x="29976" y="69493"/>
                      <a:pt x="29994" y="69493"/>
                      <a:pt x="30013" y="69493"/>
                    </a:cubicBezTo>
                    <a:cubicBezTo>
                      <a:pt x="46567" y="69493"/>
                      <a:pt x="59995" y="82897"/>
                      <a:pt x="60026" y="99450"/>
                    </a:cubicBez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4" name="任意多边形: 形状 32">
                <a:extLst>
                  <a:ext uri="{FF2B5EF4-FFF2-40B4-BE49-F238E27FC236}">
                    <a16:creationId xmlns:a16="http://schemas.microsoft.com/office/drawing/2014/main" id="{50E00909-FC49-4938-83F4-C20C5F60DCEF}"/>
                  </a:ext>
                </a:extLst>
              </p:cNvPr>
              <p:cNvSpPr/>
              <p:nvPr/>
            </p:nvSpPr>
            <p:spPr>
              <a:xfrm>
                <a:off x="1296784" y="2397803"/>
                <a:ext cx="36123" cy="41551"/>
              </a:xfrm>
              <a:custGeom>
                <a:avLst/>
                <a:gdLst>
                  <a:gd name="connsiteX0" fmla="*/ 24389 w 60026"/>
                  <a:gd name="connsiteY0" fmla="*/ 69046 h 69046"/>
                  <a:gd name="connsiteX1" fmla="*/ 0 w 60026"/>
                  <a:gd name="connsiteY1" fmla="*/ 57464 h 69046"/>
                  <a:gd name="connsiteX2" fmla="*/ 41094 w 60026"/>
                  <a:gd name="connsiteY2" fmla="*/ 0 h 69046"/>
                  <a:gd name="connsiteX3" fmla="*/ 60026 w 60026"/>
                  <a:gd name="connsiteY3" fmla="*/ 19600 h 69046"/>
                  <a:gd name="connsiteX4" fmla="*/ 24389 w 60026"/>
                  <a:gd name="connsiteY4" fmla="*/ 69046 h 69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026" h="69046">
                    <a:moveTo>
                      <a:pt x="24389" y="69046"/>
                    </a:moveTo>
                    <a:lnTo>
                      <a:pt x="0" y="57464"/>
                    </a:lnTo>
                    <a:cubicBezTo>
                      <a:pt x="10065" y="35956"/>
                      <a:pt x="23995" y="16478"/>
                      <a:pt x="41094" y="0"/>
                    </a:cubicBezTo>
                    <a:lnTo>
                      <a:pt x="60026" y="19600"/>
                    </a:lnTo>
                    <a:cubicBezTo>
                      <a:pt x="45215" y="33757"/>
                      <a:pt x="33135" y="50518"/>
                      <a:pt x="24389" y="69046"/>
                    </a:cubicBez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5" name="任意多边形: 形状 33">
                <a:extLst>
                  <a:ext uri="{FF2B5EF4-FFF2-40B4-BE49-F238E27FC236}">
                    <a16:creationId xmlns:a16="http://schemas.microsoft.com/office/drawing/2014/main" id="{E72F53CD-36E4-4C47-8A55-B2878651BF41}"/>
                  </a:ext>
                </a:extLst>
              </p:cNvPr>
              <p:cNvSpPr/>
              <p:nvPr/>
            </p:nvSpPr>
            <p:spPr>
              <a:xfrm>
                <a:off x="1285591" y="2365043"/>
                <a:ext cx="233942" cy="233982"/>
              </a:xfrm>
              <a:custGeom>
                <a:avLst/>
                <a:gdLst>
                  <a:gd name="connsiteX0" fmla="*/ 194443 w 388742"/>
                  <a:gd name="connsiteY0" fmla="*/ 388811 h 388811"/>
                  <a:gd name="connsiteX1" fmla="*/ 0 w 388742"/>
                  <a:gd name="connsiteY1" fmla="*/ 194368 h 388811"/>
                  <a:gd name="connsiteX2" fmla="*/ 27229 w 388742"/>
                  <a:gd name="connsiteY2" fmla="*/ 194368 h 388811"/>
                  <a:gd name="connsiteX3" fmla="*/ 194339 w 388742"/>
                  <a:gd name="connsiteY3" fmla="*/ 361352 h 388811"/>
                  <a:gd name="connsiteX4" fmla="*/ 361324 w 388742"/>
                  <a:gd name="connsiteY4" fmla="*/ 194242 h 388811"/>
                  <a:gd name="connsiteX5" fmla="*/ 194213 w 388742"/>
                  <a:gd name="connsiteY5" fmla="*/ 27257 h 388811"/>
                  <a:gd name="connsiteX6" fmla="*/ 113592 w 388742"/>
                  <a:gd name="connsiteY6" fmla="*/ 48034 h 388811"/>
                  <a:gd name="connsiteX7" fmla="*/ 100451 w 388742"/>
                  <a:gd name="connsiteY7" fmla="*/ 24202 h 388811"/>
                  <a:gd name="connsiteX8" fmla="*/ 364541 w 388742"/>
                  <a:gd name="connsiteY8" fmla="*/ 100555 h 388811"/>
                  <a:gd name="connsiteX9" fmla="*/ 288187 w 388742"/>
                  <a:gd name="connsiteY9" fmla="*/ 364645 h 388811"/>
                  <a:gd name="connsiteX10" fmla="*/ 194443 w 388742"/>
                  <a:gd name="connsiteY10" fmla="*/ 388811 h 388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8742" h="388811">
                    <a:moveTo>
                      <a:pt x="194443" y="388811"/>
                    </a:moveTo>
                    <a:cubicBezTo>
                      <a:pt x="87157" y="388567"/>
                      <a:pt x="244" y="301654"/>
                      <a:pt x="0" y="194368"/>
                    </a:cubicBezTo>
                    <a:lnTo>
                      <a:pt x="27229" y="194368"/>
                    </a:lnTo>
                    <a:cubicBezTo>
                      <a:pt x="27263" y="286626"/>
                      <a:pt x="102082" y="361388"/>
                      <a:pt x="194339" y="361352"/>
                    </a:cubicBezTo>
                    <a:cubicBezTo>
                      <a:pt x="286597" y="361318"/>
                      <a:pt x="361359" y="286499"/>
                      <a:pt x="361324" y="194242"/>
                    </a:cubicBezTo>
                    <a:cubicBezTo>
                      <a:pt x="361289" y="101983"/>
                      <a:pt x="286471" y="27222"/>
                      <a:pt x="194213" y="27257"/>
                    </a:cubicBezTo>
                    <a:cubicBezTo>
                      <a:pt x="166016" y="27268"/>
                      <a:pt x="138282" y="34415"/>
                      <a:pt x="113592" y="48034"/>
                    </a:cubicBezTo>
                    <a:lnTo>
                      <a:pt x="100451" y="24202"/>
                    </a:lnTo>
                    <a:cubicBezTo>
                      <a:pt x="194462" y="-27640"/>
                      <a:pt x="312699" y="6545"/>
                      <a:pt x="364541" y="100555"/>
                    </a:cubicBezTo>
                    <a:cubicBezTo>
                      <a:pt x="416383" y="194567"/>
                      <a:pt x="382198" y="312803"/>
                      <a:pt x="288187" y="364645"/>
                    </a:cubicBezTo>
                    <a:cubicBezTo>
                      <a:pt x="259478" y="380478"/>
                      <a:pt x="227229" y="388790"/>
                      <a:pt x="194443" y="388811"/>
                    </a:cubicBez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6" name="任意多边形: 形状 34">
                <a:extLst>
                  <a:ext uri="{FF2B5EF4-FFF2-40B4-BE49-F238E27FC236}">
                    <a16:creationId xmlns:a16="http://schemas.microsoft.com/office/drawing/2014/main" id="{3AC0768B-6A96-4D8D-A0E5-2F007EE348B2}"/>
                  </a:ext>
                </a:extLst>
              </p:cNvPr>
              <p:cNvSpPr/>
              <p:nvPr/>
            </p:nvSpPr>
            <p:spPr>
              <a:xfrm>
                <a:off x="1248363" y="2558747"/>
                <a:ext cx="55692" cy="16386"/>
              </a:xfrm>
              <a:custGeom>
                <a:avLst/>
                <a:gdLst>
                  <a:gd name="connsiteX0" fmla="*/ 0 w 92543"/>
                  <a:gd name="connsiteY0" fmla="*/ 0 h 27228"/>
                  <a:gd name="connsiteX1" fmla="*/ 92544 w 92543"/>
                  <a:gd name="connsiteY1" fmla="*/ 0 h 27228"/>
                  <a:gd name="connsiteX2" fmla="*/ 92544 w 92543"/>
                  <a:gd name="connsiteY2" fmla="*/ 27229 h 27228"/>
                  <a:gd name="connsiteX3" fmla="*/ 0 w 92543"/>
                  <a:gd name="connsiteY3" fmla="*/ 27229 h 2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543" h="27228">
                    <a:moveTo>
                      <a:pt x="0" y="0"/>
                    </a:moveTo>
                    <a:lnTo>
                      <a:pt x="92544" y="0"/>
                    </a:lnTo>
                    <a:lnTo>
                      <a:pt x="92544" y="27229"/>
                    </a:lnTo>
                    <a:lnTo>
                      <a:pt x="0" y="27229"/>
                    </a:ln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7" name="任意多边形: 形状 35">
                <a:extLst>
                  <a:ext uri="{FF2B5EF4-FFF2-40B4-BE49-F238E27FC236}">
                    <a16:creationId xmlns:a16="http://schemas.microsoft.com/office/drawing/2014/main" id="{83182C71-6F6A-4623-9B49-592608B113E4}"/>
                  </a:ext>
                </a:extLst>
              </p:cNvPr>
              <p:cNvSpPr/>
              <p:nvPr/>
            </p:nvSpPr>
            <p:spPr>
              <a:xfrm>
                <a:off x="1248363" y="2604454"/>
                <a:ext cx="282651" cy="16386"/>
              </a:xfrm>
              <a:custGeom>
                <a:avLst/>
                <a:gdLst>
                  <a:gd name="connsiteX0" fmla="*/ 0 w 469682"/>
                  <a:gd name="connsiteY0" fmla="*/ 0 h 27228"/>
                  <a:gd name="connsiteX1" fmla="*/ 469682 w 469682"/>
                  <a:gd name="connsiteY1" fmla="*/ 0 h 27228"/>
                  <a:gd name="connsiteX2" fmla="*/ 469682 w 469682"/>
                  <a:gd name="connsiteY2" fmla="*/ 27229 h 27228"/>
                  <a:gd name="connsiteX3" fmla="*/ 0 w 469682"/>
                  <a:gd name="connsiteY3" fmla="*/ 27229 h 2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682" h="27228">
                    <a:moveTo>
                      <a:pt x="0" y="0"/>
                    </a:moveTo>
                    <a:lnTo>
                      <a:pt x="469682" y="0"/>
                    </a:lnTo>
                    <a:lnTo>
                      <a:pt x="469682" y="27229"/>
                    </a:lnTo>
                    <a:lnTo>
                      <a:pt x="0" y="27229"/>
                    </a:ln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8" name="任意多边形: 形状 36">
                <a:extLst>
                  <a:ext uri="{FF2B5EF4-FFF2-40B4-BE49-F238E27FC236}">
                    <a16:creationId xmlns:a16="http://schemas.microsoft.com/office/drawing/2014/main" id="{99D3FA11-E706-4E8E-B637-6D223F379329}"/>
                  </a:ext>
                </a:extLst>
              </p:cNvPr>
              <p:cNvSpPr/>
              <p:nvPr/>
            </p:nvSpPr>
            <p:spPr>
              <a:xfrm>
                <a:off x="1248363" y="2650160"/>
                <a:ext cx="282651" cy="16386"/>
              </a:xfrm>
              <a:custGeom>
                <a:avLst/>
                <a:gdLst>
                  <a:gd name="connsiteX0" fmla="*/ 0 w 469682"/>
                  <a:gd name="connsiteY0" fmla="*/ 0 h 27228"/>
                  <a:gd name="connsiteX1" fmla="*/ 469682 w 469682"/>
                  <a:gd name="connsiteY1" fmla="*/ 0 h 27228"/>
                  <a:gd name="connsiteX2" fmla="*/ 469682 w 469682"/>
                  <a:gd name="connsiteY2" fmla="*/ 27229 h 27228"/>
                  <a:gd name="connsiteX3" fmla="*/ 0 w 469682"/>
                  <a:gd name="connsiteY3" fmla="*/ 27229 h 27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682" h="27228">
                    <a:moveTo>
                      <a:pt x="0" y="0"/>
                    </a:moveTo>
                    <a:lnTo>
                      <a:pt x="469682" y="0"/>
                    </a:lnTo>
                    <a:lnTo>
                      <a:pt x="469682" y="27229"/>
                    </a:lnTo>
                    <a:lnTo>
                      <a:pt x="0" y="27229"/>
                    </a:ln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9" name="任意多边形: 形状 37">
                <a:extLst>
                  <a:ext uri="{FF2B5EF4-FFF2-40B4-BE49-F238E27FC236}">
                    <a16:creationId xmlns:a16="http://schemas.microsoft.com/office/drawing/2014/main" id="{DAD09ED1-ADDB-4313-BFAC-9F5E6563EB4F}"/>
                  </a:ext>
                </a:extLst>
              </p:cNvPr>
              <p:cNvSpPr/>
              <p:nvPr/>
            </p:nvSpPr>
            <p:spPr>
              <a:xfrm>
                <a:off x="1248363" y="2695900"/>
                <a:ext cx="157125" cy="16386"/>
              </a:xfrm>
              <a:custGeom>
                <a:avLst/>
                <a:gdLst>
                  <a:gd name="connsiteX0" fmla="*/ 0 w 261095"/>
                  <a:gd name="connsiteY0" fmla="*/ 0 h 27229"/>
                  <a:gd name="connsiteX1" fmla="*/ 261095 w 261095"/>
                  <a:gd name="connsiteY1" fmla="*/ 0 h 27229"/>
                  <a:gd name="connsiteX2" fmla="*/ 261095 w 261095"/>
                  <a:gd name="connsiteY2" fmla="*/ 27229 h 27229"/>
                  <a:gd name="connsiteX3" fmla="*/ 0 w 261095"/>
                  <a:gd name="connsiteY3" fmla="*/ 27229 h 2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095" h="27229">
                    <a:moveTo>
                      <a:pt x="0" y="0"/>
                    </a:moveTo>
                    <a:lnTo>
                      <a:pt x="261095" y="0"/>
                    </a:lnTo>
                    <a:lnTo>
                      <a:pt x="261095" y="27229"/>
                    </a:lnTo>
                    <a:lnTo>
                      <a:pt x="0" y="27229"/>
                    </a:lnTo>
                    <a:close/>
                  </a:path>
                </a:pathLst>
              </a:custGeom>
              <a:grpFill/>
              <a:ln w="7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241449B4-E99F-404D-9A01-91F422EABBC3}"/>
              </a:ext>
            </a:extLst>
          </p:cNvPr>
          <p:cNvSpPr/>
          <p:nvPr/>
        </p:nvSpPr>
        <p:spPr>
          <a:xfrm>
            <a:off x="5073096" y="2521634"/>
            <a:ext cx="1091957" cy="109195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1" name="图形 51">
            <a:extLst>
              <a:ext uri="{FF2B5EF4-FFF2-40B4-BE49-F238E27FC236}">
                <a16:creationId xmlns:a16="http://schemas.microsoft.com/office/drawing/2014/main" id="{6FAB44B8-69B5-4931-A2F1-7F7A78990432}"/>
              </a:ext>
            </a:extLst>
          </p:cNvPr>
          <p:cNvSpPr/>
          <p:nvPr/>
        </p:nvSpPr>
        <p:spPr>
          <a:xfrm>
            <a:off x="5360709" y="2809241"/>
            <a:ext cx="516735" cy="516738"/>
          </a:xfrm>
          <a:custGeom>
            <a:avLst/>
            <a:gdLst>
              <a:gd name="connsiteX0" fmla="*/ 25740 w 410207"/>
              <a:gd name="connsiteY0" fmla="*/ 128395 h 410210"/>
              <a:gd name="connsiteX1" fmla="*/ 359419 w 410207"/>
              <a:gd name="connsiteY1" fmla="*/ 128395 h 410210"/>
              <a:gd name="connsiteX2" fmla="*/ 359419 w 410207"/>
              <a:gd name="connsiteY2" fmla="*/ 202668 h 410210"/>
              <a:gd name="connsiteX3" fmla="*/ 372802 w 410207"/>
              <a:gd name="connsiteY3" fmla="*/ 217307 h 410210"/>
              <a:gd name="connsiteX4" fmla="*/ 384569 w 410207"/>
              <a:gd name="connsiteY4" fmla="*/ 202694 h 410210"/>
              <a:gd name="connsiteX5" fmla="*/ 384569 w 410207"/>
              <a:gd name="connsiteY5" fmla="*/ 29586 h 410210"/>
              <a:gd name="connsiteX6" fmla="*/ 354983 w 410207"/>
              <a:gd name="connsiteY6" fmla="*/ 0 h 410210"/>
              <a:gd name="connsiteX7" fmla="*/ 29586 w 410207"/>
              <a:gd name="connsiteY7" fmla="*/ 0 h 410210"/>
              <a:gd name="connsiteX8" fmla="*/ 0 w 410207"/>
              <a:gd name="connsiteY8" fmla="*/ 29612 h 410210"/>
              <a:gd name="connsiteX9" fmla="*/ 0 w 410207"/>
              <a:gd name="connsiteY9" fmla="*/ 380596 h 410210"/>
              <a:gd name="connsiteX10" fmla="*/ 29586 w 410207"/>
              <a:gd name="connsiteY10" fmla="*/ 410208 h 410210"/>
              <a:gd name="connsiteX11" fmla="*/ 160417 w 410207"/>
              <a:gd name="connsiteY11" fmla="*/ 410208 h 410210"/>
              <a:gd name="connsiteX12" fmla="*/ 174748 w 410207"/>
              <a:gd name="connsiteY12" fmla="*/ 397389 h 410210"/>
              <a:gd name="connsiteX13" fmla="*/ 160417 w 410207"/>
              <a:gd name="connsiteY13" fmla="*/ 384878 h 410210"/>
              <a:gd name="connsiteX14" fmla="*/ 25740 w 410207"/>
              <a:gd name="connsiteY14" fmla="*/ 384878 h 410210"/>
              <a:gd name="connsiteX15" fmla="*/ 25740 w 410207"/>
              <a:gd name="connsiteY15" fmla="*/ 128395 h 410210"/>
              <a:gd name="connsiteX16" fmla="*/ 24869 w 410207"/>
              <a:gd name="connsiteY16" fmla="*/ 26433 h 410210"/>
              <a:gd name="connsiteX17" fmla="*/ 359957 w 410207"/>
              <a:gd name="connsiteY17" fmla="*/ 26433 h 410210"/>
              <a:gd name="connsiteX18" fmla="*/ 359957 w 410207"/>
              <a:gd name="connsiteY18" fmla="*/ 103654 h 410210"/>
              <a:gd name="connsiteX19" fmla="*/ 24869 w 410207"/>
              <a:gd name="connsiteY19" fmla="*/ 103654 h 410210"/>
              <a:gd name="connsiteX20" fmla="*/ 24869 w 410207"/>
              <a:gd name="connsiteY20" fmla="*/ 26433 h 410210"/>
              <a:gd name="connsiteX21" fmla="*/ 282018 w 410207"/>
              <a:gd name="connsiteY21" fmla="*/ 51276 h 410210"/>
              <a:gd name="connsiteX22" fmla="*/ 307656 w 410207"/>
              <a:gd name="connsiteY22" fmla="*/ 51276 h 410210"/>
              <a:gd name="connsiteX23" fmla="*/ 307656 w 410207"/>
              <a:gd name="connsiteY23" fmla="*/ 76914 h 410210"/>
              <a:gd name="connsiteX24" fmla="*/ 282018 w 410207"/>
              <a:gd name="connsiteY24" fmla="*/ 76914 h 410210"/>
              <a:gd name="connsiteX25" fmla="*/ 282018 w 410207"/>
              <a:gd name="connsiteY25" fmla="*/ 51276 h 410210"/>
              <a:gd name="connsiteX26" fmla="*/ 381852 w 410207"/>
              <a:gd name="connsiteY26" fmla="*/ 261071 h 410210"/>
              <a:gd name="connsiteX27" fmla="*/ 405234 w 410207"/>
              <a:gd name="connsiteY27" fmla="*/ 260713 h 410210"/>
              <a:gd name="connsiteX28" fmla="*/ 406336 w 410207"/>
              <a:gd name="connsiteY28" fmla="*/ 281967 h 410210"/>
              <a:gd name="connsiteX29" fmla="*/ 405234 w 410207"/>
              <a:gd name="connsiteY29" fmla="*/ 283069 h 410210"/>
              <a:gd name="connsiteX30" fmla="*/ 301990 w 410207"/>
              <a:gd name="connsiteY30" fmla="*/ 403824 h 410210"/>
              <a:gd name="connsiteX31" fmla="*/ 300451 w 410207"/>
              <a:gd name="connsiteY31" fmla="*/ 405875 h 410210"/>
              <a:gd name="connsiteX32" fmla="*/ 288889 w 410207"/>
              <a:gd name="connsiteY32" fmla="*/ 410208 h 410210"/>
              <a:gd name="connsiteX33" fmla="*/ 288376 w 410207"/>
              <a:gd name="connsiteY33" fmla="*/ 410208 h 410210"/>
              <a:gd name="connsiteX34" fmla="*/ 276659 w 410207"/>
              <a:gd name="connsiteY34" fmla="*/ 405849 h 410210"/>
              <a:gd name="connsiteX35" fmla="*/ 275224 w 410207"/>
              <a:gd name="connsiteY35" fmla="*/ 404029 h 410210"/>
              <a:gd name="connsiteX36" fmla="*/ 210103 w 410207"/>
              <a:gd name="connsiteY36" fmla="*/ 344164 h 410210"/>
              <a:gd name="connsiteX37" fmla="*/ 209138 w 410207"/>
              <a:gd name="connsiteY37" fmla="*/ 322722 h 410210"/>
              <a:gd name="connsiteX38" fmla="*/ 210103 w 410207"/>
              <a:gd name="connsiteY38" fmla="*/ 321757 h 410210"/>
              <a:gd name="connsiteX39" fmla="*/ 233152 w 410207"/>
              <a:gd name="connsiteY39" fmla="*/ 321757 h 410210"/>
              <a:gd name="connsiteX40" fmla="*/ 288171 w 410207"/>
              <a:gd name="connsiteY40" fmla="*/ 372264 h 410210"/>
              <a:gd name="connsiteX41" fmla="*/ 218179 w 410207"/>
              <a:gd name="connsiteY41" fmla="*/ 166031 h 410210"/>
              <a:gd name="connsiteX42" fmla="*/ 221127 w 410207"/>
              <a:gd name="connsiteY42" fmla="*/ 168980 h 410210"/>
              <a:gd name="connsiteX43" fmla="*/ 221127 w 410207"/>
              <a:gd name="connsiteY43" fmla="*/ 291478 h 410210"/>
              <a:gd name="connsiteX44" fmla="*/ 218179 w 410207"/>
              <a:gd name="connsiteY44" fmla="*/ 294427 h 410210"/>
              <a:gd name="connsiteX45" fmla="*/ 194464 w 410207"/>
              <a:gd name="connsiteY45" fmla="*/ 294427 h 410210"/>
              <a:gd name="connsiteX46" fmla="*/ 191516 w 410207"/>
              <a:gd name="connsiteY46" fmla="*/ 291478 h 410210"/>
              <a:gd name="connsiteX47" fmla="*/ 191516 w 410207"/>
              <a:gd name="connsiteY47" fmla="*/ 204078 h 410210"/>
              <a:gd name="connsiteX48" fmla="*/ 188563 w 410207"/>
              <a:gd name="connsiteY48" fmla="*/ 201135 h 410210"/>
              <a:gd name="connsiteX49" fmla="*/ 186645 w 410207"/>
              <a:gd name="connsiteY49" fmla="*/ 201848 h 410210"/>
              <a:gd name="connsiteX50" fmla="*/ 174518 w 410207"/>
              <a:gd name="connsiteY50" fmla="*/ 212744 h 410210"/>
              <a:gd name="connsiteX51" fmla="*/ 170360 w 410207"/>
              <a:gd name="connsiteY51" fmla="*/ 212432 h 410210"/>
              <a:gd name="connsiteX52" fmla="*/ 169646 w 410207"/>
              <a:gd name="connsiteY52" fmla="*/ 210539 h 410210"/>
              <a:gd name="connsiteX53" fmla="*/ 169646 w 410207"/>
              <a:gd name="connsiteY53" fmla="*/ 186824 h 410210"/>
              <a:gd name="connsiteX54" fmla="*/ 190670 w 410207"/>
              <a:gd name="connsiteY54" fmla="*/ 166801 h 410210"/>
              <a:gd name="connsiteX55" fmla="*/ 192618 w 410207"/>
              <a:gd name="connsiteY55" fmla="*/ 166057 h 410210"/>
              <a:gd name="connsiteX56" fmla="*/ 218179 w 410207"/>
              <a:gd name="connsiteY56" fmla="*/ 166057 h 410210"/>
              <a:gd name="connsiteX57" fmla="*/ 256380 w 410207"/>
              <a:gd name="connsiteY57" fmla="*/ 51276 h 410210"/>
              <a:gd name="connsiteX58" fmla="*/ 256380 w 410207"/>
              <a:gd name="connsiteY58" fmla="*/ 76914 h 410210"/>
              <a:gd name="connsiteX59" fmla="*/ 230742 w 410207"/>
              <a:gd name="connsiteY59" fmla="*/ 76914 h 410210"/>
              <a:gd name="connsiteX60" fmla="*/ 230742 w 410207"/>
              <a:gd name="connsiteY60" fmla="*/ 51276 h 410210"/>
              <a:gd name="connsiteX61" fmla="*/ 256380 w 410207"/>
              <a:gd name="connsiteY61" fmla="*/ 51276 h 41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10207" h="410210">
                <a:moveTo>
                  <a:pt x="25740" y="128395"/>
                </a:moveTo>
                <a:lnTo>
                  <a:pt x="359419" y="128395"/>
                </a:lnTo>
                <a:lnTo>
                  <a:pt x="359419" y="202668"/>
                </a:lnTo>
                <a:cubicBezTo>
                  <a:pt x="359419" y="210873"/>
                  <a:pt x="364598" y="217307"/>
                  <a:pt x="372802" y="217307"/>
                </a:cubicBezTo>
                <a:cubicBezTo>
                  <a:pt x="380980" y="217307"/>
                  <a:pt x="384569" y="210873"/>
                  <a:pt x="384569" y="202694"/>
                </a:cubicBezTo>
                <a:lnTo>
                  <a:pt x="384569" y="29586"/>
                </a:lnTo>
                <a:cubicBezTo>
                  <a:pt x="384569" y="13280"/>
                  <a:pt x="371289" y="0"/>
                  <a:pt x="354983" y="0"/>
                </a:cubicBezTo>
                <a:lnTo>
                  <a:pt x="29586" y="0"/>
                </a:lnTo>
                <a:cubicBezTo>
                  <a:pt x="13280" y="0"/>
                  <a:pt x="0" y="13280"/>
                  <a:pt x="0" y="29612"/>
                </a:cubicBezTo>
                <a:lnTo>
                  <a:pt x="0" y="380596"/>
                </a:lnTo>
                <a:cubicBezTo>
                  <a:pt x="0" y="396927"/>
                  <a:pt x="13280" y="410208"/>
                  <a:pt x="29586" y="410208"/>
                </a:cubicBezTo>
                <a:lnTo>
                  <a:pt x="160417" y="410208"/>
                </a:lnTo>
                <a:cubicBezTo>
                  <a:pt x="168621" y="410208"/>
                  <a:pt x="174748" y="405568"/>
                  <a:pt x="174748" y="397389"/>
                </a:cubicBezTo>
                <a:cubicBezTo>
                  <a:pt x="174748" y="389185"/>
                  <a:pt x="168596" y="384878"/>
                  <a:pt x="160417" y="384878"/>
                </a:cubicBezTo>
                <a:lnTo>
                  <a:pt x="25740" y="384878"/>
                </a:lnTo>
                <a:lnTo>
                  <a:pt x="25740" y="128395"/>
                </a:lnTo>
                <a:close/>
                <a:moveTo>
                  <a:pt x="24869" y="26433"/>
                </a:moveTo>
                <a:lnTo>
                  <a:pt x="359957" y="26433"/>
                </a:lnTo>
                <a:lnTo>
                  <a:pt x="359957" y="103654"/>
                </a:lnTo>
                <a:lnTo>
                  <a:pt x="24869" y="103654"/>
                </a:lnTo>
                <a:lnTo>
                  <a:pt x="24869" y="26433"/>
                </a:lnTo>
                <a:close/>
                <a:moveTo>
                  <a:pt x="282018" y="51276"/>
                </a:moveTo>
                <a:lnTo>
                  <a:pt x="307656" y="51276"/>
                </a:lnTo>
                <a:lnTo>
                  <a:pt x="307656" y="76914"/>
                </a:lnTo>
                <a:lnTo>
                  <a:pt x="282018" y="76914"/>
                </a:lnTo>
                <a:lnTo>
                  <a:pt x="282018" y="51276"/>
                </a:lnTo>
                <a:close/>
                <a:moveTo>
                  <a:pt x="381852" y="261071"/>
                </a:moveTo>
                <a:cubicBezTo>
                  <a:pt x="388398" y="254968"/>
                  <a:pt x="398504" y="254812"/>
                  <a:pt x="405234" y="260713"/>
                </a:cubicBezTo>
                <a:cubicBezTo>
                  <a:pt x="411408" y="266278"/>
                  <a:pt x="411901" y="275794"/>
                  <a:pt x="406336" y="281967"/>
                </a:cubicBezTo>
                <a:cubicBezTo>
                  <a:pt x="405988" y="282353"/>
                  <a:pt x="405620" y="282721"/>
                  <a:pt x="405234" y="283069"/>
                </a:cubicBezTo>
                <a:lnTo>
                  <a:pt x="301990" y="403824"/>
                </a:lnTo>
                <a:cubicBezTo>
                  <a:pt x="301573" y="404575"/>
                  <a:pt x="301056" y="405265"/>
                  <a:pt x="300451" y="405875"/>
                </a:cubicBezTo>
                <a:cubicBezTo>
                  <a:pt x="297350" y="408669"/>
                  <a:pt x="293273" y="410208"/>
                  <a:pt x="288889" y="410208"/>
                </a:cubicBezTo>
                <a:lnTo>
                  <a:pt x="288376" y="410208"/>
                </a:lnTo>
                <a:cubicBezTo>
                  <a:pt x="284059" y="410293"/>
                  <a:pt x="279871" y="408735"/>
                  <a:pt x="276659" y="405849"/>
                </a:cubicBezTo>
                <a:cubicBezTo>
                  <a:pt x="275941" y="405157"/>
                  <a:pt x="275557" y="404465"/>
                  <a:pt x="275224" y="404029"/>
                </a:cubicBezTo>
                <a:lnTo>
                  <a:pt x="210103" y="344164"/>
                </a:lnTo>
                <a:cubicBezTo>
                  <a:pt x="203915" y="338510"/>
                  <a:pt x="203484" y="328909"/>
                  <a:pt x="209138" y="322722"/>
                </a:cubicBezTo>
                <a:cubicBezTo>
                  <a:pt x="209445" y="322386"/>
                  <a:pt x="209767" y="322064"/>
                  <a:pt x="210103" y="321757"/>
                </a:cubicBezTo>
                <a:cubicBezTo>
                  <a:pt x="216740" y="316087"/>
                  <a:pt x="226515" y="316087"/>
                  <a:pt x="233152" y="321757"/>
                </a:cubicBezTo>
                <a:lnTo>
                  <a:pt x="288171" y="372264"/>
                </a:lnTo>
                <a:close/>
                <a:moveTo>
                  <a:pt x="218179" y="166031"/>
                </a:moveTo>
                <a:cubicBezTo>
                  <a:pt x="219794" y="166031"/>
                  <a:pt x="221127" y="167365"/>
                  <a:pt x="221127" y="168980"/>
                </a:cubicBezTo>
                <a:lnTo>
                  <a:pt x="221127" y="291478"/>
                </a:lnTo>
                <a:cubicBezTo>
                  <a:pt x="221114" y="293101"/>
                  <a:pt x="219802" y="294412"/>
                  <a:pt x="218179" y="294427"/>
                </a:cubicBezTo>
                <a:lnTo>
                  <a:pt x="194464" y="294427"/>
                </a:lnTo>
                <a:cubicBezTo>
                  <a:pt x="192842" y="294412"/>
                  <a:pt x="191529" y="293101"/>
                  <a:pt x="191516" y="291478"/>
                </a:cubicBezTo>
                <a:lnTo>
                  <a:pt x="191516" y="204078"/>
                </a:lnTo>
                <a:cubicBezTo>
                  <a:pt x="191513" y="202450"/>
                  <a:pt x="190191" y="201132"/>
                  <a:pt x="188563" y="201135"/>
                </a:cubicBezTo>
                <a:cubicBezTo>
                  <a:pt x="187859" y="201136"/>
                  <a:pt x="187178" y="201388"/>
                  <a:pt x="186645" y="201848"/>
                </a:cubicBezTo>
                <a:lnTo>
                  <a:pt x="174518" y="212744"/>
                </a:lnTo>
                <a:cubicBezTo>
                  <a:pt x="173283" y="213806"/>
                  <a:pt x="171422" y="213666"/>
                  <a:pt x="170360" y="212432"/>
                </a:cubicBezTo>
                <a:cubicBezTo>
                  <a:pt x="169906" y="211905"/>
                  <a:pt x="169653" y="211234"/>
                  <a:pt x="169646" y="210539"/>
                </a:cubicBezTo>
                <a:lnTo>
                  <a:pt x="169646" y="186824"/>
                </a:lnTo>
                <a:lnTo>
                  <a:pt x="190670" y="166801"/>
                </a:lnTo>
                <a:cubicBezTo>
                  <a:pt x="191213" y="166333"/>
                  <a:pt x="191902" y="166071"/>
                  <a:pt x="192618" y="166057"/>
                </a:cubicBezTo>
                <a:lnTo>
                  <a:pt x="218179" y="166057"/>
                </a:lnTo>
                <a:close/>
                <a:moveTo>
                  <a:pt x="256380" y="51276"/>
                </a:moveTo>
                <a:lnTo>
                  <a:pt x="256380" y="76914"/>
                </a:lnTo>
                <a:lnTo>
                  <a:pt x="230742" y="76914"/>
                </a:lnTo>
                <a:lnTo>
                  <a:pt x="230742" y="51276"/>
                </a:lnTo>
                <a:lnTo>
                  <a:pt x="256380" y="51276"/>
                </a:lnTo>
                <a:close/>
              </a:path>
            </a:pathLst>
          </a:custGeom>
          <a:solidFill>
            <a:schemeClr val="bg1"/>
          </a:solidFill>
          <a:ln w="5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zh-CN" altLang="en-US" dirty="0">
              <a:solidFill>
                <a:srgbClr val="000000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7674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7DE6F8C-DB12-478F-9F4C-BACF6016E0D3}"/>
              </a:ext>
            </a:extLst>
          </p:cNvPr>
          <p:cNvGrpSpPr/>
          <p:nvPr/>
        </p:nvGrpSpPr>
        <p:grpSpPr>
          <a:xfrm flipH="1">
            <a:off x="6533273" y="2109904"/>
            <a:ext cx="2226551" cy="3261398"/>
            <a:chOff x="3030827" y="2220335"/>
            <a:chExt cx="2226550" cy="3261398"/>
          </a:xfrm>
        </p:grpSpPr>
        <p:sp>
          <p:nvSpPr>
            <p:cNvPr id="5" name="右大括号 4">
              <a:extLst>
                <a:ext uri="{FF2B5EF4-FFF2-40B4-BE49-F238E27FC236}">
                  <a16:creationId xmlns:a16="http://schemas.microsoft.com/office/drawing/2014/main" id="{E6D41F13-B14E-4D50-B645-30186A8B18F8}"/>
                </a:ext>
              </a:extLst>
            </p:cNvPr>
            <p:cNvSpPr/>
            <p:nvPr/>
          </p:nvSpPr>
          <p:spPr>
            <a:xfrm>
              <a:off x="3030828" y="2220335"/>
              <a:ext cx="2226549" cy="3261398"/>
            </a:xfrm>
            <a:prstGeom prst="rightBrace">
              <a:avLst>
                <a:gd name="adj1" fmla="val 36619"/>
                <a:gd name="adj2" fmla="val 50000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7B3A1A1A-DC76-49F2-BDF0-C6EAA45E05A3}"/>
                </a:ext>
              </a:extLst>
            </p:cNvPr>
            <p:cNvCxnSpPr>
              <a:cxnSpLocks/>
            </p:cNvCxnSpPr>
            <p:nvPr/>
          </p:nvCxnSpPr>
          <p:spPr>
            <a:xfrm>
              <a:off x="3030827" y="3851032"/>
              <a:ext cx="2226549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56725F0-4355-49F3-9525-8F12321B3A39}"/>
              </a:ext>
            </a:extLst>
          </p:cNvPr>
          <p:cNvGrpSpPr/>
          <p:nvPr/>
        </p:nvGrpSpPr>
        <p:grpSpPr>
          <a:xfrm>
            <a:off x="3335627" y="2126980"/>
            <a:ext cx="2226551" cy="3261398"/>
            <a:chOff x="3030827" y="2220335"/>
            <a:chExt cx="2226550" cy="3261398"/>
          </a:xfrm>
        </p:grpSpPr>
        <p:sp>
          <p:nvSpPr>
            <p:cNvPr id="8" name="右大括号 7">
              <a:extLst>
                <a:ext uri="{FF2B5EF4-FFF2-40B4-BE49-F238E27FC236}">
                  <a16:creationId xmlns:a16="http://schemas.microsoft.com/office/drawing/2014/main" id="{28AF8E9F-3244-4656-A871-EA9A536F3305}"/>
                </a:ext>
              </a:extLst>
            </p:cNvPr>
            <p:cNvSpPr/>
            <p:nvPr/>
          </p:nvSpPr>
          <p:spPr>
            <a:xfrm>
              <a:off x="3030828" y="2220335"/>
              <a:ext cx="2226549" cy="3261398"/>
            </a:xfrm>
            <a:prstGeom prst="rightBrace">
              <a:avLst>
                <a:gd name="adj1" fmla="val 36619"/>
                <a:gd name="adj2" fmla="val 50000"/>
              </a:avLst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F2A83871-0AF5-4CE5-8855-905B7944E42C}"/>
                </a:ext>
              </a:extLst>
            </p:cNvPr>
            <p:cNvCxnSpPr>
              <a:cxnSpLocks/>
            </p:cNvCxnSpPr>
            <p:nvPr/>
          </p:nvCxnSpPr>
          <p:spPr>
            <a:xfrm>
              <a:off x="3030827" y="3851032"/>
              <a:ext cx="2226549" cy="0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F2D13E5C-F7AC-441B-9830-6337BBB5C915}"/>
              </a:ext>
            </a:extLst>
          </p:cNvPr>
          <p:cNvSpPr/>
          <p:nvPr/>
        </p:nvSpPr>
        <p:spPr>
          <a:xfrm>
            <a:off x="4836160" y="2497838"/>
            <a:ext cx="2519680" cy="25196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41300" dist="114300" dir="5400000" algn="ctr" rotWithShape="0">
              <a:schemeClr val="accent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 14">
            <a:extLst>
              <a:ext uri="{FF2B5EF4-FFF2-40B4-BE49-F238E27FC236}">
                <a16:creationId xmlns:a16="http://schemas.microsoft.com/office/drawing/2014/main" id="{56B31F75-F027-4959-8B75-615E7DBC7826}"/>
              </a:ext>
            </a:extLst>
          </p:cNvPr>
          <p:cNvSpPr/>
          <p:nvPr/>
        </p:nvSpPr>
        <p:spPr>
          <a:xfrm>
            <a:off x="8756824" y="1625182"/>
            <a:ext cx="2560464" cy="969444"/>
          </a:xfrm>
          <a:custGeom>
            <a:avLst/>
            <a:gdLst>
              <a:gd name="connsiteX0" fmla="*/ 108000 w 2560464"/>
              <a:gd name="connsiteY0" fmla="*/ 0 h 969444"/>
              <a:gd name="connsiteX1" fmla="*/ 2452464 w 2560464"/>
              <a:gd name="connsiteY1" fmla="*/ 0 h 969444"/>
              <a:gd name="connsiteX2" fmla="*/ 2560464 w 2560464"/>
              <a:gd name="connsiteY2" fmla="*/ 108000 h 969444"/>
              <a:gd name="connsiteX3" fmla="*/ 2560464 w 2560464"/>
              <a:gd name="connsiteY3" fmla="*/ 861444 h 969444"/>
              <a:gd name="connsiteX4" fmla="*/ 2452464 w 2560464"/>
              <a:gd name="connsiteY4" fmla="*/ 969444 h 969444"/>
              <a:gd name="connsiteX5" fmla="*/ 108000 w 2560464"/>
              <a:gd name="connsiteY5" fmla="*/ 969444 h 969444"/>
              <a:gd name="connsiteX6" fmla="*/ 0 w 2560464"/>
              <a:gd name="connsiteY6" fmla="*/ 861444 h 969444"/>
              <a:gd name="connsiteX7" fmla="*/ 0 w 2560464"/>
              <a:gd name="connsiteY7" fmla="*/ 108000 h 969444"/>
              <a:gd name="connsiteX8" fmla="*/ 108000 w 2560464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64" h="969444">
                <a:moveTo>
                  <a:pt x="108000" y="0"/>
                </a:moveTo>
                <a:lnTo>
                  <a:pt x="2452464" y="0"/>
                </a:lnTo>
                <a:cubicBezTo>
                  <a:pt x="2512080" y="0"/>
                  <a:pt x="2560464" y="48384"/>
                  <a:pt x="2560464" y="108000"/>
                </a:cubicBezTo>
                <a:lnTo>
                  <a:pt x="2560464" y="861444"/>
                </a:lnTo>
                <a:cubicBezTo>
                  <a:pt x="2560464" y="921060"/>
                  <a:pt x="2512080" y="969444"/>
                  <a:pt x="2452464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15875"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5">
            <a:extLst>
              <a:ext uri="{FF2B5EF4-FFF2-40B4-BE49-F238E27FC236}">
                <a16:creationId xmlns:a16="http://schemas.microsoft.com/office/drawing/2014/main" id="{BB491248-8694-4B04-B8FE-75EC3C449570}"/>
              </a:ext>
            </a:extLst>
          </p:cNvPr>
          <p:cNvSpPr/>
          <p:nvPr/>
        </p:nvSpPr>
        <p:spPr>
          <a:xfrm>
            <a:off x="8756824" y="3272957"/>
            <a:ext cx="2560464" cy="969444"/>
          </a:xfrm>
          <a:custGeom>
            <a:avLst/>
            <a:gdLst>
              <a:gd name="connsiteX0" fmla="*/ 108000 w 2560464"/>
              <a:gd name="connsiteY0" fmla="*/ 0 h 969444"/>
              <a:gd name="connsiteX1" fmla="*/ 2452464 w 2560464"/>
              <a:gd name="connsiteY1" fmla="*/ 0 h 969444"/>
              <a:gd name="connsiteX2" fmla="*/ 2560464 w 2560464"/>
              <a:gd name="connsiteY2" fmla="*/ 108000 h 969444"/>
              <a:gd name="connsiteX3" fmla="*/ 2560464 w 2560464"/>
              <a:gd name="connsiteY3" fmla="*/ 861444 h 969444"/>
              <a:gd name="connsiteX4" fmla="*/ 2452464 w 2560464"/>
              <a:gd name="connsiteY4" fmla="*/ 969444 h 969444"/>
              <a:gd name="connsiteX5" fmla="*/ 108000 w 2560464"/>
              <a:gd name="connsiteY5" fmla="*/ 969444 h 969444"/>
              <a:gd name="connsiteX6" fmla="*/ 0 w 2560464"/>
              <a:gd name="connsiteY6" fmla="*/ 861444 h 969444"/>
              <a:gd name="connsiteX7" fmla="*/ 0 w 2560464"/>
              <a:gd name="connsiteY7" fmla="*/ 108000 h 969444"/>
              <a:gd name="connsiteX8" fmla="*/ 108000 w 2560464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64" h="969444">
                <a:moveTo>
                  <a:pt x="108000" y="0"/>
                </a:moveTo>
                <a:lnTo>
                  <a:pt x="2452464" y="0"/>
                </a:lnTo>
                <a:cubicBezTo>
                  <a:pt x="2512080" y="0"/>
                  <a:pt x="2560464" y="48384"/>
                  <a:pt x="2560464" y="108000"/>
                </a:cubicBezTo>
                <a:lnTo>
                  <a:pt x="2560464" y="861444"/>
                </a:lnTo>
                <a:cubicBezTo>
                  <a:pt x="2560464" y="921060"/>
                  <a:pt x="2512080" y="969444"/>
                  <a:pt x="2452464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15875"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6">
            <a:extLst>
              <a:ext uri="{FF2B5EF4-FFF2-40B4-BE49-F238E27FC236}">
                <a16:creationId xmlns:a16="http://schemas.microsoft.com/office/drawing/2014/main" id="{C18091F5-086E-4651-9432-FBBBB417D884}"/>
              </a:ext>
            </a:extLst>
          </p:cNvPr>
          <p:cNvSpPr/>
          <p:nvPr/>
        </p:nvSpPr>
        <p:spPr>
          <a:xfrm>
            <a:off x="8756824" y="4920732"/>
            <a:ext cx="2560464" cy="969444"/>
          </a:xfrm>
          <a:custGeom>
            <a:avLst/>
            <a:gdLst>
              <a:gd name="connsiteX0" fmla="*/ 108000 w 2560464"/>
              <a:gd name="connsiteY0" fmla="*/ 0 h 969444"/>
              <a:gd name="connsiteX1" fmla="*/ 2452464 w 2560464"/>
              <a:gd name="connsiteY1" fmla="*/ 0 h 969444"/>
              <a:gd name="connsiteX2" fmla="*/ 2560464 w 2560464"/>
              <a:gd name="connsiteY2" fmla="*/ 108000 h 969444"/>
              <a:gd name="connsiteX3" fmla="*/ 2560464 w 2560464"/>
              <a:gd name="connsiteY3" fmla="*/ 861444 h 969444"/>
              <a:gd name="connsiteX4" fmla="*/ 2452464 w 2560464"/>
              <a:gd name="connsiteY4" fmla="*/ 969444 h 969444"/>
              <a:gd name="connsiteX5" fmla="*/ 108000 w 2560464"/>
              <a:gd name="connsiteY5" fmla="*/ 969444 h 969444"/>
              <a:gd name="connsiteX6" fmla="*/ 0 w 2560464"/>
              <a:gd name="connsiteY6" fmla="*/ 861444 h 969444"/>
              <a:gd name="connsiteX7" fmla="*/ 0 w 2560464"/>
              <a:gd name="connsiteY7" fmla="*/ 108000 h 969444"/>
              <a:gd name="connsiteX8" fmla="*/ 108000 w 2560464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464" h="969444">
                <a:moveTo>
                  <a:pt x="108000" y="0"/>
                </a:moveTo>
                <a:lnTo>
                  <a:pt x="2452464" y="0"/>
                </a:lnTo>
                <a:cubicBezTo>
                  <a:pt x="2512080" y="0"/>
                  <a:pt x="2560464" y="48384"/>
                  <a:pt x="2560464" y="108000"/>
                </a:cubicBezTo>
                <a:lnTo>
                  <a:pt x="2560464" y="861444"/>
                </a:lnTo>
                <a:cubicBezTo>
                  <a:pt x="2560464" y="921060"/>
                  <a:pt x="2512080" y="969444"/>
                  <a:pt x="2452464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15875"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9">
            <a:extLst>
              <a:ext uri="{FF2B5EF4-FFF2-40B4-BE49-F238E27FC236}">
                <a16:creationId xmlns:a16="http://schemas.microsoft.com/office/drawing/2014/main" id="{64D84BDA-CF8A-450F-934E-9BB535B2B189}"/>
              </a:ext>
            </a:extLst>
          </p:cNvPr>
          <p:cNvSpPr/>
          <p:nvPr/>
        </p:nvSpPr>
        <p:spPr>
          <a:xfrm>
            <a:off x="874713" y="1625182"/>
            <a:ext cx="2460916" cy="969444"/>
          </a:xfrm>
          <a:custGeom>
            <a:avLst/>
            <a:gdLst>
              <a:gd name="connsiteX0" fmla="*/ 108000 w 2460916"/>
              <a:gd name="connsiteY0" fmla="*/ 0 h 969444"/>
              <a:gd name="connsiteX1" fmla="*/ 2352916 w 2460916"/>
              <a:gd name="connsiteY1" fmla="*/ 0 h 969444"/>
              <a:gd name="connsiteX2" fmla="*/ 2460916 w 2460916"/>
              <a:gd name="connsiteY2" fmla="*/ 108000 h 969444"/>
              <a:gd name="connsiteX3" fmla="*/ 2460916 w 2460916"/>
              <a:gd name="connsiteY3" fmla="*/ 861444 h 969444"/>
              <a:gd name="connsiteX4" fmla="*/ 2352916 w 2460916"/>
              <a:gd name="connsiteY4" fmla="*/ 969444 h 969444"/>
              <a:gd name="connsiteX5" fmla="*/ 108000 w 2460916"/>
              <a:gd name="connsiteY5" fmla="*/ 969444 h 969444"/>
              <a:gd name="connsiteX6" fmla="*/ 0 w 2460916"/>
              <a:gd name="connsiteY6" fmla="*/ 861444 h 969444"/>
              <a:gd name="connsiteX7" fmla="*/ 0 w 2460916"/>
              <a:gd name="connsiteY7" fmla="*/ 108000 h 969444"/>
              <a:gd name="connsiteX8" fmla="*/ 108000 w 2460916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16" h="969444">
                <a:moveTo>
                  <a:pt x="108000" y="0"/>
                </a:moveTo>
                <a:lnTo>
                  <a:pt x="2352916" y="0"/>
                </a:lnTo>
                <a:cubicBezTo>
                  <a:pt x="2412532" y="0"/>
                  <a:pt x="2460916" y="48384"/>
                  <a:pt x="2460916" y="108000"/>
                </a:cubicBezTo>
                <a:lnTo>
                  <a:pt x="2460916" y="861444"/>
                </a:lnTo>
                <a:cubicBezTo>
                  <a:pt x="2460916" y="921060"/>
                  <a:pt x="2412532" y="969444"/>
                  <a:pt x="2352916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15875"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0">
            <a:extLst>
              <a:ext uri="{FF2B5EF4-FFF2-40B4-BE49-F238E27FC236}">
                <a16:creationId xmlns:a16="http://schemas.microsoft.com/office/drawing/2014/main" id="{FF047FC7-13FA-41A1-B6D3-473DF996C197}"/>
              </a:ext>
            </a:extLst>
          </p:cNvPr>
          <p:cNvSpPr/>
          <p:nvPr/>
        </p:nvSpPr>
        <p:spPr>
          <a:xfrm>
            <a:off x="874713" y="3272957"/>
            <a:ext cx="2460916" cy="969444"/>
          </a:xfrm>
          <a:custGeom>
            <a:avLst/>
            <a:gdLst>
              <a:gd name="connsiteX0" fmla="*/ 108000 w 2460916"/>
              <a:gd name="connsiteY0" fmla="*/ 0 h 969444"/>
              <a:gd name="connsiteX1" fmla="*/ 2352916 w 2460916"/>
              <a:gd name="connsiteY1" fmla="*/ 0 h 969444"/>
              <a:gd name="connsiteX2" fmla="*/ 2460916 w 2460916"/>
              <a:gd name="connsiteY2" fmla="*/ 108000 h 969444"/>
              <a:gd name="connsiteX3" fmla="*/ 2460916 w 2460916"/>
              <a:gd name="connsiteY3" fmla="*/ 861444 h 969444"/>
              <a:gd name="connsiteX4" fmla="*/ 2352916 w 2460916"/>
              <a:gd name="connsiteY4" fmla="*/ 969444 h 969444"/>
              <a:gd name="connsiteX5" fmla="*/ 108000 w 2460916"/>
              <a:gd name="connsiteY5" fmla="*/ 969444 h 969444"/>
              <a:gd name="connsiteX6" fmla="*/ 0 w 2460916"/>
              <a:gd name="connsiteY6" fmla="*/ 861444 h 969444"/>
              <a:gd name="connsiteX7" fmla="*/ 0 w 2460916"/>
              <a:gd name="connsiteY7" fmla="*/ 108000 h 969444"/>
              <a:gd name="connsiteX8" fmla="*/ 108000 w 2460916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16" h="969444">
                <a:moveTo>
                  <a:pt x="108000" y="0"/>
                </a:moveTo>
                <a:lnTo>
                  <a:pt x="2352916" y="0"/>
                </a:lnTo>
                <a:cubicBezTo>
                  <a:pt x="2412532" y="0"/>
                  <a:pt x="2460916" y="48384"/>
                  <a:pt x="2460916" y="108000"/>
                </a:cubicBezTo>
                <a:lnTo>
                  <a:pt x="2460916" y="861444"/>
                </a:lnTo>
                <a:cubicBezTo>
                  <a:pt x="2460916" y="921060"/>
                  <a:pt x="2412532" y="969444"/>
                  <a:pt x="2352916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15875"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B4423088-1189-4649-8F4E-4BAFCF206EA5}"/>
              </a:ext>
            </a:extLst>
          </p:cNvPr>
          <p:cNvSpPr/>
          <p:nvPr/>
        </p:nvSpPr>
        <p:spPr>
          <a:xfrm>
            <a:off x="874713" y="4920732"/>
            <a:ext cx="2460916" cy="969444"/>
          </a:xfrm>
          <a:custGeom>
            <a:avLst/>
            <a:gdLst>
              <a:gd name="connsiteX0" fmla="*/ 108000 w 2460916"/>
              <a:gd name="connsiteY0" fmla="*/ 0 h 969444"/>
              <a:gd name="connsiteX1" fmla="*/ 2352916 w 2460916"/>
              <a:gd name="connsiteY1" fmla="*/ 0 h 969444"/>
              <a:gd name="connsiteX2" fmla="*/ 2460916 w 2460916"/>
              <a:gd name="connsiteY2" fmla="*/ 108000 h 969444"/>
              <a:gd name="connsiteX3" fmla="*/ 2460916 w 2460916"/>
              <a:gd name="connsiteY3" fmla="*/ 861444 h 969444"/>
              <a:gd name="connsiteX4" fmla="*/ 2352916 w 2460916"/>
              <a:gd name="connsiteY4" fmla="*/ 969444 h 969444"/>
              <a:gd name="connsiteX5" fmla="*/ 108000 w 2460916"/>
              <a:gd name="connsiteY5" fmla="*/ 969444 h 969444"/>
              <a:gd name="connsiteX6" fmla="*/ 0 w 2460916"/>
              <a:gd name="connsiteY6" fmla="*/ 861444 h 969444"/>
              <a:gd name="connsiteX7" fmla="*/ 0 w 2460916"/>
              <a:gd name="connsiteY7" fmla="*/ 108000 h 969444"/>
              <a:gd name="connsiteX8" fmla="*/ 108000 w 2460916"/>
              <a:gd name="connsiteY8" fmla="*/ 0 h 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916" h="969444">
                <a:moveTo>
                  <a:pt x="108000" y="0"/>
                </a:moveTo>
                <a:lnTo>
                  <a:pt x="2352916" y="0"/>
                </a:lnTo>
                <a:cubicBezTo>
                  <a:pt x="2412532" y="0"/>
                  <a:pt x="2460916" y="48384"/>
                  <a:pt x="2460916" y="108000"/>
                </a:cubicBezTo>
                <a:lnTo>
                  <a:pt x="2460916" y="861444"/>
                </a:lnTo>
                <a:cubicBezTo>
                  <a:pt x="2460916" y="921060"/>
                  <a:pt x="2412532" y="969444"/>
                  <a:pt x="2352916" y="969444"/>
                </a:cubicBezTo>
                <a:lnTo>
                  <a:pt x="108000" y="969444"/>
                </a:lnTo>
                <a:cubicBezTo>
                  <a:pt x="48384" y="969444"/>
                  <a:pt x="0" y="921060"/>
                  <a:pt x="0" y="861444"/>
                </a:cubicBezTo>
                <a:lnTo>
                  <a:pt x="0" y="108000"/>
                </a:lnTo>
                <a:cubicBezTo>
                  <a:pt x="0" y="48384"/>
                  <a:pt x="48384" y="0"/>
                  <a:pt x="108000" y="0"/>
                </a:cubicBezTo>
              </a:path>
            </a:pathLst>
          </a:custGeom>
          <a:solidFill>
            <a:schemeClr val="bg1"/>
          </a:solidFill>
          <a:ln w="15875">
            <a:noFill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0CE3EF-A768-4719-B845-31E0D5EDF41F}"/>
              </a:ext>
            </a:extLst>
          </p:cNvPr>
          <p:cNvSpPr txBox="1"/>
          <p:nvPr/>
        </p:nvSpPr>
        <p:spPr>
          <a:xfrm>
            <a:off x="1145756" y="1689949"/>
            <a:ext cx="1869055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7B0D9C-3AE9-40B2-9F1B-05005695D1B8}"/>
              </a:ext>
            </a:extLst>
          </p:cNvPr>
          <p:cNvSpPr txBox="1"/>
          <p:nvPr/>
        </p:nvSpPr>
        <p:spPr>
          <a:xfrm>
            <a:off x="1145756" y="3350128"/>
            <a:ext cx="1869055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E28B069-E23B-4B57-9735-649FD132E17F}"/>
              </a:ext>
            </a:extLst>
          </p:cNvPr>
          <p:cNvSpPr txBox="1"/>
          <p:nvPr/>
        </p:nvSpPr>
        <p:spPr>
          <a:xfrm>
            <a:off x="1145756" y="4961417"/>
            <a:ext cx="1869055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B3F0616-CD39-4600-8B07-E3A30765D318}"/>
              </a:ext>
            </a:extLst>
          </p:cNvPr>
          <p:cNvSpPr txBox="1"/>
          <p:nvPr/>
        </p:nvSpPr>
        <p:spPr>
          <a:xfrm>
            <a:off x="9077643" y="1689949"/>
            <a:ext cx="1869055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401A98-FD1E-48E0-BFF6-C427C70E0E21}"/>
              </a:ext>
            </a:extLst>
          </p:cNvPr>
          <p:cNvSpPr txBox="1"/>
          <p:nvPr/>
        </p:nvSpPr>
        <p:spPr>
          <a:xfrm>
            <a:off x="9077643" y="3350128"/>
            <a:ext cx="1869055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741F786-D381-4A85-A253-DDB866D9A672}"/>
              </a:ext>
            </a:extLst>
          </p:cNvPr>
          <p:cNvSpPr txBox="1"/>
          <p:nvPr/>
        </p:nvSpPr>
        <p:spPr>
          <a:xfrm>
            <a:off x="9077643" y="4961417"/>
            <a:ext cx="1869055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DF22F27-4489-4E8A-A89A-544825862EAB}"/>
              </a:ext>
            </a:extLst>
          </p:cNvPr>
          <p:cNvSpPr txBox="1"/>
          <p:nvPr/>
        </p:nvSpPr>
        <p:spPr>
          <a:xfrm>
            <a:off x="5224897" y="3821231"/>
            <a:ext cx="1645657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Google Shape;10551;p69">
            <a:extLst>
              <a:ext uri="{FF2B5EF4-FFF2-40B4-BE49-F238E27FC236}">
                <a16:creationId xmlns:a16="http://schemas.microsoft.com/office/drawing/2014/main" id="{8030F7F6-738F-4433-B3F6-618D155CB6B7}"/>
              </a:ext>
            </a:extLst>
          </p:cNvPr>
          <p:cNvSpPr/>
          <p:nvPr/>
        </p:nvSpPr>
        <p:spPr>
          <a:xfrm>
            <a:off x="5705573" y="3278639"/>
            <a:ext cx="748571" cy="539059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8037" h="437859">
                <a:moveTo>
                  <a:pt x="435614" y="275305"/>
                </a:moveTo>
                <a:cubicBezTo>
                  <a:pt x="437271" y="274359"/>
                  <a:pt x="439284" y="274596"/>
                  <a:pt x="440823" y="275778"/>
                </a:cubicBezTo>
                <a:cubicBezTo>
                  <a:pt x="448635" y="281809"/>
                  <a:pt x="457277" y="285948"/>
                  <a:pt x="466273" y="287959"/>
                </a:cubicBezTo>
                <a:cubicBezTo>
                  <a:pt x="467930" y="288313"/>
                  <a:pt x="469232" y="289496"/>
                  <a:pt x="469824" y="291033"/>
                </a:cubicBezTo>
                <a:lnTo>
                  <a:pt x="478939" y="315276"/>
                </a:lnTo>
                <a:lnTo>
                  <a:pt x="488172" y="291033"/>
                </a:lnTo>
                <a:cubicBezTo>
                  <a:pt x="488764" y="289496"/>
                  <a:pt x="490066" y="288313"/>
                  <a:pt x="491723" y="287959"/>
                </a:cubicBezTo>
                <a:cubicBezTo>
                  <a:pt x="500838" y="285948"/>
                  <a:pt x="509361" y="281809"/>
                  <a:pt x="517174" y="275778"/>
                </a:cubicBezTo>
                <a:cubicBezTo>
                  <a:pt x="518713" y="274596"/>
                  <a:pt x="520725" y="274359"/>
                  <a:pt x="522382" y="275305"/>
                </a:cubicBezTo>
                <a:cubicBezTo>
                  <a:pt x="529485" y="278971"/>
                  <a:pt x="564878" y="298247"/>
                  <a:pt x="573875" y="309954"/>
                </a:cubicBezTo>
                <a:cubicBezTo>
                  <a:pt x="591157" y="332423"/>
                  <a:pt x="603468" y="399829"/>
                  <a:pt x="607966" y="427738"/>
                </a:cubicBezTo>
                <a:cubicBezTo>
                  <a:pt x="608203" y="429157"/>
                  <a:pt x="607848" y="430694"/>
                  <a:pt x="606901" y="431758"/>
                </a:cubicBezTo>
                <a:cubicBezTo>
                  <a:pt x="605954" y="432823"/>
                  <a:pt x="604652" y="433414"/>
                  <a:pt x="603231" y="433414"/>
                </a:cubicBezTo>
                <a:lnTo>
                  <a:pt x="354765" y="433414"/>
                </a:lnTo>
                <a:cubicBezTo>
                  <a:pt x="353344" y="433414"/>
                  <a:pt x="352042" y="432823"/>
                  <a:pt x="351095" y="431758"/>
                </a:cubicBezTo>
                <a:cubicBezTo>
                  <a:pt x="350148" y="430694"/>
                  <a:pt x="349793" y="429157"/>
                  <a:pt x="350030" y="427738"/>
                </a:cubicBezTo>
                <a:cubicBezTo>
                  <a:pt x="354528" y="399829"/>
                  <a:pt x="366839" y="332423"/>
                  <a:pt x="384122" y="309954"/>
                </a:cubicBezTo>
                <a:cubicBezTo>
                  <a:pt x="393118" y="298247"/>
                  <a:pt x="428512" y="278971"/>
                  <a:pt x="435614" y="275305"/>
                </a:cubicBezTo>
                <a:close/>
                <a:moveTo>
                  <a:pt x="479051" y="123066"/>
                </a:moveTo>
                <a:cubicBezTo>
                  <a:pt x="542255" y="123066"/>
                  <a:pt x="548646" y="158180"/>
                  <a:pt x="548646" y="201334"/>
                </a:cubicBezTo>
                <a:cubicBezTo>
                  <a:pt x="548646" y="244607"/>
                  <a:pt x="517518" y="279721"/>
                  <a:pt x="479051" y="279721"/>
                </a:cubicBezTo>
                <a:cubicBezTo>
                  <a:pt x="440584" y="279721"/>
                  <a:pt x="409337" y="244607"/>
                  <a:pt x="409337" y="201334"/>
                </a:cubicBezTo>
                <a:cubicBezTo>
                  <a:pt x="409337" y="198852"/>
                  <a:pt x="409337" y="196369"/>
                  <a:pt x="409455" y="193886"/>
                </a:cubicBezTo>
                <a:cubicBezTo>
                  <a:pt x="405668" y="196723"/>
                  <a:pt x="402235" y="200389"/>
                  <a:pt x="400460" y="205000"/>
                </a:cubicBezTo>
                <a:cubicBezTo>
                  <a:pt x="397856" y="211502"/>
                  <a:pt x="399276" y="219305"/>
                  <a:pt x="404484" y="228173"/>
                </a:cubicBezTo>
                <a:cubicBezTo>
                  <a:pt x="406259" y="228646"/>
                  <a:pt x="407916" y="229710"/>
                  <a:pt x="408982" y="231365"/>
                </a:cubicBezTo>
                <a:lnTo>
                  <a:pt x="411822" y="235503"/>
                </a:lnTo>
                <a:cubicBezTo>
                  <a:pt x="413124" y="237276"/>
                  <a:pt x="413598" y="239405"/>
                  <a:pt x="413243" y="241651"/>
                </a:cubicBezTo>
                <a:cubicBezTo>
                  <a:pt x="412888" y="243779"/>
                  <a:pt x="411586" y="245671"/>
                  <a:pt x="409810" y="246853"/>
                </a:cubicBezTo>
                <a:cubicBezTo>
                  <a:pt x="408508" y="247799"/>
                  <a:pt x="406851" y="248390"/>
                  <a:pt x="405194" y="248390"/>
                </a:cubicBezTo>
                <a:cubicBezTo>
                  <a:pt x="402472" y="248390"/>
                  <a:pt x="399986" y="247090"/>
                  <a:pt x="398448" y="244843"/>
                </a:cubicBezTo>
                <a:lnTo>
                  <a:pt x="395489" y="240705"/>
                </a:lnTo>
                <a:cubicBezTo>
                  <a:pt x="394187" y="238695"/>
                  <a:pt x="393832" y="236331"/>
                  <a:pt x="394305" y="234202"/>
                </a:cubicBezTo>
                <a:cubicBezTo>
                  <a:pt x="387085" y="222143"/>
                  <a:pt x="385428" y="210793"/>
                  <a:pt x="389334" y="200625"/>
                </a:cubicBezTo>
                <a:cubicBezTo>
                  <a:pt x="393358" y="190221"/>
                  <a:pt x="402590" y="183482"/>
                  <a:pt x="410284" y="179344"/>
                </a:cubicBezTo>
                <a:cubicBezTo>
                  <a:pt x="413361" y="146830"/>
                  <a:pt x="426854" y="123066"/>
                  <a:pt x="479051" y="123066"/>
                </a:cubicBezTo>
                <a:close/>
                <a:moveTo>
                  <a:pt x="251377" y="87196"/>
                </a:moveTo>
                <a:cubicBezTo>
                  <a:pt x="255047" y="87078"/>
                  <a:pt x="258599" y="88970"/>
                  <a:pt x="260493" y="92162"/>
                </a:cubicBezTo>
                <a:lnTo>
                  <a:pt x="294826" y="150452"/>
                </a:lnTo>
                <a:lnTo>
                  <a:pt x="373554" y="150452"/>
                </a:lnTo>
                <a:cubicBezTo>
                  <a:pt x="379118" y="150452"/>
                  <a:pt x="383735" y="155063"/>
                  <a:pt x="383735" y="160738"/>
                </a:cubicBezTo>
                <a:cubicBezTo>
                  <a:pt x="383735" y="166414"/>
                  <a:pt x="379118" y="171025"/>
                  <a:pt x="373554" y="171025"/>
                </a:cubicBezTo>
                <a:lnTo>
                  <a:pt x="289025" y="171025"/>
                </a:lnTo>
                <a:cubicBezTo>
                  <a:pt x="285355" y="171025"/>
                  <a:pt x="281921" y="169015"/>
                  <a:pt x="280145" y="165941"/>
                </a:cubicBezTo>
                <a:lnTo>
                  <a:pt x="252206" y="118529"/>
                </a:lnTo>
                <a:lnTo>
                  <a:pt x="201773" y="214890"/>
                </a:lnTo>
                <a:cubicBezTo>
                  <a:pt x="200115" y="217964"/>
                  <a:pt x="197155" y="219974"/>
                  <a:pt x="193722" y="220329"/>
                </a:cubicBezTo>
                <a:cubicBezTo>
                  <a:pt x="193367" y="220329"/>
                  <a:pt x="193012" y="220447"/>
                  <a:pt x="192657" y="220447"/>
                </a:cubicBezTo>
                <a:cubicBezTo>
                  <a:pt x="189579" y="220447"/>
                  <a:pt x="186619" y="219028"/>
                  <a:pt x="184606" y="216545"/>
                </a:cubicBezTo>
                <a:lnTo>
                  <a:pt x="148261" y="171025"/>
                </a:lnTo>
                <a:lnTo>
                  <a:pt x="75926" y="171025"/>
                </a:lnTo>
                <a:cubicBezTo>
                  <a:pt x="70243" y="171025"/>
                  <a:pt x="65626" y="166414"/>
                  <a:pt x="65626" y="160738"/>
                </a:cubicBezTo>
                <a:cubicBezTo>
                  <a:pt x="65626" y="155063"/>
                  <a:pt x="70243" y="150452"/>
                  <a:pt x="75926" y="150452"/>
                </a:cubicBezTo>
                <a:lnTo>
                  <a:pt x="153233" y="150452"/>
                </a:lnTo>
                <a:cubicBezTo>
                  <a:pt x="156311" y="150452"/>
                  <a:pt x="159271" y="151871"/>
                  <a:pt x="161284" y="154354"/>
                </a:cubicBezTo>
                <a:lnTo>
                  <a:pt x="190881" y="191480"/>
                </a:lnTo>
                <a:lnTo>
                  <a:pt x="242498" y="92635"/>
                </a:lnTo>
                <a:cubicBezTo>
                  <a:pt x="244274" y="89325"/>
                  <a:pt x="247589" y="87315"/>
                  <a:pt x="251377" y="87196"/>
                </a:cubicBezTo>
                <a:close/>
                <a:moveTo>
                  <a:pt x="13735" y="0"/>
                </a:moveTo>
                <a:lnTo>
                  <a:pt x="495160" y="0"/>
                </a:lnTo>
                <a:cubicBezTo>
                  <a:pt x="502738" y="0"/>
                  <a:pt x="508776" y="6147"/>
                  <a:pt x="508776" y="13713"/>
                </a:cubicBezTo>
                <a:lnTo>
                  <a:pt x="508776" y="104618"/>
                </a:lnTo>
                <a:cubicBezTo>
                  <a:pt x="499186" y="102254"/>
                  <a:pt x="488411" y="101072"/>
                  <a:pt x="476452" y="101072"/>
                </a:cubicBezTo>
                <a:cubicBezTo>
                  <a:pt x="472308" y="101072"/>
                  <a:pt x="468282" y="101190"/>
                  <a:pt x="464375" y="101426"/>
                </a:cubicBezTo>
                <a:lnTo>
                  <a:pt x="464375" y="37946"/>
                </a:lnTo>
                <a:lnTo>
                  <a:pt x="44401" y="37946"/>
                </a:lnTo>
                <a:lnTo>
                  <a:pt x="44401" y="297896"/>
                </a:lnTo>
                <a:lnTo>
                  <a:pt x="203653" y="297896"/>
                </a:lnTo>
                <a:lnTo>
                  <a:pt x="305242" y="297896"/>
                </a:lnTo>
                <a:lnTo>
                  <a:pt x="362667" y="297896"/>
                </a:lnTo>
                <a:cubicBezTo>
                  <a:pt x="356037" y="306998"/>
                  <a:pt x="350117" y="320356"/>
                  <a:pt x="345025" y="335842"/>
                </a:cubicBezTo>
                <a:lnTo>
                  <a:pt x="325015" y="335842"/>
                </a:lnTo>
                <a:cubicBezTo>
                  <a:pt x="326673" y="345772"/>
                  <a:pt x="329515" y="359957"/>
                  <a:pt x="334132" y="375916"/>
                </a:cubicBezTo>
                <a:cubicBezTo>
                  <a:pt x="330343" y="392584"/>
                  <a:pt x="327265" y="409606"/>
                  <a:pt x="324778" y="424974"/>
                </a:cubicBezTo>
                <a:cubicBezTo>
                  <a:pt x="324068" y="429348"/>
                  <a:pt x="324542" y="433722"/>
                  <a:pt x="325844" y="437859"/>
                </a:cubicBezTo>
                <a:lnTo>
                  <a:pt x="171566" y="437859"/>
                </a:lnTo>
                <a:cubicBezTo>
                  <a:pt x="166829" y="437859"/>
                  <a:pt x="162567" y="435495"/>
                  <a:pt x="159962" y="431594"/>
                </a:cubicBezTo>
                <a:cubicBezTo>
                  <a:pt x="157476" y="427575"/>
                  <a:pt x="157120" y="422728"/>
                  <a:pt x="159133" y="418472"/>
                </a:cubicBezTo>
                <a:cubicBezTo>
                  <a:pt x="173815" y="386437"/>
                  <a:pt x="180801" y="354046"/>
                  <a:pt x="183761" y="335842"/>
                </a:cubicBezTo>
                <a:lnTo>
                  <a:pt x="13735" y="335842"/>
                </a:lnTo>
                <a:cubicBezTo>
                  <a:pt x="6157" y="335842"/>
                  <a:pt x="0" y="329695"/>
                  <a:pt x="0" y="322129"/>
                </a:cubicBezTo>
                <a:lnTo>
                  <a:pt x="0" y="13713"/>
                </a:lnTo>
                <a:cubicBezTo>
                  <a:pt x="0" y="6147"/>
                  <a:pt x="6157" y="0"/>
                  <a:pt x="137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3911" y="1896423"/>
            <a:ext cx="50800" cy="42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3911" y="3548605"/>
            <a:ext cx="50800" cy="42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3911" y="5177142"/>
            <a:ext cx="50800" cy="42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320321" y="1896423"/>
            <a:ext cx="50800" cy="42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320321" y="3548605"/>
            <a:ext cx="50800" cy="42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320321" y="5177142"/>
            <a:ext cx="50800" cy="42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16747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矩形: 圆角 10">
            <a:extLst>
              <a:ext uri="{FF2B5EF4-FFF2-40B4-BE49-F238E27FC236}">
                <a16:creationId xmlns:a16="http://schemas.microsoft.com/office/drawing/2014/main" id="{8A9014D8-06D7-09F8-4559-C625CF079EE9}"/>
              </a:ext>
            </a:extLst>
          </p:cNvPr>
          <p:cNvSpPr/>
          <p:nvPr/>
        </p:nvSpPr>
        <p:spPr>
          <a:xfrm>
            <a:off x="904676" y="3219748"/>
            <a:ext cx="2921947" cy="2896222"/>
          </a:xfrm>
          <a:prstGeom prst="roundRect">
            <a:avLst>
              <a:gd name="adj" fmla="val 720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23900" dist="508000" dir="5400000" sx="87000" sy="87000" algn="t" rotWithShape="0">
              <a:schemeClr val="accent1"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" panose="020B0500000000000000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2B8F6B-6788-D319-58C1-3E06F8228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6" y="1622443"/>
            <a:ext cx="2921947" cy="1945851"/>
          </a:xfrm>
          <a:prstGeom prst="roundRect">
            <a:avLst>
              <a:gd name="adj" fmla="val 4051"/>
            </a:avLst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contrasting" dir="t"/>
          </a:scene3d>
        </p:spPr>
      </p:pic>
      <p:sp>
        <p:nvSpPr>
          <p:cNvPr id="6" name="矩形: 圆角 13">
            <a:extLst>
              <a:ext uri="{FF2B5EF4-FFF2-40B4-BE49-F238E27FC236}">
                <a16:creationId xmlns:a16="http://schemas.microsoft.com/office/drawing/2014/main" id="{36786CEB-FF53-B308-0EE2-4DA92CD80ED7}"/>
              </a:ext>
            </a:extLst>
          </p:cNvPr>
          <p:cNvSpPr/>
          <p:nvPr/>
        </p:nvSpPr>
        <p:spPr>
          <a:xfrm>
            <a:off x="4601607" y="3219748"/>
            <a:ext cx="2988787" cy="2896222"/>
          </a:xfrm>
          <a:prstGeom prst="roundRect">
            <a:avLst>
              <a:gd name="adj" fmla="val 720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23900" dist="508000" dir="5400000" sx="87000" sy="87000" algn="t" rotWithShape="0">
              <a:schemeClr val="accent1"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" panose="020B0500000000000000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3C0D1B-2DC5-F109-C9D6-D87C4195A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90" y="1621951"/>
            <a:ext cx="2923417" cy="1946830"/>
          </a:xfrm>
          <a:prstGeom prst="roundRect">
            <a:avLst>
              <a:gd name="adj" fmla="val 3210"/>
            </a:avLst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contrasting" dir="t"/>
          </a:scene3d>
        </p:spPr>
      </p:pic>
      <p:sp>
        <p:nvSpPr>
          <p:cNvPr id="8" name="矩形: 圆角 16">
            <a:extLst>
              <a:ext uri="{FF2B5EF4-FFF2-40B4-BE49-F238E27FC236}">
                <a16:creationId xmlns:a16="http://schemas.microsoft.com/office/drawing/2014/main" id="{EEAA6F3E-4F57-55C0-2D8D-143606D29F3F}"/>
              </a:ext>
            </a:extLst>
          </p:cNvPr>
          <p:cNvSpPr/>
          <p:nvPr/>
        </p:nvSpPr>
        <p:spPr>
          <a:xfrm>
            <a:off x="8344323" y="3219748"/>
            <a:ext cx="2964047" cy="2896222"/>
          </a:xfrm>
          <a:prstGeom prst="roundRect">
            <a:avLst>
              <a:gd name="adj" fmla="val 7209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23900" dist="508000" dir="5400000" sx="87000" sy="87000" algn="t" rotWithShape="0">
              <a:schemeClr val="accent1">
                <a:alpha val="40000"/>
              </a:schemeClr>
            </a:outerShdw>
          </a:effectLst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" panose="020B0500000000000000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70CCC92-26F4-8A55-CDD5-AADE2728C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50" y="1620896"/>
            <a:ext cx="2926591" cy="1948945"/>
          </a:xfrm>
          <a:prstGeom prst="roundRect">
            <a:avLst>
              <a:gd name="adj" fmla="val 5029"/>
            </a:avLst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contrasting" dir="t"/>
          </a:scene3d>
        </p:spPr>
      </p:pic>
      <p:sp>
        <p:nvSpPr>
          <p:cNvPr id="10" name="矩形: 圆角 20">
            <a:extLst>
              <a:ext uri="{FF2B5EF4-FFF2-40B4-BE49-F238E27FC236}">
                <a16:creationId xmlns:a16="http://schemas.microsoft.com/office/drawing/2014/main" id="{862877EE-9330-5391-5BE5-0AB3B1E94A3F}"/>
              </a:ext>
            </a:extLst>
          </p:cNvPr>
          <p:cNvSpPr/>
          <p:nvPr/>
        </p:nvSpPr>
        <p:spPr>
          <a:xfrm>
            <a:off x="1274785" y="3881175"/>
            <a:ext cx="2181723" cy="4078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chemeClr val="accent1">
                <a:alpha val="25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/>
                <a:ea typeface="思源黑体" panose="020B0500000000000000" pitchFamily="34" charset="-122"/>
              </a:rPr>
              <a:t>Add title text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1" name="矩形: 圆角 21">
            <a:extLst>
              <a:ext uri="{FF2B5EF4-FFF2-40B4-BE49-F238E27FC236}">
                <a16:creationId xmlns:a16="http://schemas.microsoft.com/office/drawing/2014/main" id="{5EF211EF-E066-87CC-2FDB-562A3522BD46}"/>
              </a:ext>
            </a:extLst>
          </p:cNvPr>
          <p:cNvSpPr/>
          <p:nvPr/>
        </p:nvSpPr>
        <p:spPr>
          <a:xfrm>
            <a:off x="5005139" y="3881175"/>
            <a:ext cx="2181723" cy="4078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chemeClr val="accent1">
                <a:alpha val="25000"/>
              </a:scheme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/>
                <a:ea typeface="思源黑体" panose="020B0500000000000000" pitchFamily="34" charset="-122"/>
              </a:rPr>
              <a:t>Add title text</a:t>
            </a:r>
            <a:endParaRPr lang="zh-CN" altLang="en-US" kern="0" dirty="0">
              <a:solidFill>
                <a:schemeClr val="bg1"/>
              </a:solidFill>
              <a:latin typeface="Arial"/>
              <a:ea typeface="思源黑体" panose="020B0500000000000000" pitchFamily="34" charset="-122"/>
            </a:endParaRPr>
          </a:p>
        </p:txBody>
      </p:sp>
      <p:sp>
        <p:nvSpPr>
          <p:cNvPr id="12" name="矩形: 圆角 22">
            <a:extLst>
              <a:ext uri="{FF2B5EF4-FFF2-40B4-BE49-F238E27FC236}">
                <a16:creationId xmlns:a16="http://schemas.microsoft.com/office/drawing/2014/main" id="{3A267854-08BB-7AE0-A251-10371A505ACF}"/>
              </a:ext>
            </a:extLst>
          </p:cNvPr>
          <p:cNvSpPr/>
          <p:nvPr/>
        </p:nvSpPr>
        <p:spPr>
          <a:xfrm>
            <a:off x="8735492" y="3881175"/>
            <a:ext cx="2181723" cy="4078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101600" dist="38100" dir="2700000" algn="tl" rotWithShape="0">
              <a:schemeClr val="accent1">
                <a:alpha val="25000"/>
              </a:scheme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/>
                <a:ea typeface="思源黑体" panose="020B0500000000000000" pitchFamily="34" charset="-122"/>
              </a:rPr>
              <a:t>Add title text</a:t>
            </a:r>
            <a:endParaRPr lang="zh-CN" altLang="en-US" kern="0" dirty="0">
              <a:solidFill>
                <a:schemeClr val="bg1"/>
              </a:solidFill>
              <a:latin typeface="Arial"/>
              <a:ea typeface="思源黑体" panose="020B05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2B0C828-8806-AE90-E383-5AD44FA742D4}"/>
              </a:ext>
            </a:extLst>
          </p:cNvPr>
          <p:cNvSpPr txBox="1"/>
          <p:nvPr/>
        </p:nvSpPr>
        <p:spPr>
          <a:xfrm>
            <a:off x="1033972" y="4435072"/>
            <a:ext cx="2663352" cy="759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8F74FE-E9E3-7EAE-70CA-34A2617CD7A7}"/>
              </a:ext>
            </a:extLst>
          </p:cNvPr>
          <p:cNvSpPr txBox="1"/>
          <p:nvPr/>
        </p:nvSpPr>
        <p:spPr>
          <a:xfrm>
            <a:off x="4764323" y="4435072"/>
            <a:ext cx="2663352" cy="759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1ADEDBA-93CB-EE5F-EE8F-DF428A81CFC5}"/>
              </a:ext>
            </a:extLst>
          </p:cNvPr>
          <p:cNvSpPr txBox="1"/>
          <p:nvPr/>
        </p:nvSpPr>
        <p:spPr>
          <a:xfrm>
            <a:off x="8494671" y="4435072"/>
            <a:ext cx="2663352" cy="759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55137" y="5724734"/>
            <a:ext cx="421025" cy="105715"/>
            <a:chOff x="2739961" y="5842013"/>
            <a:chExt cx="421025" cy="105715"/>
          </a:xfrm>
        </p:grpSpPr>
        <p:sp>
          <p:nvSpPr>
            <p:cNvPr id="17" name="椭圆 16"/>
            <p:cNvSpPr/>
            <p:nvPr/>
          </p:nvSpPr>
          <p:spPr>
            <a:xfrm>
              <a:off x="2739961" y="5842013"/>
              <a:ext cx="105715" cy="105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897616" y="5842013"/>
              <a:ext cx="105715" cy="105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055271" y="5842013"/>
              <a:ext cx="105715" cy="105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85485" y="5724734"/>
            <a:ext cx="421025" cy="105715"/>
            <a:chOff x="2739961" y="5842013"/>
            <a:chExt cx="421025" cy="105715"/>
          </a:xfrm>
        </p:grpSpPr>
        <p:sp>
          <p:nvSpPr>
            <p:cNvPr id="21" name="椭圆 20"/>
            <p:cNvSpPr/>
            <p:nvPr/>
          </p:nvSpPr>
          <p:spPr>
            <a:xfrm>
              <a:off x="2739961" y="5842013"/>
              <a:ext cx="105715" cy="105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897616" y="5842013"/>
              <a:ext cx="105715" cy="105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055271" y="5842013"/>
              <a:ext cx="105715" cy="105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15833" y="5724734"/>
            <a:ext cx="421025" cy="105715"/>
            <a:chOff x="2739961" y="5842013"/>
            <a:chExt cx="421025" cy="105715"/>
          </a:xfrm>
        </p:grpSpPr>
        <p:sp>
          <p:nvSpPr>
            <p:cNvPr id="25" name="椭圆 24"/>
            <p:cNvSpPr/>
            <p:nvPr/>
          </p:nvSpPr>
          <p:spPr>
            <a:xfrm>
              <a:off x="2739961" y="5842013"/>
              <a:ext cx="105715" cy="105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2897616" y="5842013"/>
              <a:ext cx="105715" cy="105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055271" y="5842013"/>
              <a:ext cx="105715" cy="1057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86977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4260849" y="700089"/>
            <a:ext cx="4108451" cy="6157913"/>
          </a:xfrm>
          <a:custGeom>
            <a:avLst/>
            <a:gdLst>
              <a:gd name="T0" fmla="*/ 546 w 2124"/>
              <a:gd name="T1" fmla="*/ 2447 h 3200"/>
              <a:gd name="T2" fmla="*/ 1954 w 2124"/>
              <a:gd name="T3" fmla="*/ 1431 h 3200"/>
              <a:gd name="T4" fmla="*/ 2086 w 2124"/>
              <a:gd name="T5" fmla="*/ 1231 h 3200"/>
              <a:gd name="T6" fmla="*/ 1 w 2124"/>
              <a:gd name="T7" fmla="*/ 567 h 3200"/>
              <a:gd name="T8" fmla="*/ 34 w 2124"/>
              <a:gd name="T9" fmla="*/ 503 h 3200"/>
              <a:gd name="T10" fmla="*/ 694 w 2124"/>
              <a:gd name="T11" fmla="*/ 103 h 3200"/>
              <a:gd name="T12" fmla="*/ 536 w 2124"/>
              <a:gd name="T13" fmla="*/ 0 h 3200"/>
              <a:gd name="T14" fmla="*/ 538 w 2124"/>
              <a:gd name="T15" fmla="*/ 0 h 3200"/>
              <a:gd name="T16" fmla="*/ 697 w 2124"/>
              <a:gd name="T17" fmla="*/ 105 h 3200"/>
              <a:gd name="T18" fmla="*/ 159 w 2124"/>
              <a:gd name="T19" fmla="*/ 437 h 3200"/>
              <a:gd name="T20" fmla="*/ 6 w 2124"/>
              <a:gd name="T21" fmla="*/ 567 h 3200"/>
              <a:gd name="T22" fmla="*/ 2107 w 2124"/>
              <a:gd name="T23" fmla="*/ 1228 h 3200"/>
              <a:gd name="T24" fmla="*/ 1975 w 2124"/>
              <a:gd name="T25" fmla="*/ 1442 h 3200"/>
              <a:gd name="T26" fmla="*/ 1279 w 2124"/>
              <a:gd name="T27" fmla="*/ 1816 h 3200"/>
              <a:gd name="T28" fmla="*/ 589 w 2124"/>
              <a:gd name="T29" fmla="*/ 2447 h 3200"/>
              <a:gd name="T30" fmla="*/ 1287 w 2124"/>
              <a:gd name="T31" fmla="*/ 3200 h 3200"/>
              <a:gd name="T32" fmla="*/ 1107 w 2124"/>
              <a:gd name="T33" fmla="*/ 3200 h 3200"/>
              <a:gd name="T34" fmla="*/ 546 w 2124"/>
              <a:gd name="T35" fmla="*/ 2447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24" h="3200">
                <a:moveTo>
                  <a:pt x="546" y="2447"/>
                </a:moveTo>
                <a:cubicBezTo>
                  <a:pt x="589" y="2001"/>
                  <a:pt x="1620" y="1660"/>
                  <a:pt x="1954" y="1431"/>
                </a:cubicBezTo>
                <a:cubicBezTo>
                  <a:pt x="2015" y="1388"/>
                  <a:pt x="2101" y="1316"/>
                  <a:pt x="2086" y="1231"/>
                </a:cubicBezTo>
                <a:cubicBezTo>
                  <a:pt x="2019" y="852"/>
                  <a:pt x="5" y="840"/>
                  <a:pt x="1" y="567"/>
                </a:cubicBezTo>
                <a:cubicBezTo>
                  <a:pt x="0" y="541"/>
                  <a:pt x="16" y="521"/>
                  <a:pt x="34" y="503"/>
                </a:cubicBezTo>
                <a:cubicBezTo>
                  <a:pt x="139" y="402"/>
                  <a:pt x="734" y="240"/>
                  <a:pt x="694" y="103"/>
                </a:cubicBezTo>
                <a:cubicBezTo>
                  <a:pt x="682" y="65"/>
                  <a:pt x="619" y="30"/>
                  <a:pt x="536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618" y="28"/>
                  <a:pt x="687" y="64"/>
                  <a:pt x="697" y="105"/>
                </a:cubicBezTo>
                <a:cubicBezTo>
                  <a:pt x="724" y="218"/>
                  <a:pt x="324" y="357"/>
                  <a:pt x="159" y="437"/>
                </a:cubicBezTo>
                <a:cubicBezTo>
                  <a:pt x="110" y="460"/>
                  <a:pt x="6" y="509"/>
                  <a:pt x="6" y="567"/>
                </a:cubicBezTo>
                <a:cubicBezTo>
                  <a:pt x="8" y="820"/>
                  <a:pt x="2034" y="833"/>
                  <a:pt x="2107" y="1228"/>
                </a:cubicBezTo>
                <a:cubicBezTo>
                  <a:pt x="2124" y="1323"/>
                  <a:pt x="2044" y="1394"/>
                  <a:pt x="1975" y="1442"/>
                </a:cubicBezTo>
                <a:cubicBezTo>
                  <a:pt x="1775" y="1579"/>
                  <a:pt x="1496" y="1701"/>
                  <a:pt x="1279" y="1816"/>
                </a:cubicBezTo>
                <a:cubicBezTo>
                  <a:pt x="1056" y="1933"/>
                  <a:pt x="616" y="2165"/>
                  <a:pt x="589" y="2447"/>
                </a:cubicBezTo>
                <a:cubicBezTo>
                  <a:pt x="564" y="2710"/>
                  <a:pt x="1087" y="3059"/>
                  <a:pt x="1287" y="3200"/>
                </a:cubicBezTo>
                <a:cubicBezTo>
                  <a:pt x="1107" y="3200"/>
                  <a:pt x="1107" y="3200"/>
                  <a:pt x="1107" y="3200"/>
                </a:cubicBezTo>
                <a:cubicBezTo>
                  <a:pt x="924" y="3045"/>
                  <a:pt x="520" y="2716"/>
                  <a:pt x="546" y="2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149057" y="4805432"/>
            <a:ext cx="400051" cy="657225"/>
          </a:xfrm>
          <a:custGeom>
            <a:avLst/>
            <a:gdLst>
              <a:gd name="T0" fmla="*/ 103 w 207"/>
              <a:gd name="T1" fmla="*/ 0 h 342"/>
              <a:gd name="T2" fmla="*/ 0 w 207"/>
              <a:gd name="T3" fmla="*/ 120 h 342"/>
              <a:gd name="T4" fmla="*/ 103 w 207"/>
              <a:gd name="T5" fmla="*/ 342 h 342"/>
              <a:gd name="T6" fmla="*/ 207 w 207"/>
              <a:gd name="T7" fmla="*/ 120 h 342"/>
              <a:gd name="T8" fmla="*/ 103 w 207"/>
              <a:gd name="T9" fmla="*/ 0 h 342"/>
              <a:gd name="T10" fmla="*/ 103 w 207"/>
              <a:gd name="T11" fmla="*/ 171 h 342"/>
              <a:gd name="T12" fmla="*/ 41 w 207"/>
              <a:gd name="T13" fmla="*/ 109 h 342"/>
              <a:gd name="T14" fmla="*/ 103 w 207"/>
              <a:gd name="T15" fmla="*/ 46 h 342"/>
              <a:gd name="T16" fmla="*/ 166 w 207"/>
              <a:gd name="T17" fmla="*/ 109 h 342"/>
              <a:gd name="T18" fmla="*/ 103 w 207"/>
              <a:gd name="T19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7" h="342">
                <a:moveTo>
                  <a:pt x="103" y="0"/>
                </a:moveTo>
                <a:cubicBezTo>
                  <a:pt x="46" y="0"/>
                  <a:pt x="0" y="47"/>
                  <a:pt x="0" y="120"/>
                </a:cubicBezTo>
                <a:cubicBezTo>
                  <a:pt x="0" y="192"/>
                  <a:pt x="103" y="342"/>
                  <a:pt x="103" y="342"/>
                </a:cubicBezTo>
                <a:cubicBezTo>
                  <a:pt x="103" y="342"/>
                  <a:pt x="207" y="192"/>
                  <a:pt x="207" y="120"/>
                </a:cubicBezTo>
                <a:cubicBezTo>
                  <a:pt x="207" y="47"/>
                  <a:pt x="161" y="0"/>
                  <a:pt x="103" y="0"/>
                </a:cubicBezTo>
                <a:close/>
                <a:moveTo>
                  <a:pt x="103" y="171"/>
                </a:moveTo>
                <a:cubicBezTo>
                  <a:pt x="69" y="171"/>
                  <a:pt x="41" y="143"/>
                  <a:pt x="41" y="109"/>
                </a:cubicBezTo>
                <a:cubicBezTo>
                  <a:pt x="41" y="74"/>
                  <a:pt x="69" y="46"/>
                  <a:pt x="103" y="46"/>
                </a:cubicBezTo>
                <a:cubicBezTo>
                  <a:pt x="138" y="46"/>
                  <a:pt x="166" y="74"/>
                  <a:pt x="166" y="109"/>
                </a:cubicBezTo>
                <a:cubicBezTo>
                  <a:pt x="166" y="143"/>
                  <a:pt x="138" y="171"/>
                  <a:pt x="103" y="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704014" y="1788320"/>
            <a:ext cx="401639" cy="658813"/>
          </a:xfrm>
          <a:custGeom>
            <a:avLst/>
            <a:gdLst>
              <a:gd name="T0" fmla="*/ 103 w 207"/>
              <a:gd name="T1" fmla="*/ 0 h 342"/>
              <a:gd name="T2" fmla="*/ 0 w 207"/>
              <a:gd name="T3" fmla="*/ 120 h 342"/>
              <a:gd name="T4" fmla="*/ 103 w 207"/>
              <a:gd name="T5" fmla="*/ 342 h 342"/>
              <a:gd name="T6" fmla="*/ 207 w 207"/>
              <a:gd name="T7" fmla="*/ 120 h 342"/>
              <a:gd name="T8" fmla="*/ 103 w 207"/>
              <a:gd name="T9" fmla="*/ 0 h 342"/>
              <a:gd name="T10" fmla="*/ 103 w 207"/>
              <a:gd name="T11" fmla="*/ 171 h 342"/>
              <a:gd name="T12" fmla="*/ 41 w 207"/>
              <a:gd name="T13" fmla="*/ 109 h 342"/>
              <a:gd name="T14" fmla="*/ 103 w 207"/>
              <a:gd name="T15" fmla="*/ 46 h 342"/>
              <a:gd name="T16" fmla="*/ 166 w 207"/>
              <a:gd name="T17" fmla="*/ 109 h 342"/>
              <a:gd name="T18" fmla="*/ 103 w 207"/>
              <a:gd name="T19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7" h="342">
                <a:moveTo>
                  <a:pt x="103" y="0"/>
                </a:moveTo>
                <a:cubicBezTo>
                  <a:pt x="46" y="0"/>
                  <a:pt x="0" y="47"/>
                  <a:pt x="0" y="120"/>
                </a:cubicBezTo>
                <a:cubicBezTo>
                  <a:pt x="0" y="192"/>
                  <a:pt x="103" y="342"/>
                  <a:pt x="103" y="342"/>
                </a:cubicBezTo>
                <a:cubicBezTo>
                  <a:pt x="103" y="342"/>
                  <a:pt x="207" y="192"/>
                  <a:pt x="207" y="120"/>
                </a:cubicBezTo>
                <a:cubicBezTo>
                  <a:pt x="207" y="47"/>
                  <a:pt x="161" y="0"/>
                  <a:pt x="103" y="0"/>
                </a:cubicBezTo>
                <a:close/>
                <a:moveTo>
                  <a:pt x="103" y="171"/>
                </a:moveTo>
                <a:cubicBezTo>
                  <a:pt x="69" y="171"/>
                  <a:pt x="41" y="143"/>
                  <a:pt x="41" y="109"/>
                </a:cubicBezTo>
                <a:cubicBezTo>
                  <a:pt x="41" y="74"/>
                  <a:pt x="69" y="46"/>
                  <a:pt x="103" y="46"/>
                </a:cubicBezTo>
                <a:cubicBezTo>
                  <a:pt x="138" y="46"/>
                  <a:pt x="166" y="74"/>
                  <a:pt x="166" y="109"/>
                </a:cubicBezTo>
                <a:cubicBezTo>
                  <a:pt x="166" y="143"/>
                  <a:pt x="138" y="171"/>
                  <a:pt x="103" y="1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4650582" y="1408114"/>
            <a:ext cx="401639" cy="658813"/>
          </a:xfrm>
          <a:custGeom>
            <a:avLst/>
            <a:gdLst>
              <a:gd name="T0" fmla="*/ 103 w 207"/>
              <a:gd name="T1" fmla="*/ 0 h 342"/>
              <a:gd name="T2" fmla="*/ 0 w 207"/>
              <a:gd name="T3" fmla="*/ 120 h 342"/>
              <a:gd name="T4" fmla="*/ 103 w 207"/>
              <a:gd name="T5" fmla="*/ 342 h 342"/>
              <a:gd name="T6" fmla="*/ 207 w 207"/>
              <a:gd name="T7" fmla="*/ 120 h 342"/>
              <a:gd name="T8" fmla="*/ 103 w 207"/>
              <a:gd name="T9" fmla="*/ 0 h 342"/>
              <a:gd name="T10" fmla="*/ 103 w 207"/>
              <a:gd name="T11" fmla="*/ 171 h 342"/>
              <a:gd name="T12" fmla="*/ 41 w 207"/>
              <a:gd name="T13" fmla="*/ 109 h 342"/>
              <a:gd name="T14" fmla="*/ 103 w 207"/>
              <a:gd name="T15" fmla="*/ 46 h 342"/>
              <a:gd name="T16" fmla="*/ 166 w 207"/>
              <a:gd name="T17" fmla="*/ 109 h 342"/>
              <a:gd name="T18" fmla="*/ 103 w 207"/>
              <a:gd name="T19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7" h="342">
                <a:moveTo>
                  <a:pt x="103" y="0"/>
                </a:moveTo>
                <a:cubicBezTo>
                  <a:pt x="46" y="0"/>
                  <a:pt x="0" y="47"/>
                  <a:pt x="0" y="120"/>
                </a:cubicBezTo>
                <a:cubicBezTo>
                  <a:pt x="0" y="192"/>
                  <a:pt x="103" y="342"/>
                  <a:pt x="103" y="342"/>
                </a:cubicBezTo>
                <a:cubicBezTo>
                  <a:pt x="103" y="342"/>
                  <a:pt x="207" y="192"/>
                  <a:pt x="207" y="120"/>
                </a:cubicBezTo>
                <a:cubicBezTo>
                  <a:pt x="207" y="47"/>
                  <a:pt x="161" y="0"/>
                  <a:pt x="103" y="0"/>
                </a:cubicBezTo>
                <a:close/>
                <a:moveTo>
                  <a:pt x="103" y="171"/>
                </a:moveTo>
                <a:cubicBezTo>
                  <a:pt x="69" y="171"/>
                  <a:pt x="41" y="143"/>
                  <a:pt x="41" y="109"/>
                </a:cubicBezTo>
                <a:cubicBezTo>
                  <a:pt x="41" y="74"/>
                  <a:pt x="69" y="46"/>
                  <a:pt x="103" y="46"/>
                </a:cubicBezTo>
                <a:cubicBezTo>
                  <a:pt x="138" y="46"/>
                  <a:pt x="166" y="74"/>
                  <a:pt x="166" y="109"/>
                </a:cubicBezTo>
                <a:cubicBezTo>
                  <a:pt x="166" y="143"/>
                  <a:pt x="138" y="171"/>
                  <a:pt x="103" y="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8092282" y="2575720"/>
            <a:ext cx="401639" cy="658813"/>
          </a:xfrm>
          <a:custGeom>
            <a:avLst/>
            <a:gdLst>
              <a:gd name="T0" fmla="*/ 103 w 207"/>
              <a:gd name="T1" fmla="*/ 0 h 342"/>
              <a:gd name="T2" fmla="*/ 0 w 207"/>
              <a:gd name="T3" fmla="*/ 120 h 342"/>
              <a:gd name="T4" fmla="*/ 103 w 207"/>
              <a:gd name="T5" fmla="*/ 342 h 342"/>
              <a:gd name="T6" fmla="*/ 207 w 207"/>
              <a:gd name="T7" fmla="*/ 120 h 342"/>
              <a:gd name="T8" fmla="*/ 103 w 207"/>
              <a:gd name="T9" fmla="*/ 0 h 342"/>
              <a:gd name="T10" fmla="*/ 103 w 207"/>
              <a:gd name="T11" fmla="*/ 171 h 342"/>
              <a:gd name="T12" fmla="*/ 41 w 207"/>
              <a:gd name="T13" fmla="*/ 109 h 342"/>
              <a:gd name="T14" fmla="*/ 103 w 207"/>
              <a:gd name="T15" fmla="*/ 46 h 342"/>
              <a:gd name="T16" fmla="*/ 166 w 207"/>
              <a:gd name="T17" fmla="*/ 109 h 342"/>
              <a:gd name="T18" fmla="*/ 103 w 207"/>
              <a:gd name="T19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7" h="342">
                <a:moveTo>
                  <a:pt x="103" y="0"/>
                </a:moveTo>
                <a:cubicBezTo>
                  <a:pt x="46" y="0"/>
                  <a:pt x="0" y="47"/>
                  <a:pt x="0" y="120"/>
                </a:cubicBezTo>
                <a:cubicBezTo>
                  <a:pt x="0" y="192"/>
                  <a:pt x="103" y="342"/>
                  <a:pt x="103" y="342"/>
                </a:cubicBezTo>
                <a:cubicBezTo>
                  <a:pt x="103" y="342"/>
                  <a:pt x="207" y="192"/>
                  <a:pt x="207" y="120"/>
                </a:cubicBezTo>
                <a:cubicBezTo>
                  <a:pt x="207" y="47"/>
                  <a:pt x="161" y="0"/>
                  <a:pt x="103" y="0"/>
                </a:cubicBezTo>
                <a:close/>
                <a:moveTo>
                  <a:pt x="103" y="171"/>
                </a:moveTo>
                <a:cubicBezTo>
                  <a:pt x="69" y="171"/>
                  <a:pt x="41" y="143"/>
                  <a:pt x="41" y="109"/>
                </a:cubicBezTo>
                <a:cubicBezTo>
                  <a:pt x="41" y="74"/>
                  <a:pt x="69" y="46"/>
                  <a:pt x="103" y="46"/>
                </a:cubicBezTo>
                <a:cubicBezTo>
                  <a:pt x="138" y="46"/>
                  <a:pt x="166" y="74"/>
                  <a:pt x="166" y="109"/>
                </a:cubicBezTo>
                <a:cubicBezTo>
                  <a:pt x="166" y="143"/>
                  <a:pt x="138" y="171"/>
                  <a:pt x="103" y="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365875" y="3588148"/>
            <a:ext cx="401639" cy="658813"/>
          </a:xfrm>
          <a:custGeom>
            <a:avLst/>
            <a:gdLst>
              <a:gd name="T0" fmla="*/ 103 w 207"/>
              <a:gd name="T1" fmla="*/ 0 h 342"/>
              <a:gd name="T2" fmla="*/ 0 w 207"/>
              <a:gd name="T3" fmla="*/ 120 h 342"/>
              <a:gd name="T4" fmla="*/ 103 w 207"/>
              <a:gd name="T5" fmla="*/ 342 h 342"/>
              <a:gd name="T6" fmla="*/ 207 w 207"/>
              <a:gd name="T7" fmla="*/ 120 h 342"/>
              <a:gd name="T8" fmla="*/ 103 w 207"/>
              <a:gd name="T9" fmla="*/ 0 h 342"/>
              <a:gd name="T10" fmla="*/ 103 w 207"/>
              <a:gd name="T11" fmla="*/ 171 h 342"/>
              <a:gd name="T12" fmla="*/ 41 w 207"/>
              <a:gd name="T13" fmla="*/ 109 h 342"/>
              <a:gd name="T14" fmla="*/ 103 w 207"/>
              <a:gd name="T15" fmla="*/ 46 h 342"/>
              <a:gd name="T16" fmla="*/ 166 w 207"/>
              <a:gd name="T17" fmla="*/ 109 h 342"/>
              <a:gd name="T18" fmla="*/ 103 w 207"/>
              <a:gd name="T19" fmla="*/ 171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7" h="342">
                <a:moveTo>
                  <a:pt x="103" y="0"/>
                </a:moveTo>
                <a:cubicBezTo>
                  <a:pt x="46" y="0"/>
                  <a:pt x="0" y="47"/>
                  <a:pt x="0" y="120"/>
                </a:cubicBezTo>
                <a:cubicBezTo>
                  <a:pt x="0" y="192"/>
                  <a:pt x="103" y="342"/>
                  <a:pt x="103" y="342"/>
                </a:cubicBezTo>
                <a:cubicBezTo>
                  <a:pt x="103" y="342"/>
                  <a:pt x="207" y="192"/>
                  <a:pt x="207" y="120"/>
                </a:cubicBezTo>
                <a:cubicBezTo>
                  <a:pt x="207" y="47"/>
                  <a:pt x="161" y="0"/>
                  <a:pt x="103" y="0"/>
                </a:cubicBezTo>
                <a:close/>
                <a:moveTo>
                  <a:pt x="103" y="171"/>
                </a:moveTo>
                <a:cubicBezTo>
                  <a:pt x="69" y="171"/>
                  <a:pt x="41" y="143"/>
                  <a:pt x="41" y="109"/>
                </a:cubicBezTo>
                <a:cubicBezTo>
                  <a:pt x="41" y="74"/>
                  <a:pt x="69" y="46"/>
                  <a:pt x="103" y="46"/>
                </a:cubicBezTo>
                <a:cubicBezTo>
                  <a:pt x="138" y="46"/>
                  <a:pt x="166" y="74"/>
                  <a:pt x="166" y="109"/>
                </a:cubicBezTo>
                <a:cubicBezTo>
                  <a:pt x="166" y="143"/>
                  <a:pt x="138" y="171"/>
                  <a:pt x="103" y="1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2FDB2C-0555-44B1-B403-4BAC298BFDC8}"/>
              </a:ext>
            </a:extLst>
          </p:cNvPr>
          <p:cNvSpPr/>
          <p:nvPr/>
        </p:nvSpPr>
        <p:spPr>
          <a:xfrm>
            <a:off x="1333502" y="2217325"/>
            <a:ext cx="2816151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D7F5E435-730A-41DA-B598-5FC1F5C0FE4A}"/>
              </a:ext>
            </a:extLst>
          </p:cNvPr>
          <p:cNvSpPr txBox="1"/>
          <p:nvPr/>
        </p:nvSpPr>
        <p:spPr>
          <a:xfrm>
            <a:off x="2082066" y="1910893"/>
            <a:ext cx="206597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defRPr>
            </a:lvl1pPr>
          </a:lstStyle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62FDB2C-0555-44B1-B403-4BAC298BFDC8}"/>
              </a:ext>
            </a:extLst>
          </p:cNvPr>
          <p:cNvSpPr/>
          <p:nvPr/>
        </p:nvSpPr>
        <p:spPr>
          <a:xfrm>
            <a:off x="3282369" y="3516462"/>
            <a:ext cx="2816151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D7F5E435-730A-41DA-B598-5FC1F5C0FE4A}"/>
              </a:ext>
            </a:extLst>
          </p:cNvPr>
          <p:cNvSpPr txBox="1"/>
          <p:nvPr/>
        </p:nvSpPr>
        <p:spPr>
          <a:xfrm>
            <a:off x="4030932" y="3210030"/>
            <a:ext cx="206597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defRPr>
            </a:lvl1pPr>
          </a:lstStyle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62FDB2C-0555-44B1-B403-4BAC298BFDC8}"/>
              </a:ext>
            </a:extLst>
          </p:cNvPr>
          <p:cNvSpPr/>
          <p:nvPr/>
        </p:nvSpPr>
        <p:spPr>
          <a:xfrm>
            <a:off x="2148809" y="5111862"/>
            <a:ext cx="2816151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7F5E435-730A-41DA-B598-5FC1F5C0FE4A}"/>
              </a:ext>
            </a:extLst>
          </p:cNvPr>
          <p:cNvSpPr txBox="1"/>
          <p:nvPr/>
        </p:nvSpPr>
        <p:spPr>
          <a:xfrm>
            <a:off x="2897372" y="4805430"/>
            <a:ext cx="2065979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defRPr>
            </a:lvl1pPr>
          </a:lstStyle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2FDB2C-0555-44B1-B403-4BAC298BFDC8}"/>
              </a:ext>
            </a:extLst>
          </p:cNvPr>
          <p:cNvSpPr/>
          <p:nvPr/>
        </p:nvSpPr>
        <p:spPr>
          <a:xfrm>
            <a:off x="8762883" y="2957656"/>
            <a:ext cx="2816151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5E435-730A-41DA-B598-5FC1F5C0FE4A}"/>
              </a:ext>
            </a:extLst>
          </p:cNvPr>
          <p:cNvSpPr txBox="1"/>
          <p:nvPr/>
        </p:nvSpPr>
        <p:spPr>
          <a:xfrm>
            <a:off x="8762883" y="2651224"/>
            <a:ext cx="189094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62FDB2C-0555-44B1-B403-4BAC298BFDC8}"/>
              </a:ext>
            </a:extLst>
          </p:cNvPr>
          <p:cNvSpPr/>
          <p:nvPr/>
        </p:nvSpPr>
        <p:spPr>
          <a:xfrm>
            <a:off x="7349370" y="1481980"/>
            <a:ext cx="2816151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D7F5E435-730A-41DA-B598-5FC1F5C0FE4A}"/>
              </a:ext>
            </a:extLst>
          </p:cNvPr>
          <p:cNvSpPr txBox="1"/>
          <p:nvPr/>
        </p:nvSpPr>
        <p:spPr>
          <a:xfrm>
            <a:off x="7349369" y="1175549"/>
            <a:ext cx="189094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atin typeface="+mj-lt"/>
                <a:ea typeface="+mj-ea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025869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3" name="Straight Connector 25">
            <a:extLst>
              <a:ext uri="{FF2B5EF4-FFF2-40B4-BE49-F238E27FC236}">
                <a16:creationId xmlns:a16="http://schemas.microsoft.com/office/drawing/2014/main" id="{2E558520-D3B3-4C1E-A7C5-72370D7BAE92}"/>
              </a:ext>
            </a:extLst>
          </p:cNvPr>
          <p:cNvCxnSpPr>
            <a:cxnSpLocks/>
          </p:cNvCxnSpPr>
          <p:nvPr/>
        </p:nvCxnSpPr>
        <p:spPr>
          <a:xfrm>
            <a:off x="891822" y="3843678"/>
            <a:ext cx="10499799" cy="0"/>
          </a:xfrm>
          <a:prstGeom prst="line">
            <a:avLst/>
          </a:prstGeom>
          <a:noFill/>
          <a:ln w="25400" cap="flat" cmpd="sng" algn="ctr">
            <a:solidFill>
              <a:schemeClr val="accent4"/>
            </a:solidFill>
            <a:prstDash val="dash"/>
            <a:miter lim="800000"/>
            <a:headEnd type="none" w="med" len="med"/>
            <a:tailEnd type="arrow" w="med" len="med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</p:cxnSp>
      <p:sp>
        <p:nvSpPr>
          <p:cNvPr id="5" name="Oval 42">
            <a:extLst>
              <a:ext uri="{FF2B5EF4-FFF2-40B4-BE49-F238E27FC236}">
                <a16:creationId xmlns:a16="http://schemas.microsoft.com/office/drawing/2014/main" id="{CEBF4EFE-6CC8-40E3-8C7E-AE9620F97C7E}"/>
              </a:ext>
            </a:extLst>
          </p:cNvPr>
          <p:cNvSpPr/>
          <p:nvPr/>
        </p:nvSpPr>
        <p:spPr>
          <a:xfrm flipH="1">
            <a:off x="3684457" y="3752668"/>
            <a:ext cx="176488" cy="1764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6" name="Oval 37">
            <a:extLst>
              <a:ext uri="{FF2B5EF4-FFF2-40B4-BE49-F238E27FC236}">
                <a16:creationId xmlns:a16="http://schemas.microsoft.com/office/drawing/2014/main" id="{CAF8C308-11D4-4F87-B1AF-D39D3960014E}"/>
              </a:ext>
            </a:extLst>
          </p:cNvPr>
          <p:cNvSpPr/>
          <p:nvPr/>
        </p:nvSpPr>
        <p:spPr>
          <a:xfrm flipH="1">
            <a:off x="1519311" y="3752668"/>
            <a:ext cx="176488" cy="1764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7" name="Oval 37">
            <a:extLst>
              <a:ext uri="{FF2B5EF4-FFF2-40B4-BE49-F238E27FC236}">
                <a16:creationId xmlns:a16="http://schemas.microsoft.com/office/drawing/2014/main" id="{8D6455F6-8963-474E-9571-C90531246836}"/>
              </a:ext>
            </a:extLst>
          </p:cNvPr>
          <p:cNvSpPr/>
          <p:nvPr/>
        </p:nvSpPr>
        <p:spPr>
          <a:xfrm flipH="1">
            <a:off x="5849604" y="3752668"/>
            <a:ext cx="176488" cy="1764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8" name="Oval 37">
            <a:extLst>
              <a:ext uri="{FF2B5EF4-FFF2-40B4-BE49-F238E27FC236}">
                <a16:creationId xmlns:a16="http://schemas.microsoft.com/office/drawing/2014/main" id="{F4F4D884-2781-43E9-9BF8-D8A3F2C8F1F6}"/>
              </a:ext>
            </a:extLst>
          </p:cNvPr>
          <p:cNvSpPr/>
          <p:nvPr/>
        </p:nvSpPr>
        <p:spPr>
          <a:xfrm flipH="1">
            <a:off x="10179899" y="3752668"/>
            <a:ext cx="176488" cy="1764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9" name="Oval 42">
            <a:extLst>
              <a:ext uri="{FF2B5EF4-FFF2-40B4-BE49-F238E27FC236}">
                <a16:creationId xmlns:a16="http://schemas.microsoft.com/office/drawing/2014/main" id="{2D71E3CE-3034-4316-858D-0684AF5AF8C6}"/>
              </a:ext>
            </a:extLst>
          </p:cNvPr>
          <p:cNvSpPr/>
          <p:nvPr/>
        </p:nvSpPr>
        <p:spPr>
          <a:xfrm flipH="1">
            <a:off x="8014751" y="3756632"/>
            <a:ext cx="176488" cy="17648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10" name="任意多边形: 形状 7">
            <a:extLst>
              <a:ext uri="{FF2B5EF4-FFF2-40B4-BE49-F238E27FC236}">
                <a16:creationId xmlns:a16="http://schemas.microsoft.com/office/drawing/2014/main" id="{789ABE7F-90B0-4ABF-9801-CC0CA96E26A2}"/>
              </a:ext>
            </a:extLst>
          </p:cNvPr>
          <p:cNvSpPr/>
          <p:nvPr/>
        </p:nvSpPr>
        <p:spPr>
          <a:xfrm>
            <a:off x="1255672" y="1769371"/>
            <a:ext cx="742611" cy="1808488"/>
          </a:xfrm>
          <a:custGeom>
            <a:avLst/>
            <a:gdLst>
              <a:gd name="connsiteX0" fmla="*/ 371305 w 742610"/>
              <a:gd name="connsiteY0" fmla="*/ 0 h 1808488"/>
              <a:gd name="connsiteX1" fmla="*/ 742610 w 742610"/>
              <a:gd name="connsiteY1" fmla="*/ 371305 h 1808488"/>
              <a:gd name="connsiteX2" fmla="*/ 515834 w 742610"/>
              <a:gd name="connsiteY2" fmla="*/ 713431 h 1808488"/>
              <a:gd name="connsiteX3" fmla="*/ 406601 w 742610"/>
              <a:gd name="connsiteY3" fmla="*/ 735484 h 1808488"/>
              <a:gd name="connsiteX4" fmla="*/ 371305 w 742610"/>
              <a:gd name="connsiteY4" fmla="*/ 1808488 h 1808488"/>
              <a:gd name="connsiteX5" fmla="*/ 336009 w 742610"/>
              <a:gd name="connsiteY5" fmla="*/ 735484 h 1808488"/>
              <a:gd name="connsiteX6" fmla="*/ 226776 w 742610"/>
              <a:gd name="connsiteY6" fmla="*/ 713431 h 1808488"/>
              <a:gd name="connsiteX7" fmla="*/ 0 w 742610"/>
              <a:gd name="connsiteY7" fmla="*/ 371305 h 1808488"/>
              <a:gd name="connsiteX8" fmla="*/ 371305 w 742610"/>
              <a:gd name="connsiteY8" fmla="*/ 0 h 18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610" h="1808488">
                <a:moveTo>
                  <a:pt x="371305" y="0"/>
                </a:moveTo>
                <a:cubicBezTo>
                  <a:pt x="576371" y="0"/>
                  <a:pt x="742610" y="166239"/>
                  <a:pt x="742610" y="371305"/>
                </a:cubicBezTo>
                <a:cubicBezTo>
                  <a:pt x="742610" y="525105"/>
                  <a:pt x="649101" y="657064"/>
                  <a:pt x="515834" y="713431"/>
                </a:cubicBezTo>
                <a:lnTo>
                  <a:pt x="406601" y="735484"/>
                </a:lnTo>
                <a:lnTo>
                  <a:pt x="371305" y="1808488"/>
                </a:lnTo>
                <a:lnTo>
                  <a:pt x="336009" y="735484"/>
                </a:lnTo>
                <a:lnTo>
                  <a:pt x="226776" y="713431"/>
                </a:lnTo>
                <a:cubicBezTo>
                  <a:pt x="93509" y="657064"/>
                  <a:pt x="0" y="525105"/>
                  <a:pt x="0" y="371305"/>
                </a:cubicBezTo>
                <a:cubicBezTo>
                  <a:pt x="0" y="166239"/>
                  <a:pt x="166239" y="0"/>
                  <a:pt x="371305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AFE8A5-BB18-4C1D-B72E-C64DBE24009B}"/>
              </a:ext>
            </a:extLst>
          </p:cNvPr>
          <p:cNvSpPr/>
          <p:nvPr/>
        </p:nvSpPr>
        <p:spPr>
          <a:xfrm>
            <a:off x="1500340" y="1989484"/>
            <a:ext cx="253274" cy="320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01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2" name="任意多边形: 形状 30">
            <a:extLst>
              <a:ext uri="{FF2B5EF4-FFF2-40B4-BE49-F238E27FC236}">
                <a16:creationId xmlns:a16="http://schemas.microsoft.com/office/drawing/2014/main" id="{E9C4874A-D3CA-4813-8343-655A53A7F006}"/>
              </a:ext>
            </a:extLst>
          </p:cNvPr>
          <p:cNvSpPr/>
          <p:nvPr/>
        </p:nvSpPr>
        <p:spPr>
          <a:xfrm flipV="1">
            <a:off x="3401396" y="4081157"/>
            <a:ext cx="742611" cy="1808488"/>
          </a:xfrm>
          <a:custGeom>
            <a:avLst/>
            <a:gdLst>
              <a:gd name="connsiteX0" fmla="*/ 371305 w 742610"/>
              <a:gd name="connsiteY0" fmla="*/ 0 h 1808488"/>
              <a:gd name="connsiteX1" fmla="*/ 742610 w 742610"/>
              <a:gd name="connsiteY1" fmla="*/ 371305 h 1808488"/>
              <a:gd name="connsiteX2" fmla="*/ 515834 w 742610"/>
              <a:gd name="connsiteY2" fmla="*/ 713431 h 1808488"/>
              <a:gd name="connsiteX3" fmla="*/ 406601 w 742610"/>
              <a:gd name="connsiteY3" fmla="*/ 735484 h 1808488"/>
              <a:gd name="connsiteX4" fmla="*/ 371305 w 742610"/>
              <a:gd name="connsiteY4" fmla="*/ 1808488 h 1808488"/>
              <a:gd name="connsiteX5" fmla="*/ 336009 w 742610"/>
              <a:gd name="connsiteY5" fmla="*/ 735484 h 1808488"/>
              <a:gd name="connsiteX6" fmla="*/ 226776 w 742610"/>
              <a:gd name="connsiteY6" fmla="*/ 713431 h 1808488"/>
              <a:gd name="connsiteX7" fmla="*/ 0 w 742610"/>
              <a:gd name="connsiteY7" fmla="*/ 371305 h 1808488"/>
              <a:gd name="connsiteX8" fmla="*/ 371305 w 742610"/>
              <a:gd name="connsiteY8" fmla="*/ 0 h 18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610" h="1808488">
                <a:moveTo>
                  <a:pt x="371305" y="0"/>
                </a:moveTo>
                <a:cubicBezTo>
                  <a:pt x="576371" y="0"/>
                  <a:pt x="742610" y="166239"/>
                  <a:pt x="742610" y="371305"/>
                </a:cubicBezTo>
                <a:cubicBezTo>
                  <a:pt x="742610" y="525105"/>
                  <a:pt x="649101" y="657064"/>
                  <a:pt x="515834" y="713431"/>
                </a:cubicBezTo>
                <a:lnTo>
                  <a:pt x="406601" y="735484"/>
                </a:lnTo>
                <a:lnTo>
                  <a:pt x="371305" y="1808488"/>
                </a:lnTo>
                <a:lnTo>
                  <a:pt x="336009" y="735484"/>
                </a:lnTo>
                <a:lnTo>
                  <a:pt x="226776" y="713431"/>
                </a:lnTo>
                <a:cubicBezTo>
                  <a:pt x="93509" y="657064"/>
                  <a:pt x="0" y="525105"/>
                  <a:pt x="0" y="371305"/>
                </a:cubicBezTo>
                <a:cubicBezTo>
                  <a:pt x="0" y="166239"/>
                  <a:pt x="166239" y="0"/>
                  <a:pt x="371305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5B9197-13F4-45C6-8FE4-5A47DD4E903A}"/>
              </a:ext>
            </a:extLst>
          </p:cNvPr>
          <p:cNvSpPr/>
          <p:nvPr/>
        </p:nvSpPr>
        <p:spPr>
          <a:xfrm>
            <a:off x="3646063" y="5376798"/>
            <a:ext cx="253274" cy="320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02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4" name="任意多边形: 形状 32">
            <a:extLst>
              <a:ext uri="{FF2B5EF4-FFF2-40B4-BE49-F238E27FC236}">
                <a16:creationId xmlns:a16="http://schemas.microsoft.com/office/drawing/2014/main" id="{538E4385-281D-481F-8935-1567C84BC291}"/>
              </a:ext>
            </a:extLst>
          </p:cNvPr>
          <p:cNvSpPr/>
          <p:nvPr/>
        </p:nvSpPr>
        <p:spPr>
          <a:xfrm>
            <a:off x="9900887" y="1769371"/>
            <a:ext cx="742611" cy="1808488"/>
          </a:xfrm>
          <a:custGeom>
            <a:avLst/>
            <a:gdLst>
              <a:gd name="connsiteX0" fmla="*/ 371305 w 742610"/>
              <a:gd name="connsiteY0" fmla="*/ 0 h 1808488"/>
              <a:gd name="connsiteX1" fmla="*/ 742610 w 742610"/>
              <a:gd name="connsiteY1" fmla="*/ 371305 h 1808488"/>
              <a:gd name="connsiteX2" fmla="*/ 515834 w 742610"/>
              <a:gd name="connsiteY2" fmla="*/ 713431 h 1808488"/>
              <a:gd name="connsiteX3" fmla="*/ 406601 w 742610"/>
              <a:gd name="connsiteY3" fmla="*/ 735484 h 1808488"/>
              <a:gd name="connsiteX4" fmla="*/ 371305 w 742610"/>
              <a:gd name="connsiteY4" fmla="*/ 1808488 h 1808488"/>
              <a:gd name="connsiteX5" fmla="*/ 336009 w 742610"/>
              <a:gd name="connsiteY5" fmla="*/ 735484 h 1808488"/>
              <a:gd name="connsiteX6" fmla="*/ 226776 w 742610"/>
              <a:gd name="connsiteY6" fmla="*/ 713431 h 1808488"/>
              <a:gd name="connsiteX7" fmla="*/ 0 w 742610"/>
              <a:gd name="connsiteY7" fmla="*/ 371305 h 1808488"/>
              <a:gd name="connsiteX8" fmla="*/ 371305 w 742610"/>
              <a:gd name="connsiteY8" fmla="*/ 0 h 18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610" h="1808488">
                <a:moveTo>
                  <a:pt x="371305" y="0"/>
                </a:moveTo>
                <a:cubicBezTo>
                  <a:pt x="576371" y="0"/>
                  <a:pt x="742610" y="166239"/>
                  <a:pt x="742610" y="371305"/>
                </a:cubicBezTo>
                <a:cubicBezTo>
                  <a:pt x="742610" y="525105"/>
                  <a:pt x="649101" y="657064"/>
                  <a:pt x="515834" y="713431"/>
                </a:cubicBezTo>
                <a:lnTo>
                  <a:pt x="406601" y="735484"/>
                </a:lnTo>
                <a:lnTo>
                  <a:pt x="371305" y="1808488"/>
                </a:lnTo>
                <a:lnTo>
                  <a:pt x="336009" y="735484"/>
                </a:lnTo>
                <a:lnTo>
                  <a:pt x="226776" y="713431"/>
                </a:lnTo>
                <a:cubicBezTo>
                  <a:pt x="93509" y="657064"/>
                  <a:pt x="0" y="525105"/>
                  <a:pt x="0" y="371305"/>
                </a:cubicBezTo>
                <a:cubicBezTo>
                  <a:pt x="0" y="166239"/>
                  <a:pt x="166239" y="0"/>
                  <a:pt x="371305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1EC7EEC-68FB-4818-85E2-E2D23AC3588C}"/>
              </a:ext>
            </a:extLst>
          </p:cNvPr>
          <p:cNvSpPr/>
          <p:nvPr/>
        </p:nvSpPr>
        <p:spPr>
          <a:xfrm>
            <a:off x="10158180" y="1989484"/>
            <a:ext cx="253274" cy="320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05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6" name="任意多边形: 形状 40">
            <a:extLst>
              <a:ext uri="{FF2B5EF4-FFF2-40B4-BE49-F238E27FC236}">
                <a16:creationId xmlns:a16="http://schemas.microsoft.com/office/drawing/2014/main" id="{75DBC6AE-6689-4C25-B07C-A0E03BF6E053}"/>
              </a:ext>
            </a:extLst>
          </p:cNvPr>
          <p:cNvSpPr/>
          <p:nvPr/>
        </p:nvSpPr>
        <p:spPr>
          <a:xfrm flipV="1">
            <a:off x="7731689" y="4081157"/>
            <a:ext cx="742611" cy="1808488"/>
          </a:xfrm>
          <a:custGeom>
            <a:avLst/>
            <a:gdLst>
              <a:gd name="connsiteX0" fmla="*/ 371305 w 742610"/>
              <a:gd name="connsiteY0" fmla="*/ 0 h 1808488"/>
              <a:gd name="connsiteX1" fmla="*/ 742610 w 742610"/>
              <a:gd name="connsiteY1" fmla="*/ 371305 h 1808488"/>
              <a:gd name="connsiteX2" fmla="*/ 515834 w 742610"/>
              <a:gd name="connsiteY2" fmla="*/ 713431 h 1808488"/>
              <a:gd name="connsiteX3" fmla="*/ 406601 w 742610"/>
              <a:gd name="connsiteY3" fmla="*/ 735484 h 1808488"/>
              <a:gd name="connsiteX4" fmla="*/ 371305 w 742610"/>
              <a:gd name="connsiteY4" fmla="*/ 1808488 h 1808488"/>
              <a:gd name="connsiteX5" fmla="*/ 336009 w 742610"/>
              <a:gd name="connsiteY5" fmla="*/ 735484 h 1808488"/>
              <a:gd name="connsiteX6" fmla="*/ 226776 w 742610"/>
              <a:gd name="connsiteY6" fmla="*/ 713431 h 1808488"/>
              <a:gd name="connsiteX7" fmla="*/ 0 w 742610"/>
              <a:gd name="connsiteY7" fmla="*/ 371305 h 1808488"/>
              <a:gd name="connsiteX8" fmla="*/ 371305 w 742610"/>
              <a:gd name="connsiteY8" fmla="*/ 0 h 18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610" h="1808488">
                <a:moveTo>
                  <a:pt x="371305" y="0"/>
                </a:moveTo>
                <a:cubicBezTo>
                  <a:pt x="576371" y="0"/>
                  <a:pt x="742610" y="166239"/>
                  <a:pt x="742610" y="371305"/>
                </a:cubicBezTo>
                <a:cubicBezTo>
                  <a:pt x="742610" y="525105"/>
                  <a:pt x="649101" y="657064"/>
                  <a:pt x="515834" y="713431"/>
                </a:cubicBezTo>
                <a:lnTo>
                  <a:pt x="406601" y="735484"/>
                </a:lnTo>
                <a:lnTo>
                  <a:pt x="371305" y="1808488"/>
                </a:lnTo>
                <a:lnTo>
                  <a:pt x="336009" y="735484"/>
                </a:lnTo>
                <a:lnTo>
                  <a:pt x="226776" y="713431"/>
                </a:lnTo>
                <a:cubicBezTo>
                  <a:pt x="93509" y="657064"/>
                  <a:pt x="0" y="525105"/>
                  <a:pt x="0" y="371305"/>
                </a:cubicBezTo>
                <a:cubicBezTo>
                  <a:pt x="0" y="166239"/>
                  <a:pt x="166239" y="0"/>
                  <a:pt x="371305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49E988-DE8A-4DD4-9BCF-E6105C4A1864}"/>
              </a:ext>
            </a:extLst>
          </p:cNvPr>
          <p:cNvSpPr/>
          <p:nvPr/>
        </p:nvSpPr>
        <p:spPr>
          <a:xfrm>
            <a:off x="7976357" y="5376798"/>
            <a:ext cx="253274" cy="320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04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8" name="任意多边形: 形状 42">
            <a:extLst>
              <a:ext uri="{FF2B5EF4-FFF2-40B4-BE49-F238E27FC236}">
                <a16:creationId xmlns:a16="http://schemas.microsoft.com/office/drawing/2014/main" id="{98FEC529-DA53-4EFE-90B2-8C11CED082D9}"/>
              </a:ext>
            </a:extLst>
          </p:cNvPr>
          <p:cNvSpPr/>
          <p:nvPr/>
        </p:nvSpPr>
        <p:spPr>
          <a:xfrm>
            <a:off x="5578279" y="1769371"/>
            <a:ext cx="742611" cy="1808488"/>
          </a:xfrm>
          <a:custGeom>
            <a:avLst/>
            <a:gdLst>
              <a:gd name="connsiteX0" fmla="*/ 371305 w 742610"/>
              <a:gd name="connsiteY0" fmla="*/ 0 h 1808488"/>
              <a:gd name="connsiteX1" fmla="*/ 742610 w 742610"/>
              <a:gd name="connsiteY1" fmla="*/ 371305 h 1808488"/>
              <a:gd name="connsiteX2" fmla="*/ 515834 w 742610"/>
              <a:gd name="connsiteY2" fmla="*/ 713431 h 1808488"/>
              <a:gd name="connsiteX3" fmla="*/ 406601 w 742610"/>
              <a:gd name="connsiteY3" fmla="*/ 735484 h 1808488"/>
              <a:gd name="connsiteX4" fmla="*/ 371305 w 742610"/>
              <a:gd name="connsiteY4" fmla="*/ 1808488 h 1808488"/>
              <a:gd name="connsiteX5" fmla="*/ 336009 w 742610"/>
              <a:gd name="connsiteY5" fmla="*/ 735484 h 1808488"/>
              <a:gd name="connsiteX6" fmla="*/ 226776 w 742610"/>
              <a:gd name="connsiteY6" fmla="*/ 713431 h 1808488"/>
              <a:gd name="connsiteX7" fmla="*/ 0 w 742610"/>
              <a:gd name="connsiteY7" fmla="*/ 371305 h 1808488"/>
              <a:gd name="connsiteX8" fmla="*/ 371305 w 742610"/>
              <a:gd name="connsiteY8" fmla="*/ 0 h 18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610" h="1808488">
                <a:moveTo>
                  <a:pt x="371305" y="0"/>
                </a:moveTo>
                <a:cubicBezTo>
                  <a:pt x="576371" y="0"/>
                  <a:pt x="742610" y="166239"/>
                  <a:pt x="742610" y="371305"/>
                </a:cubicBezTo>
                <a:cubicBezTo>
                  <a:pt x="742610" y="525105"/>
                  <a:pt x="649101" y="657064"/>
                  <a:pt x="515834" y="713431"/>
                </a:cubicBezTo>
                <a:lnTo>
                  <a:pt x="406601" y="735484"/>
                </a:lnTo>
                <a:lnTo>
                  <a:pt x="371305" y="1808488"/>
                </a:lnTo>
                <a:lnTo>
                  <a:pt x="336009" y="735484"/>
                </a:lnTo>
                <a:lnTo>
                  <a:pt x="226776" y="713431"/>
                </a:lnTo>
                <a:cubicBezTo>
                  <a:pt x="93509" y="657064"/>
                  <a:pt x="0" y="525105"/>
                  <a:pt x="0" y="371305"/>
                </a:cubicBezTo>
                <a:cubicBezTo>
                  <a:pt x="0" y="166239"/>
                  <a:pt x="166239" y="0"/>
                  <a:pt x="371305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BAF4F76-5D88-486D-A6E5-9948F0CE6D4C}"/>
              </a:ext>
            </a:extLst>
          </p:cNvPr>
          <p:cNvSpPr/>
          <p:nvPr/>
        </p:nvSpPr>
        <p:spPr>
          <a:xfrm>
            <a:off x="5822947" y="1989484"/>
            <a:ext cx="253274" cy="3200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03</a:t>
            </a:r>
            <a:endParaRPr lang="zh-CN" altLang="en-US" sz="1600" b="1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0" name="矩形: 圆角 5">
            <a:extLst>
              <a:ext uri="{FF2B5EF4-FFF2-40B4-BE49-F238E27FC236}">
                <a16:creationId xmlns:a16="http://schemas.microsoft.com/office/drawing/2014/main" id="{E5C39244-A369-45C9-5F05-CCFBE7378338}"/>
              </a:ext>
            </a:extLst>
          </p:cNvPr>
          <p:cNvSpPr/>
          <p:nvPr/>
        </p:nvSpPr>
        <p:spPr>
          <a:xfrm>
            <a:off x="492125" y="4259484"/>
            <a:ext cx="2147386" cy="502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488B624-15B3-88F7-B841-EDB1223A3F9B}"/>
              </a:ext>
            </a:extLst>
          </p:cNvPr>
          <p:cNvSpPr txBox="1"/>
          <p:nvPr/>
        </p:nvSpPr>
        <p:spPr>
          <a:xfrm>
            <a:off x="555903" y="4866625"/>
            <a:ext cx="2147387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: 圆角 5">
            <a:extLst>
              <a:ext uri="{FF2B5EF4-FFF2-40B4-BE49-F238E27FC236}">
                <a16:creationId xmlns:a16="http://schemas.microsoft.com/office/drawing/2014/main" id="{E5C39244-A369-45C9-5F05-CCFBE7378338}"/>
              </a:ext>
            </a:extLst>
          </p:cNvPr>
          <p:cNvSpPr/>
          <p:nvPr/>
        </p:nvSpPr>
        <p:spPr>
          <a:xfrm>
            <a:off x="4778335" y="4259484"/>
            <a:ext cx="2147386" cy="502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488B624-15B3-88F7-B841-EDB1223A3F9B}"/>
              </a:ext>
            </a:extLst>
          </p:cNvPr>
          <p:cNvSpPr txBox="1"/>
          <p:nvPr/>
        </p:nvSpPr>
        <p:spPr>
          <a:xfrm>
            <a:off x="4842113" y="4866625"/>
            <a:ext cx="2147387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矩形: 圆角 5">
            <a:extLst>
              <a:ext uri="{FF2B5EF4-FFF2-40B4-BE49-F238E27FC236}">
                <a16:creationId xmlns:a16="http://schemas.microsoft.com/office/drawing/2014/main" id="{E5C39244-A369-45C9-5F05-CCFBE7378338}"/>
              </a:ext>
            </a:extLst>
          </p:cNvPr>
          <p:cNvSpPr/>
          <p:nvPr/>
        </p:nvSpPr>
        <p:spPr>
          <a:xfrm>
            <a:off x="9136886" y="4259484"/>
            <a:ext cx="2147386" cy="502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488B624-15B3-88F7-B841-EDB1223A3F9B}"/>
              </a:ext>
            </a:extLst>
          </p:cNvPr>
          <p:cNvSpPr txBox="1"/>
          <p:nvPr/>
        </p:nvSpPr>
        <p:spPr>
          <a:xfrm>
            <a:off x="9200664" y="4866625"/>
            <a:ext cx="2147387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矩形: 圆角 5">
            <a:extLst>
              <a:ext uri="{FF2B5EF4-FFF2-40B4-BE49-F238E27FC236}">
                <a16:creationId xmlns:a16="http://schemas.microsoft.com/office/drawing/2014/main" id="{E5C39244-A369-45C9-5F05-CCFBE7378338}"/>
              </a:ext>
            </a:extLst>
          </p:cNvPr>
          <p:cNvSpPr/>
          <p:nvPr/>
        </p:nvSpPr>
        <p:spPr>
          <a:xfrm>
            <a:off x="2634555" y="1915050"/>
            <a:ext cx="2147386" cy="502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488B624-15B3-88F7-B841-EDB1223A3F9B}"/>
              </a:ext>
            </a:extLst>
          </p:cNvPr>
          <p:cNvSpPr txBox="1"/>
          <p:nvPr/>
        </p:nvSpPr>
        <p:spPr>
          <a:xfrm>
            <a:off x="2698333" y="2522191"/>
            <a:ext cx="2147387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矩形: 圆角 5">
            <a:extLst>
              <a:ext uri="{FF2B5EF4-FFF2-40B4-BE49-F238E27FC236}">
                <a16:creationId xmlns:a16="http://schemas.microsoft.com/office/drawing/2014/main" id="{E5C39244-A369-45C9-5F05-CCFBE7378338}"/>
              </a:ext>
            </a:extLst>
          </p:cNvPr>
          <p:cNvSpPr/>
          <p:nvPr/>
        </p:nvSpPr>
        <p:spPr>
          <a:xfrm>
            <a:off x="6925720" y="1915050"/>
            <a:ext cx="2147386" cy="5026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41300" dist="114300" dir="5400000" algn="ctr" rotWithShape="0">
              <a:schemeClr val="accent1">
                <a:alpha val="12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488B624-15B3-88F7-B841-EDB1223A3F9B}"/>
              </a:ext>
            </a:extLst>
          </p:cNvPr>
          <p:cNvSpPr txBox="1"/>
          <p:nvPr/>
        </p:nvSpPr>
        <p:spPr>
          <a:xfrm>
            <a:off x="6989498" y="2522191"/>
            <a:ext cx="2147387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1554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114" y="895739"/>
            <a:ext cx="10769879" cy="5393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254000" dir="5400000" algn="t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57992" y="895741"/>
            <a:ext cx="734008" cy="4590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457992" y="5486402"/>
            <a:ext cx="734008" cy="802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1041" y="3119637"/>
            <a:ext cx="95056" cy="585541"/>
            <a:chOff x="3638939" y="1844295"/>
            <a:chExt cx="223935" cy="1379430"/>
          </a:xfrm>
        </p:grpSpPr>
        <p:sp>
          <p:nvSpPr>
            <p:cNvPr id="14" name="椭圆 13"/>
            <p:cNvSpPr/>
            <p:nvPr/>
          </p:nvSpPr>
          <p:spPr>
            <a:xfrm>
              <a:off x="3638939" y="184429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638939" y="222946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638939" y="261462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638939" y="299979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688115" y="895741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88115" y="4077650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0396060" y="420166"/>
            <a:ext cx="1061933" cy="217340"/>
            <a:chOff x="-4268745" y="7252854"/>
            <a:chExt cx="4511220" cy="923286"/>
          </a:xfrm>
        </p:grpSpPr>
        <p:sp>
          <p:nvSpPr>
            <p:cNvPr id="24" name="十字星 23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十字星 24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6" name="十字星 25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7" name="十字星 26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3457756" y="528836"/>
            <a:ext cx="64140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670113" y="344170"/>
            <a:ext cx="3186818" cy="369332"/>
            <a:chOff x="8678487" y="326489"/>
            <a:chExt cx="3186818" cy="369332"/>
          </a:xfrm>
        </p:grpSpPr>
        <p:grpSp>
          <p:nvGrpSpPr>
            <p:cNvPr id="33" name="组合 32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091743" y="336098"/>
              <a:ext cx="177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Company Name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11824996" y="1260479"/>
            <a:ext cx="0" cy="2152411"/>
          </a:xfrm>
          <a:prstGeom prst="line">
            <a:avLst/>
          </a:prstGeom>
          <a:ln w="12700">
            <a:solidFill>
              <a:srgbClr val="DFEF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055119" y="2384596"/>
            <a:ext cx="57235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spc="-300" dirty="0">
                <a:solidFill>
                  <a:schemeClr val="accent3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THANK   YOU</a:t>
            </a:r>
            <a:endParaRPr lang="zh-CN" altLang="en-US" sz="6600" b="1" spc="-300" dirty="0">
              <a:solidFill>
                <a:schemeClr val="accent3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288614" y="4183777"/>
            <a:ext cx="1061933" cy="217340"/>
            <a:chOff x="-4268745" y="7252854"/>
            <a:chExt cx="4511220" cy="923286"/>
          </a:xfrm>
          <a:solidFill>
            <a:schemeClr val="accent4"/>
          </a:solidFill>
        </p:grpSpPr>
        <p:sp>
          <p:nvSpPr>
            <p:cNvPr id="62" name="十字星 61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3" name="十字星 62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4" name="十字星 63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5" name="十字星 64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 rot="5400000">
            <a:off x="10914249" y="4240646"/>
            <a:ext cx="180388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DFEFF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202X - WORKING</a:t>
            </a:r>
            <a:endParaRPr lang="zh-CN" altLang="en-US" sz="1400" dirty="0">
              <a:solidFill>
                <a:srgbClr val="DFEFFD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1697919" y="5899869"/>
            <a:ext cx="219879" cy="145084"/>
            <a:chOff x="11732424" y="5899869"/>
            <a:chExt cx="219879" cy="145084"/>
          </a:xfrm>
        </p:grpSpPr>
        <p:sp>
          <p:nvSpPr>
            <p:cNvPr id="72" name="等腰三角形 71"/>
            <p:cNvSpPr/>
            <p:nvPr/>
          </p:nvSpPr>
          <p:spPr>
            <a:xfrm rot="16200000">
              <a:off x="11700420" y="5931873"/>
              <a:ext cx="145084" cy="810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3" name="等腰三角形 72"/>
            <p:cNvSpPr/>
            <p:nvPr/>
          </p:nvSpPr>
          <p:spPr>
            <a:xfrm rot="5400000" flipH="1">
              <a:off x="11839224" y="5931873"/>
              <a:ext cx="145084" cy="8107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96" name="任意多边形 95"/>
          <p:cNvSpPr/>
          <p:nvPr/>
        </p:nvSpPr>
        <p:spPr>
          <a:xfrm>
            <a:off x="7427721" y="1552790"/>
            <a:ext cx="3306497" cy="3987509"/>
          </a:xfrm>
          <a:custGeom>
            <a:avLst/>
            <a:gdLst>
              <a:gd name="connsiteX0" fmla="*/ 2573229 w 3038397"/>
              <a:gd name="connsiteY0" fmla="*/ 380714 h 3664191"/>
              <a:gd name="connsiteX1" fmla="*/ 3038397 w 3038397"/>
              <a:gd name="connsiteY1" fmla="*/ 845882 h 3664191"/>
              <a:gd name="connsiteX2" fmla="*/ 3038397 w 3038397"/>
              <a:gd name="connsiteY2" fmla="*/ 2818308 h 3664191"/>
              <a:gd name="connsiteX3" fmla="*/ 2573229 w 3038397"/>
              <a:gd name="connsiteY3" fmla="*/ 3283476 h 3664191"/>
              <a:gd name="connsiteX4" fmla="*/ 2108061 w 3038397"/>
              <a:gd name="connsiteY4" fmla="*/ 2818308 h 3664191"/>
              <a:gd name="connsiteX5" fmla="*/ 2108061 w 3038397"/>
              <a:gd name="connsiteY5" fmla="*/ 845882 h 3664191"/>
              <a:gd name="connsiteX6" fmla="*/ 2573229 w 3038397"/>
              <a:gd name="connsiteY6" fmla="*/ 380714 h 3664191"/>
              <a:gd name="connsiteX7" fmla="*/ 465168 w 3038397"/>
              <a:gd name="connsiteY7" fmla="*/ 380714 h 3664191"/>
              <a:gd name="connsiteX8" fmla="*/ 930336 w 3038397"/>
              <a:gd name="connsiteY8" fmla="*/ 845882 h 3664191"/>
              <a:gd name="connsiteX9" fmla="*/ 930336 w 3038397"/>
              <a:gd name="connsiteY9" fmla="*/ 2818308 h 3664191"/>
              <a:gd name="connsiteX10" fmla="*/ 465168 w 3038397"/>
              <a:gd name="connsiteY10" fmla="*/ 3283476 h 3664191"/>
              <a:gd name="connsiteX11" fmla="*/ 0 w 3038397"/>
              <a:gd name="connsiteY11" fmla="*/ 2818308 h 3664191"/>
              <a:gd name="connsiteX12" fmla="*/ 0 w 3038397"/>
              <a:gd name="connsiteY12" fmla="*/ 845882 h 3664191"/>
              <a:gd name="connsiteX13" fmla="*/ 465168 w 3038397"/>
              <a:gd name="connsiteY13" fmla="*/ 380714 h 3664191"/>
              <a:gd name="connsiteX14" fmla="*/ 1519199 w 3038397"/>
              <a:gd name="connsiteY14" fmla="*/ 0 h 3664191"/>
              <a:gd name="connsiteX15" fmla="*/ 1984367 w 3038397"/>
              <a:gd name="connsiteY15" fmla="*/ 465168 h 3664191"/>
              <a:gd name="connsiteX16" fmla="*/ 1984367 w 3038397"/>
              <a:gd name="connsiteY16" fmla="*/ 3199023 h 3664191"/>
              <a:gd name="connsiteX17" fmla="*/ 1519199 w 3038397"/>
              <a:gd name="connsiteY17" fmla="*/ 3664191 h 3664191"/>
              <a:gd name="connsiteX18" fmla="*/ 1054031 w 3038397"/>
              <a:gd name="connsiteY18" fmla="*/ 3199023 h 3664191"/>
              <a:gd name="connsiteX19" fmla="*/ 1054031 w 3038397"/>
              <a:gd name="connsiteY19" fmla="*/ 465168 h 3664191"/>
              <a:gd name="connsiteX20" fmla="*/ 1519199 w 3038397"/>
              <a:gd name="connsiteY20" fmla="*/ 0 h 366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38397" h="3664191">
                <a:moveTo>
                  <a:pt x="2573229" y="380714"/>
                </a:moveTo>
                <a:cubicBezTo>
                  <a:pt x="2830134" y="380714"/>
                  <a:pt x="3038397" y="588977"/>
                  <a:pt x="3038397" y="845882"/>
                </a:cubicBezTo>
                <a:lnTo>
                  <a:pt x="3038397" y="2818308"/>
                </a:lnTo>
                <a:cubicBezTo>
                  <a:pt x="3038397" y="3075213"/>
                  <a:pt x="2830134" y="3283476"/>
                  <a:pt x="2573229" y="3283476"/>
                </a:cubicBezTo>
                <a:cubicBezTo>
                  <a:pt x="2316324" y="3283476"/>
                  <a:pt x="2108061" y="3075213"/>
                  <a:pt x="2108061" y="2818308"/>
                </a:cubicBezTo>
                <a:lnTo>
                  <a:pt x="2108061" y="845882"/>
                </a:lnTo>
                <a:cubicBezTo>
                  <a:pt x="2108061" y="588977"/>
                  <a:pt x="2316324" y="380714"/>
                  <a:pt x="2573229" y="380714"/>
                </a:cubicBezTo>
                <a:close/>
                <a:moveTo>
                  <a:pt x="465168" y="380714"/>
                </a:moveTo>
                <a:cubicBezTo>
                  <a:pt x="722073" y="380714"/>
                  <a:pt x="930336" y="588977"/>
                  <a:pt x="930336" y="845882"/>
                </a:cubicBezTo>
                <a:lnTo>
                  <a:pt x="930336" y="2818308"/>
                </a:lnTo>
                <a:cubicBezTo>
                  <a:pt x="930336" y="3075213"/>
                  <a:pt x="722073" y="3283476"/>
                  <a:pt x="465168" y="3283476"/>
                </a:cubicBezTo>
                <a:cubicBezTo>
                  <a:pt x="208263" y="3283476"/>
                  <a:pt x="0" y="3075213"/>
                  <a:pt x="0" y="2818308"/>
                </a:cubicBezTo>
                <a:lnTo>
                  <a:pt x="0" y="845882"/>
                </a:lnTo>
                <a:cubicBezTo>
                  <a:pt x="0" y="588977"/>
                  <a:pt x="208263" y="380714"/>
                  <a:pt x="465168" y="380714"/>
                </a:cubicBezTo>
                <a:close/>
                <a:moveTo>
                  <a:pt x="1519199" y="0"/>
                </a:moveTo>
                <a:cubicBezTo>
                  <a:pt x="1776104" y="0"/>
                  <a:pt x="1984367" y="208263"/>
                  <a:pt x="1984367" y="465168"/>
                </a:cubicBezTo>
                <a:lnTo>
                  <a:pt x="1984367" y="3199023"/>
                </a:lnTo>
                <a:cubicBezTo>
                  <a:pt x="1984367" y="3455928"/>
                  <a:pt x="1776104" y="3664191"/>
                  <a:pt x="1519199" y="3664191"/>
                </a:cubicBezTo>
                <a:cubicBezTo>
                  <a:pt x="1262294" y="3664191"/>
                  <a:pt x="1054031" y="3455928"/>
                  <a:pt x="1054031" y="3199023"/>
                </a:cubicBezTo>
                <a:lnTo>
                  <a:pt x="1054031" y="465168"/>
                </a:lnTo>
                <a:cubicBezTo>
                  <a:pt x="1054031" y="208263"/>
                  <a:pt x="1262294" y="0"/>
                  <a:pt x="1519199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546" r="-40546"/>
            </a:stretch>
          </a:blipFill>
          <a:ln>
            <a:noFill/>
          </a:ln>
          <a:effectLst>
            <a:outerShdw blurRad="317500" dist="127000" dir="2700000" algn="tl" rotWithShape="0">
              <a:schemeClr val="accent3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A133B-FA74-2AC4-B1C0-C3B9132C92B2}"/>
              </a:ext>
            </a:extLst>
          </p:cNvPr>
          <p:cNvGrpSpPr/>
          <p:nvPr/>
        </p:nvGrpSpPr>
        <p:grpSpPr>
          <a:xfrm>
            <a:off x="1191416" y="5124429"/>
            <a:ext cx="1557920" cy="308316"/>
            <a:chOff x="1261582" y="5344131"/>
            <a:chExt cx="2005645" cy="396922"/>
          </a:xfrm>
        </p:grpSpPr>
        <p:sp>
          <p:nvSpPr>
            <p:cNvPr id="4" name="圆角矩形 2">
              <a:extLst>
                <a:ext uri="{FF2B5EF4-FFF2-40B4-BE49-F238E27FC236}">
                  <a16:creationId xmlns:a16="http://schemas.microsoft.com/office/drawing/2014/main" id="{DAAB6512-41AF-5087-60AC-3A4466EF4FBC}"/>
                </a:ext>
              </a:extLst>
            </p:cNvPr>
            <p:cNvSpPr/>
            <p:nvPr/>
          </p:nvSpPr>
          <p:spPr>
            <a:xfrm>
              <a:off x="1284663" y="5344131"/>
              <a:ext cx="1982564" cy="3969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01600" dist="38100" dir="2700000" algn="tl" rotWithShape="0">
                <a:srgbClr val="5489DD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" name="任意多边形 79">
              <a:extLst>
                <a:ext uri="{FF2B5EF4-FFF2-40B4-BE49-F238E27FC236}">
                  <a16:creationId xmlns:a16="http://schemas.microsoft.com/office/drawing/2014/main" id="{BA2B0393-4084-8E6F-13CD-101C120AA2CE}"/>
                </a:ext>
              </a:extLst>
            </p:cNvPr>
            <p:cNvSpPr/>
            <p:nvPr/>
          </p:nvSpPr>
          <p:spPr>
            <a:xfrm>
              <a:off x="1336647" y="5390034"/>
              <a:ext cx="639699" cy="305116"/>
            </a:xfrm>
            <a:custGeom>
              <a:avLst/>
              <a:gdLst>
                <a:gd name="connsiteX0" fmla="*/ 152558 w 639699"/>
                <a:gd name="connsiteY0" fmla="*/ 0 h 305116"/>
                <a:gd name="connsiteX1" fmla="*/ 639699 w 639699"/>
                <a:gd name="connsiteY1" fmla="*/ 0 h 305116"/>
                <a:gd name="connsiteX2" fmla="*/ 639699 w 639699"/>
                <a:gd name="connsiteY2" fmla="*/ 305116 h 305116"/>
                <a:gd name="connsiteX3" fmla="*/ 152558 w 639699"/>
                <a:gd name="connsiteY3" fmla="*/ 305116 h 305116"/>
                <a:gd name="connsiteX4" fmla="*/ 0 w 639699"/>
                <a:gd name="connsiteY4" fmla="*/ 152558 h 305116"/>
                <a:gd name="connsiteX5" fmla="*/ 152558 w 639699"/>
                <a:gd name="connsiteY5" fmla="*/ 0 h 3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9" h="305116">
                  <a:moveTo>
                    <a:pt x="152558" y="0"/>
                  </a:moveTo>
                  <a:lnTo>
                    <a:pt x="639699" y="0"/>
                  </a:lnTo>
                  <a:lnTo>
                    <a:pt x="639699" y="305116"/>
                  </a:lnTo>
                  <a:lnTo>
                    <a:pt x="152558" y="305116"/>
                  </a:lnTo>
                  <a:cubicBezTo>
                    <a:pt x="68303" y="305116"/>
                    <a:pt x="0" y="236813"/>
                    <a:pt x="0" y="152558"/>
                  </a:cubicBezTo>
                  <a:cubicBezTo>
                    <a:pt x="0" y="68303"/>
                    <a:pt x="68303" y="0"/>
                    <a:pt x="152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04975FF-2803-9F03-3C98-80FDA0DE284E}"/>
                </a:ext>
              </a:extLst>
            </p:cNvPr>
            <p:cNvSpPr txBox="1"/>
            <p:nvPr/>
          </p:nvSpPr>
          <p:spPr>
            <a:xfrm>
              <a:off x="1261582" y="5389793"/>
              <a:ext cx="831850" cy="316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Report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F4B0B39-3027-DA5F-809E-5CEB57402768}"/>
                </a:ext>
              </a:extLst>
            </p:cNvPr>
            <p:cNvSpPr txBox="1"/>
            <p:nvPr/>
          </p:nvSpPr>
          <p:spPr>
            <a:xfrm>
              <a:off x="1944094" y="5393742"/>
              <a:ext cx="1320484" cy="3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freeppt7.com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4A3E5A-4B09-FBB1-DFCE-BCC603437DCC}"/>
              </a:ext>
            </a:extLst>
          </p:cNvPr>
          <p:cNvGrpSpPr/>
          <p:nvPr/>
        </p:nvGrpSpPr>
        <p:grpSpPr>
          <a:xfrm>
            <a:off x="3148043" y="5124429"/>
            <a:ext cx="1539992" cy="308316"/>
            <a:chOff x="1284663" y="5344131"/>
            <a:chExt cx="1982564" cy="396922"/>
          </a:xfrm>
        </p:grpSpPr>
        <p:sp>
          <p:nvSpPr>
            <p:cNvPr id="19" name="圆角矩形 87">
              <a:extLst>
                <a:ext uri="{FF2B5EF4-FFF2-40B4-BE49-F238E27FC236}">
                  <a16:creationId xmlns:a16="http://schemas.microsoft.com/office/drawing/2014/main" id="{D6F38C4E-BEF7-D453-05B9-9F2A3FE97D96}"/>
                </a:ext>
              </a:extLst>
            </p:cNvPr>
            <p:cNvSpPr/>
            <p:nvPr/>
          </p:nvSpPr>
          <p:spPr>
            <a:xfrm>
              <a:off x="1284663" y="5344131"/>
              <a:ext cx="1982564" cy="39692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101600" dist="38100" dir="2700000" algn="tl" rotWithShape="0">
                <a:srgbClr val="5489DD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1" name="任意多边形 88">
              <a:extLst>
                <a:ext uri="{FF2B5EF4-FFF2-40B4-BE49-F238E27FC236}">
                  <a16:creationId xmlns:a16="http://schemas.microsoft.com/office/drawing/2014/main" id="{2F679259-7547-2D44-CF3B-83D7FF6C640F}"/>
                </a:ext>
              </a:extLst>
            </p:cNvPr>
            <p:cNvSpPr/>
            <p:nvPr/>
          </p:nvSpPr>
          <p:spPr>
            <a:xfrm>
              <a:off x="1336647" y="5390034"/>
              <a:ext cx="639699" cy="305116"/>
            </a:xfrm>
            <a:custGeom>
              <a:avLst/>
              <a:gdLst>
                <a:gd name="connsiteX0" fmla="*/ 152558 w 639699"/>
                <a:gd name="connsiteY0" fmla="*/ 0 h 305116"/>
                <a:gd name="connsiteX1" fmla="*/ 639699 w 639699"/>
                <a:gd name="connsiteY1" fmla="*/ 0 h 305116"/>
                <a:gd name="connsiteX2" fmla="*/ 639699 w 639699"/>
                <a:gd name="connsiteY2" fmla="*/ 305116 h 305116"/>
                <a:gd name="connsiteX3" fmla="*/ 152558 w 639699"/>
                <a:gd name="connsiteY3" fmla="*/ 305116 h 305116"/>
                <a:gd name="connsiteX4" fmla="*/ 0 w 639699"/>
                <a:gd name="connsiteY4" fmla="*/ 152558 h 305116"/>
                <a:gd name="connsiteX5" fmla="*/ 152558 w 639699"/>
                <a:gd name="connsiteY5" fmla="*/ 0 h 3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9" h="305116">
                  <a:moveTo>
                    <a:pt x="152558" y="0"/>
                  </a:moveTo>
                  <a:lnTo>
                    <a:pt x="639699" y="0"/>
                  </a:lnTo>
                  <a:lnTo>
                    <a:pt x="639699" y="305116"/>
                  </a:lnTo>
                  <a:lnTo>
                    <a:pt x="152558" y="305116"/>
                  </a:lnTo>
                  <a:cubicBezTo>
                    <a:pt x="68303" y="305116"/>
                    <a:pt x="0" y="236813"/>
                    <a:pt x="0" y="152558"/>
                  </a:cubicBezTo>
                  <a:cubicBezTo>
                    <a:pt x="0" y="68303"/>
                    <a:pt x="68303" y="0"/>
                    <a:pt x="152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B56B24E-F55C-4BA8-E3D7-5695F2800BB1}"/>
                </a:ext>
              </a:extLst>
            </p:cNvPr>
            <p:cNvSpPr txBox="1"/>
            <p:nvPr/>
          </p:nvSpPr>
          <p:spPr>
            <a:xfrm>
              <a:off x="1291251" y="5389792"/>
              <a:ext cx="749597" cy="3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Time 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2314531-94D9-364C-2EE7-E6C680BFAEE7}"/>
                </a:ext>
              </a:extLst>
            </p:cNvPr>
            <p:cNvSpPr txBox="1"/>
            <p:nvPr/>
          </p:nvSpPr>
          <p:spPr>
            <a:xfrm>
              <a:off x="1976345" y="5393742"/>
              <a:ext cx="1288232" cy="31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XX.XX. 202X</a:t>
              </a:r>
              <a:endParaRPr kumimoji="0" lang="zh-CN" altLang="en-US" sz="1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2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57" grpId="0"/>
      <p:bldP spid="66" grpId="0"/>
      <p:bldP spid="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114" y="895739"/>
            <a:ext cx="10769879" cy="5393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254000" dir="5400000" algn="t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57992" y="895741"/>
            <a:ext cx="734008" cy="4590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57992" y="5486402"/>
            <a:ext cx="734008" cy="802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1041" y="3299517"/>
            <a:ext cx="95056" cy="585541"/>
            <a:chOff x="3638939" y="1844295"/>
            <a:chExt cx="223935" cy="1379430"/>
          </a:xfrm>
        </p:grpSpPr>
        <p:sp>
          <p:nvSpPr>
            <p:cNvPr id="9" name="椭圆 8"/>
            <p:cNvSpPr/>
            <p:nvPr/>
          </p:nvSpPr>
          <p:spPr>
            <a:xfrm>
              <a:off x="3638939" y="184429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638939" y="222946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38939" y="261462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638939" y="299979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88115" y="895741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8115" y="4077650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0396060" y="420166"/>
            <a:ext cx="1061933" cy="217340"/>
            <a:chOff x="-4268745" y="7252854"/>
            <a:chExt cx="4511220" cy="923286"/>
          </a:xfrm>
        </p:grpSpPr>
        <p:sp>
          <p:nvSpPr>
            <p:cNvPr id="16" name="十字星 15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十字星 16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十字星 17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十字星 18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457756" y="528836"/>
            <a:ext cx="64140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0113" y="344170"/>
            <a:ext cx="3186818" cy="369332"/>
            <a:chOff x="8678487" y="326489"/>
            <a:chExt cx="3186818" cy="369332"/>
          </a:xfrm>
        </p:grpSpPr>
        <p:grpSp>
          <p:nvGrpSpPr>
            <p:cNvPr id="22" name="组合 21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091743" y="336098"/>
              <a:ext cx="177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Company Name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234636" y="3176573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59773" y="1629491"/>
            <a:ext cx="5697401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5400" spc="-300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PART ONE</a:t>
            </a:r>
            <a:endParaRPr lang="zh-CN" altLang="en-US" sz="5400" spc="-300" dirty="0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824996" y="1260479"/>
            <a:ext cx="0" cy="2152411"/>
          </a:xfrm>
          <a:prstGeom prst="line">
            <a:avLst/>
          </a:prstGeom>
          <a:ln w="12700">
            <a:solidFill>
              <a:srgbClr val="DFEF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90425" y="2468836"/>
            <a:ext cx="25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3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ONE</a:t>
            </a:r>
            <a:endParaRPr lang="zh-CN" altLang="en-US" sz="3600" b="1" dirty="0">
              <a:solidFill>
                <a:schemeClr val="accent3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10914249" y="4240646"/>
            <a:ext cx="180388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DFEFF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202X - WORKING</a:t>
            </a:r>
            <a:endParaRPr lang="zh-CN" altLang="en-US" sz="1400" dirty="0">
              <a:solidFill>
                <a:srgbClr val="DFEFFD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771117" y="2815491"/>
            <a:ext cx="1096635" cy="100088"/>
            <a:chOff x="3856939" y="2627483"/>
            <a:chExt cx="1771858" cy="161715"/>
          </a:xfrm>
        </p:grpSpPr>
        <p:sp>
          <p:nvSpPr>
            <p:cNvPr id="40" name="椭圆 39"/>
            <p:cNvSpPr/>
            <p:nvPr/>
          </p:nvSpPr>
          <p:spPr>
            <a:xfrm>
              <a:off x="3856939" y="2627483"/>
              <a:ext cx="161718" cy="1617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4018657" y="2708339"/>
              <a:ext cx="16101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1697919" y="5899869"/>
            <a:ext cx="219879" cy="145084"/>
            <a:chOff x="11732424" y="5899869"/>
            <a:chExt cx="219879" cy="145084"/>
          </a:xfrm>
        </p:grpSpPr>
        <p:sp>
          <p:nvSpPr>
            <p:cNvPr id="43" name="等腰三角形 42"/>
            <p:cNvSpPr/>
            <p:nvPr/>
          </p:nvSpPr>
          <p:spPr>
            <a:xfrm rot="16200000">
              <a:off x="11700420" y="5931873"/>
              <a:ext cx="145084" cy="810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 flipH="1">
              <a:off x="11839224" y="5931873"/>
              <a:ext cx="145084" cy="8107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55" name="Rectangle 3"/>
          <p:cNvSpPr>
            <a:spLocks/>
          </p:cNvSpPr>
          <p:nvPr/>
        </p:nvSpPr>
        <p:spPr bwMode="auto">
          <a:xfrm>
            <a:off x="1384293" y="4398848"/>
            <a:ext cx="5443056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600" dirty="0">
                <a:solidFill>
                  <a:schemeClr val="bg1">
                    <a:lumMod val="50000"/>
                    <a:alpha val="6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rPr>
              <a:t>Click here to add content, content to match the title. </a:t>
            </a:r>
            <a:endParaRPr lang="zh-CN" altLang="zh-CN" sz="1600" dirty="0">
              <a:solidFill>
                <a:schemeClr val="bg1">
                  <a:lumMod val="50000"/>
                  <a:alpha val="6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Helvetica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50023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57" name="椭圆 56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223955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61" name="椭圆 60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69" name="对角圆角矩形 68"/>
          <p:cNvSpPr/>
          <p:nvPr/>
        </p:nvSpPr>
        <p:spPr>
          <a:xfrm>
            <a:off x="7338623" y="1716833"/>
            <a:ext cx="3359092" cy="3810700"/>
          </a:xfrm>
          <a:prstGeom prst="round2DiagRect">
            <a:avLst>
              <a:gd name="adj1" fmla="val 30020"/>
              <a:gd name="adj2" fmla="val 0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73" r="-31587"/>
            </a:stretch>
          </a:blipFill>
          <a:ln>
            <a:noFill/>
          </a:ln>
          <a:effectLst>
            <a:outerShdw blurRad="317500" dist="127000" dir="2700000" algn="tl" rotWithShape="0">
              <a:schemeClr val="accent3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95052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8" grpId="0"/>
      <p:bldP spid="29" grpId="0"/>
      <p:bldP spid="32" grpId="0"/>
      <p:bldP spid="38" grpId="0"/>
      <p:bldP spid="55" grpId="0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72297" y="1732110"/>
            <a:ext cx="2825147" cy="6355080"/>
          </a:xfrm>
          <a:prstGeom prst="roundRect">
            <a:avLst>
              <a:gd name="adj" fmla="val 50000"/>
            </a:avLst>
          </a:prstGeom>
          <a:gradFill>
            <a:gsLst>
              <a:gs pos="66000">
                <a:schemeClr val="accent1">
                  <a:alpha val="0"/>
                </a:schemeClr>
              </a:gs>
              <a:gs pos="0">
                <a:schemeClr val="accent1"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1483242" y="2535641"/>
            <a:ext cx="2046767" cy="513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483242" y="3427929"/>
            <a:ext cx="2046767" cy="513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483242" y="4320217"/>
            <a:ext cx="2046767" cy="513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483242" y="5212506"/>
            <a:ext cx="2046767" cy="513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C97FB68-79DB-4FAC-9718-06B71714598C}"/>
              </a:ext>
            </a:extLst>
          </p:cNvPr>
          <p:cNvSpPr/>
          <p:nvPr/>
        </p:nvSpPr>
        <p:spPr>
          <a:xfrm>
            <a:off x="4469572" y="2267337"/>
            <a:ext cx="6567913" cy="146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  <a:p>
            <a:pPr>
              <a:lnSpc>
                <a:spcPct val="13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 rot="16200000">
            <a:off x="7015570" y="-589303"/>
            <a:ext cx="150217" cy="5362135"/>
          </a:xfrm>
          <a:prstGeom prst="roundRect">
            <a:avLst>
              <a:gd name="adj" fmla="val 50000"/>
            </a:avLst>
          </a:prstGeom>
          <a:gradFill>
            <a:gsLst>
              <a:gs pos="66000">
                <a:schemeClr val="accent1">
                  <a:alpha val="0"/>
                </a:schemeClr>
              </a:gs>
              <a:gs pos="0">
                <a:schemeClr val="accent1"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B5A5466-CDDB-4B7A-86E3-C76DC09B8E25}"/>
              </a:ext>
            </a:extLst>
          </p:cNvPr>
          <p:cNvSpPr/>
          <p:nvPr/>
        </p:nvSpPr>
        <p:spPr>
          <a:xfrm>
            <a:off x="4557771" y="1749118"/>
            <a:ext cx="2472620" cy="19637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no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527791" y="3988377"/>
            <a:ext cx="3063463" cy="1899763"/>
            <a:chOff x="4842580" y="3769518"/>
            <a:chExt cx="3063463" cy="1899763"/>
          </a:xfrm>
          <a:effectLst>
            <a:outerShdw blurRad="190500" dist="63500" dir="2700000" algn="tl" rotWithShape="0">
              <a:schemeClr val="accent1">
                <a:alpha val="25000"/>
              </a:schemeClr>
            </a:outerShdw>
          </a:effectLst>
        </p:grpSpPr>
        <p:grpSp>
          <p:nvGrpSpPr>
            <p:cNvPr id="41" name="组合 40"/>
            <p:cNvGrpSpPr/>
            <p:nvPr/>
          </p:nvGrpSpPr>
          <p:grpSpPr>
            <a:xfrm>
              <a:off x="4842580" y="3769518"/>
              <a:ext cx="3063463" cy="1899763"/>
              <a:chOff x="4842580" y="3769518"/>
              <a:chExt cx="3063463" cy="1899763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4842580" y="3769518"/>
                <a:ext cx="3063463" cy="1899762"/>
              </a:xfrm>
              <a:prstGeom prst="round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8605" b="-86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4842580" y="5178175"/>
                <a:ext cx="3063463" cy="491106"/>
              </a:xfrm>
              <a:custGeom>
                <a:avLst/>
                <a:gdLst>
                  <a:gd name="connsiteX0" fmla="*/ 0 w 3063463"/>
                  <a:gd name="connsiteY0" fmla="*/ 0 h 491106"/>
                  <a:gd name="connsiteX1" fmla="*/ 3063463 w 3063463"/>
                  <a:gd name="connsiteY1" fmla="*/ 0 h 491106"/>
                  <a:gd name="connsiteX2" fmla="*/ 3063463 w 3063463"/>
                  <a:gd name="connsiteY2" fmla="*/ 206554 h 491106"/>
                  <a:gd name="connsiteX3" fmla="*/ 2778911 w 3063463"/>
                  <a:gd name="connsiteY3" fmla="*/ 491106 h 491106"/>
                  <a:gd name="connsiteX4" fmla="*/ 284552 w 3063463"/>
                  <a:gd name="connsiteY4" fmla="*/ 491106 h 491106"/>
                  <a:gd name="connsiteX5" fmla="*/ 0 w 3063463"/>
                  <a:gd name="connsiteY5" fmla="*/ 206554 h 49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3463" h="491106">
                    <a:moveTo>
                      <a:pt x="0" y="0"/>
                    </a:moveTo>
                    <a:lnTo>
                      <a:pt x="3063463" y="0"/>
                    </a:lnTo>
                    <a:lnTo>
                      <a:pt x="3063463" y="206554"/>
                    </a:lnTo>
                    <a:cubicBezTo>
                      <a:pt x="3063463" y="363708"/>
                      <a:pt x="2936065" y="491106"/>
                      <a:pt x="2778911" y="491106"/>
                    </a:cubicBezTo>
                    <a:lnTo>
                      <a:pt x="284552" y="491106"/>
                    </a:lnTo>
                    <a:cubicBezTo>
                      <a:pt x="127398" y="491106"/>
                      <a:pt x="0" y="363708"/>
                      <a:pt x="0" y="206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5B5A5466-CDDB-4B7A-86E3-C76DC09B8E25}"/>
                </a:ext>
              </a:extLst>
            </p:cNvPr>
            <p:cNvSpPr/>
            <p:nvPr/>
          </p:nvSpPr>
          <p:spPr>
            <a:xfrm>
              <a:off x="5123011" y="5310551"/>
              <a:ext cx="2472620" cy="19637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Fill in the description</a:t>
              </a:r>
              <a:endPara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14062" y="3988377"/>
            <a:ext cx="3063463" cy="1899763"/>
            <a:chOff x="4842580" y="3769518"/>
            <a:chExt cx="3063463" cy="1899763"/>
          </a:xfrm>
          <a:effectLst>
            <a:outerShdw blurRad="190500" dist="63500" dir="2700000" algn="tl" rotWithShape="0">
              <a:schemeClr val="accent1">
                <a:alpha val="25000"/>
              </a:schemeClr>
            </a:outerShdw>
          </a:effectLst>
        </p:grpSpPr>
        <p:grpSp>
          <p:nvGrpSpPr>
            <p:cNvPr id="45" name="组合 44"/>
            <p:cNvGrpSpPr/>
            <p:nvPr/>
          </p:nvGrpSpPr>
          <p:grpSpPr>
            <a:xfrm>
              <a:off x="4842580" y="3769518"/>
              <a:ext cx="3063463" cy="1899763"/>
              <a:chOff x="4842580" y="3769518"/>
              <a:chExt cx="3063463" cy="1899763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4842580" y="3769518"/>
                <a:ext cx="3063463" cy="1899762"/>
              </a:xfrm>
              <a:prstGeom prst="round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3693" b="-369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4842580" y="5178175"/>
                <a:ext cx="3063463" cy="491106"/>
              </a:xfrm>
              <a:custGeom>
                <a:avLst/>
                <a:gdLst>
                  <a:gd name="connsiteX0" fmla="*/ 0 w 3063463"/>
                  <a:gd name="connsiteY0" fmla="*/ 0 h 491106"/>
                  <a:gd name="connsiteX1" fmla="*/ 3063463 w 3063463"/>
                  <a:gd name="connsiteY1" fmla="*/ 0 h 491106"/>
                  <a:gd name="connsiteX2" fmla="*/ 3063463 w 3063463"/>
                  <a:gd name="connsiteY2" fmla="*/ 206554 h 491106"/>
                  <a:gd name="connsiteX3" fmla="*/ 2778911 w 3063463"/>
                  <a:gd name="connsiteY3" fmla="*/ 491106 h 491106"/>
                  <a:gd name="connsiteX4" fmla="*/ 284552 w 3063463"/>
                  <a:gd name="connsiteY4" fmla="*/ 491106 h 491106"/>
                  <a:gd name="connsiteX5" fmla="*/ 0 w 3063463"/>
                  <a:gd name="connsiteY5" fmla="*/ 206554 h 491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3463" h="491106">
                    <a:moveTo>
                      <a:pt x="0" y="0"/>
                    </a:moveTo>
                    <a:lnTo>
                      <a:pt x="3063463" y="0"/>
                    </a:lnTo>
                    <a:lnTo>
                      <a:pt x="3063463" y="206554"/>
                    </a:lnTo>
                    <a:cubicBezTo>
                      <a:pt x="3063463" y="363708"/>
                      <a:pt x="2936065" y="491106"/>
                      <a:pt x="2778911" y="491106"/>
                    </a:cubicBezTo>
                    <a:lnTo>
                      <a:pt x="284552" y="491106"/>
                    </a:lnTo>
                    <a:cubicBezTo>
                      <a:pt x="127398" y="491106"/>
                      <a:pt x="0" y="363708"/>
                      <a:pt x="0" y="2065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B5A5466-CDDB-4B7A-86E3-C76DC09B8E25}"/>
                </a:ext>
              </a:extLst>
            </p:cNvPr>
            <p:cNvSpPr/>
            <p:nvPr/>
          </p:nvSpPr>
          <p:spPr>
            <a:xfrm>
              <a:off x="5123011" y="5310551"/>
              <a:ext cx="2472620" cy="196373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Fill in the description</a:t>
              </a:r>
              <a:endParaRPr lang="zh-CN" altLang="en-US" sz="16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65421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/>
      <p:bldP spid="35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0" name="任意多边形 4">
            <a:extLst>
              <a:ext uri="{FF2B5EF4-FFF2-40B4-BE49-F238E27FC236}">
                <a16:creationId xmlns:a16="http://schemas.microsoft.com/office/drawing/2014/main" id="{15CB129F-AAB2-B308-537A-2CCC8EF5B168}"/>
              </a:ext>
            </a:extLst>
          </p:cNvPr>
          <p:cNvSpPr/>
          <p:nvPr/>
        </p:nvSpPr>
        <p:spPr>
          <a:xfrm>
            <a:off x="-457200" y="3287509"/>
            <a:ext cx="13441680" cy="1281277"/>
          </a:xfrm>
          <a:custGeom>
            <a:avLst/>
            <a:gdLst>
              <a:gd name="connsiteX0" fmla="*/ 0 w 13441680"/>
              <a:gd name="connsiteY0" fmla="*/ 1281277 h 1281277"/>
              <a:gd name="connsiteX1" fmla="*/ 3895344 w 13441680"/>
              <a:gd name="connsiteY1" fmla="*/ 1117 h 1281277"/>
              <a:gd name="connsiteX2" fmla="*/ 9710928 w 13441680"/>
              <a:gd name="connsiteY2" fmla="*/ 1043533 h 1281277"/>
              <a:gd name="connsiteX3" fmla="*/ 13441680 w 13441680"/>
              <a:gd name="connsiteY3" fmla="*/ 330301 h 12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1680" h="1281277">
                <a:moveTo>
                  <a:pt x="0" y="1281277"/>
                </a:moveTo>
                <a:cubicBezTo>
                  <a:pt x="1138428" y="661009"/>
                  <a:pt x="2276856" y="40741"/>
                  <a:pt x="3895344" y="1117"/>
                </a:cubicBezTo>
                <a:cubicBezTo>
                  <a:pt x="5513832" y="-38507"/>
                  <a:pt x="8119872" y="988669"/>
                  <a:pt x="9710928" y="1043533"/>
                </a:cubicBezTo>
                <a:cubicBezTo>
                  <a:pt x="11301984" y="1098397"/>
                  <a:pt x="12371832" y="714349"/>
                  <a:pt x="13441680" y="330301"/>
                </a:cubicBezTo>
              </a:path>
            </a:pathLst>
          </a:custGeom>
          <a:noFill/>
          <a:ln w="1016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F9D3C84-A83D-5447-64FD-55F1F64A5B5F}"/>
              </a:ext>
            </a:extLst>
          </p:cNvPr>
          <p:cNvSpPr/>
          <p:nvPr/>
        </p:nvSpPr>
        <p:spPr>
          <a:xfrm>
            <a:off x="1340968" y="3092841"/>
            <a:ext cx="835305" cy="83530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762000" dist="419100" dir="2700000" sx="85000" sy="85000" algn="tl" rotWithShape="0">
              <a:schemeClr val="accent1">
                <a:alpha val="34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201C405-4106-20C8-E531-72698C18EF17}"/>
              </a:ext>
            </a:extLst>
          </p:cNvPr>
          <p:cNvSpPr txBox="1"/>
          <p:nvPr/>
        </p:nvSpPr>
        <p:spPr>
          <a:xfrm>
            <a:off x="1389769" y="3323666"/>
            <a:ext cx="73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01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49E07761-0514-048D-ABF1-9C4801E22D9B}"/>
              </a:ext>
            </a:extLst>
          </p:cNvPr>
          <p:cNvSpPr/>
          <p:nvPr/>
        </p:nvSpPr>
        <p:spPr>
          <a:xfrm>
            <a:off x="4242460" y="2909511"/>
            <a:ext cx="835305" cy="83530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762000" dist="419100" dir="2700000" sx="85000" sy="85000" algn="tl" rotWithShape="0">
              <a:schemeClr val="accent1">
                <a:alpha val="34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4CD1AFA-0665-B539-5BE7-3B2871BFD749}"/>
              </a:ext>
            </a:extLst>
          </p:cNvPr>
          <p:cNvSpPr txBox="1"/>
          <p:nvPr/>
        </p:nvSpPr>
        <p:spPr>
          <a:xfrm>
            <a:off x="4291261" y="3140334"/>
            <a:ext cx="73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02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A72CD5D7-E231-4623-5794-3D4FBBE87A19}"/>
              </a:ext>
            </a:extLst>
          </p:cNvPr>
          <p:cNvSpPr/>
          <p:nvPr/>
        </p:nvSpPr>
        <p:spPr>
          <a:xfrm>
            <a:off x="6667769" y="3546511"/>
            <a:ext cx="835305" cy="83530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762000" dist="419100" dir="2700000" sx="85000" sy="85000" algn="tl" rotWithShape="0">
              <a:schemeClr val="accent1">
                <a:alpha val="34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D86F670-F990-F3F2-268F-B3D091E12CFA}"/>
              </a:ext>
            </a:extLst>
          </p:cNvPr>
          <p:cNvSpPr txBox="1"/>
          <p:nvPr/>
        </p:nvSpPr>
        <p:spPr>
          <a:xfrm>
            <a:off x="6716572" y="3777334"/>
            <a:ext cx="73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03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234023FA-9524-817A-FFF4-EC2BDD98E2EA}"/>
              </a:ext>
            </a:extLst>
          </p:cNvPr>
          <p:cNvSpPr/>
          <p:nvPr/>
        </p:nvSpPr>
        <p:spPr>
          <a:xfrm>
            <a:off x="9197065" y="3865728"/>
            <a:ext cx="835305" cy="83530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762000" dist="419100" dir="2700000" sx="85000" sy="85000" algn="tl" rotWithShape="0">
              <a:schemeClr val="accent1">
                <a:alpha val="34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FEEE14B-EE25-C6AC-580B-4F0DCB01C4DF}"/>
              </a:ext>
            </a:extLst>
          </p:cNvPr>
          <p:cNvSpPr txBox="1"/>
          <p:nvPr/>
        </p:nvSpPr>
        <p:spPr>
          <a:xfrm>
            <a:off x="9245868" y="4096551"/>
            <a:ext cx="737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04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47E7BD7-F31D-0642-730D-8DCD57EEA545}"/>
              </a:ext>
            </a:extLst>
          </p:cNvPr>
          <p:cNvSpPr txBox="1"/>
          <p:nvPr/>
        </p:nvSpPr>
        <p:spPr>
          <a:xfrm>
            <a:off x="945980" y="1530598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1DE8181-1DBD-D3B4-4B9F-DFA2026D9FE2}"/>
              </a:ext>
            </a:extLst>
          </p:cNvPr>
          <p:cNvSpPr txBox="1"/>
          <p:nvPr/>
        </p:nvSpPr>
        <p:spPr>
          <a:xfrm>
            <a:off x="945980" y="1947874"/>
            <a:ext cx="286336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91FC19E-B643-BB9E-E221-3D4073BC56DB}"/>
              </a:ext>
            </a:extLst>
          </p:cNvPr>
          <p:cNvSpPr txBox="1"/>
          <p:nvPr/>
        </p:nvSpPr>
        <p:spPr>
          <a:xfrm>
            <a:off x="3809340" y="424883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62176F0-EBE5-A62C-8B65-899A78DB50BE}"/>
              </a:ext>
            </a:extLst>
          </p:cNvPr>
          <p:cNvSpPr txBox="1"/>
          <p:nvPr/>
        </p:nvSpPr>
        <p:spPr>
          <a:xfrm>
            <a:off x="3809340" y="4666112"/>
            <a:ext cx="286336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E3469B4-3064-7A5F-D6C7-74FC29B40663}"/>
              </a:ext>
            </a:extLst>
          </p:cNvPr>
          <p:cNvSpPr txBox="1"/>
          <p:nvPr/>
        </p:nvSpPr>
        <p:spPr>
          <a:xfrm>
            <a:off x="6367917" y="1637321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85EFBF6-01CF-2FA6-E6F8-0B31ED247380}"/>
              </a:ext>
            </a:extLst>
          </p:cNvPr>
          <p:cNvSpPr txBox="1"/>
          <p:nvPr/>
        </p:nvSpPr>
        <p:spPr>
          <a:xfrm>
            <a:off x="6367917" y="2054599"/>
            <a:ext cx="286336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3247E05-094D-B1BC-AE62-D26FFC8BC70F}"/>
              </a:ext>
            </a:extLst>
          </p:cNvPr>
          <p:cNvSpPr txBox="1"/>
          <p:nvPr/>
        </p:nvSpPr>
        <p:spPr>
          <a:xfrm>
            <a:off x="8856708" y="5042303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4FB97E6-5142-CE7F-87C3-0DF652159E40}"/>
              </a:ext>
            </a:extLst>
          </p:cNvPr>
          <p:cNvSpPr txBox="1"/>
          <p:nvPr/>
        </p:nvSpPr>
        <p:spPr>
          <a:xfrm>
            <a:off x="8856708" y="5459579"/>
            <a:ext cx="286336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E0E350C4-330B-1A8F-AB1B-04FB476CAA30}"/>
              </a:ext>
            </a:extLst>
          </p:cNvPr>
          <p:cNvCxnSpPr/>
          <p:nvPr/>
        </p:nvCxnSpPr>
        <p:spPr>
          <a:xfrm>
            <a:off x="3600232" y="3531159"/>
            <a:ext cx="0" cy="2058255"/>
          </a:xfrm>
          <a:prstGeom prst="line">
            <a:avLst/>
          </a:prstGeom>
          <a:noFill/>
          <a:ln w="6350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D893769A-7688-058A-4EDC-F1B042EF0027}"/>
              </a:ext>
            </a:extLst>
          </p:cNvPr>
          <p:cNvCxnSpPr>
            <a:cxnSpLocks/>
          </p:cNvCxnSpPr>
          <p:nvPr/>
        </p:nvCxnSpPr>
        <p:spPr>
          <a:xfrm flipV="1">
            <a:off x="8666008" y="4333887"/>
            <a:ext cx="0" cy="2058255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B92A115-71CC-D352-7298-69BF2E48F29C}"/>
              </a:ext>
            </a:extLst>
          </p:cNvPr>
          <p:cNvCxnSpPr/>
          <p:nvPr/>
        </p:nvCxnSpPr>
        <p:spPr>
          <a:xfrm>
            <a:off x="6187984" y="1714856"/>
            <a:ext cx="0" cy="2058255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4B934EB-4006-365B-25EF-135746C15DCB}"/>
              </a:ext>
            </a:extLst>
          </p:cNvPr>
          <p:cNvCxnSpPr/>
          <p:nvPr/>
        </p:nvCxnSpPr>
        <p:spPr>
          <a:xfrm>
            <a:off x="808856" y="1605128"/>
            <a:ext cx="0" cy="2058255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0872016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6C434CF5-5EBC-495B-A7A8-C55870DBA787}"/>
              </a:ext>
            </a:extLst>
          </p:cNvPr>
          <p:cNvSpPr/>
          <p:nvPr/>
        </p:nvSpPr>
        <p:spPr>
          <a:xfrm>
            <a:off x="2488655" y="4843516"/>
            <a:ext cx="7214692" cy="1388732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</a:gradFill>
          <a:ln w="12700" cap="flat" cmpd="sng" algn="ctr">
            <a:gradFill>
              <a:gsLst>
                <a:gs pos="15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任意多边形: 形状 160">
            <a:extLst>
              <a:ext uri="{FF2B5EF4-FFF2-40B4-BE49-F238E27FC236}">
                <a16:creationId xmlns:a16="http://schemas.microsoft.com/office/drawing/2014/main" id="{16690A2C-9C87-4C7A-A22E-949AF5EBE49B}"/>
              </a:ext>
            </a:extLst>
          </p:cNvPr>
          <p:cNvSpPr/>
          <p:nvPr/>
        </p:nvSpPr>
        <p:spPr>
          <a:xfrm>
            <a:off x="7629526" y="4032885"/>
            <a:ext cx="3686175" cy="419100"/>
          </a:xfrm>
          <a:custGeom>
            <a:avLst/>
            <a:gdLst>
              <a:gd name="connsiteX0" fmla="*/ 0 w 3686175"/>
              <a:gd name="connsiteY0" fmla="*/ 419100 h 419100"/>
              <a:gd name="connsiteX1" fmla="*/ 1228725 w 3686175"/>
              <a:gd name="connsiteY1" fmla="*/ 0 h 419100"/>
              <a:gd name="connsiteX2" fmla="*/ 3686175 w 3686175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175" h="419100">
                <a:moveTo>
                  <a:pt x="0" y="419100"/>
                </a:moveTo>
                <a:lnTo>
                  <a:pt x="1228725" y="0"/>
                </a:lnTo>
                <a:lnTo>
                  <a:pt x="3686175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任意多边形: 形状 161">
            <a:extLst>
              <a:ext uri="{FF2B5EF4-FFF2-40B4-BE49-F238E27FC236}">
                <a16:creationId xmlns:a16="http://schemas.microsoft.com/office/drawing/2014/main" id="{1AE6CE8D-0D88-419E-8F3F-14DC91AA654E}"/>
              </a:ext>
            </a:extLst>
          </p:cNvPr>
          <p:cNvSpPr/>
          <p:nvPr/>
        </p:nvSpPr>
        <p:spPr>
          <a:xfrm>
            <a:off x="885826" y="4008715"/>
            <a:ext cx="2952751" cy="314325"/>
          </a:xfrm>
          <a:custGeom>
            <a:avLst/>
            <a:gdLst>
              <a:gd name="connsiteX0" fmla="*/ 2952750 w 2952750"/>
              <a:gd name="connsiteY0" fmla="*/ 314325 h 314325"/>
              <a:gd name="connsiteX1" fmla="*/ 2590800 w 2952750"/>
              <a:gd name="connsiteY1" fmla="*/ 0 h 314325"/>
              <a:gd name="connsiteX2" fmla="*/ 0 w 2952750"/>
              <a:gd name="connsiteY2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314325">
                <a:moveTo>
                  <a:pt x="2952750" y="314325"/>
                </a:moveTo>
                <a:lnTo>
                  <a:pt x="2590800" y="0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任意多边形: 形状 165">
            <a:extLst>
              <a:ext uri="{FF2B5EF4-FFF2-40B4-BE49-F238E27FC236}">
                <a16:creationId xmlns:a16="http://schemas.microsoft.com/office/drawing/2014/main" id="{F332F11A-A7E2-4571-B19B-0C8140918EA8}"/>
              </a:ext>
            </a:extLst>
          </p:cNvPr>
          <p:cNvSpPr/>
          <p:nvPr/>
        </p:nvSpPr>
        <p:spPr>
          <a:xfrm>
            <a:off x="2600326" y="2460868"/>
            <a:ext cx="3009900" cy="495300"/>
          </a:xfrm>
          <a:custGeom>
            <a:avLst/>
            <a:gdLst>
              <a:gd name="connsiteX0" fmla="*/ 3009900 w 3009900"/>
              <a:gd name="connsiteY0" fmla="*/ 495300 h 495300"/>
              <a:gd name="connsiteX1" fmla="*/ 2476500 w 3009900"/>
              <a:gd name="connsiteY1" fmla="*/ 0 h 495300"/>
              <a:gd name="connsiteX2" fmla="*/ 0 w 3009900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495300">
                <a:moveTo>
                  <a:pt x="3009900" y="495300"/>
                </a:moveTo>
                <a:lnTo>
                  <a:pt x="2476500" y="0"/>
                </a:lnTo>
                <a:lnTo>
                  <a:pt x="0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任意多边形: 形状 166">
            <a:extLst>
              <a:ext uri="{FF2B5EF4-FFF2-40B4-BE49-F238E27FC236}">
                <a16:creationId xmlns:a16="http://schemas.microsoft.com/office/drawing/2014/main" id="{44B052A5-F683-4718-8CA9-34C653EE5071}"/>
              </a:ext>
            </a:extLst>
          </p:cNvPr>
          <p:cNvSpPr/>
          <p:nvPr/>
        </p:nvSpPr>
        <p:spPr>
          <a:xfrm>
            <a:off x="6753225" y="2460870"/>
            <a:ext cx="3067051" cy="923925"/>
          </a:xfrm>
          <a:custGeom>
            <a:avLst/>
            <a:gdLst>
              <a:gd name="connsiteX0" fmla="*/ 0 w 3067050"/>
              <a:gd name="connsiteY0" fmla="*/ 923925 h 923925"/>
              <a:gd name="connsiteX1" fmla="*/ 333375 w 3067050"/>
              <a:gd name="connsiteY1" fmla="*/ 0 h 923925"/>
              <a:gd name="connsiteX2" fmla="*/ 3067050 w 3067050"/>
              <a:gd name="connsiteY2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7050" h="923925">
                <a:moveTo>
                  <a:pt x="0" y="923925"/>
                </a:moveTo>
                <a:lnTo>
                  <a:pt x="333375" y="0"/>
                </a:lnTo>
                <a:lnTo>
                  <a:pt x="3067050" y="0"/>
                </a:lnTo>
              </a:path>
            </a:pathLst>
          </a:cu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: 圆角 150">
            <a:extLst>
              <a:ext uri="{FF2B5EF4-FFF2-40B4-BE49-F238E27FC236}">
                <a16:creationId xmlns:a16="http://schemas.microsoft.com/office/drawing/2014/main" id="{24BC1647-3A18-44D1-916E-C680DFCFD0E7}"/>
              </a:ext>
            </a:extLst>
          </p:cNvPr>
          <p:cNvSpPr/>
          <p:nvPr/>
        </p:nvSpPr>
        <p:spPr>
          <a:xfrm>
            <a:off x="6822996" y="2728438"/>
            <a:ext cx="1765968" cy="2345838"/>
          </a:xfrm>
          <a:prstGeom prst="roundRect">
            <a:avLst>
              <a:gd name="adj" fmla="val 5224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0" dist="292100" dir="2700000" sx="94000" sy="94000" algn="tl" rotWithShape="0">
              <a:schemeClr val="accent1">
                <a:alpha val="20000"/>
              </a:schemeClr>
            </a:outerShdw>
          </a:effectLst>
          <a:scene3d>
            <a:camera prst="perspectiveContrastingLeftFacing">
              <a:rot lat="21578243" lon="2349288" rev="20537776"/>
            </a:camera>
            <a:lightRig rig="contrasting" dir="t"/>
          </a:scene3d>
          <a:sp3d extrusionH="254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04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: 圆角 152">
            <a:extLst>
              <a:ext uri="{FF2B5EF4-FFF2-40B4-BE49-F238E27FC236}">
                <a16:creationId xmlns:a16="http://schemas.microsoft.com/office/drawing/2014/main" id="{513302F6-4D9B-4BDD-ADC0-5B88337273E9}"/>
              </a:ext>
            </a:extLst>
          </p:cNvPr>
          <p:cNvSpPr/>
          <p:nvPr/>
        </p:nvSpPr>
        <p:spPr>
          <a:xfrm>
            <a:off x="5650700" y="2996008"/>
            <a:ext cx="1765968" cy="2345838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0" dist="292100" dir="2700000" sx="94000" sy="94000" algn="tl" rotWithShape="0">
              <a:schemeClr val="accent1">
                <a:alpha val="20000"/>
              </a:schemeClr>
            </a:outerShdw>
          </a:effectLst>
          <a:scene3d>
            <a:camera prst="perspectiveContrastingLeftFacing">
              <a:rot lat="21578243" lon="2349288" rev="20537776"/>
            </a:camera>
            <a:lightRig rig="contrasting" dir="t"/>
          </a:scene3d>
          <a:sp3d extrusionH="254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03</a:t>
            </a:r>
          </a:p>
        </p:txBody>
      </p:sp>
      <p:sp>
        <p:nvSpPr>
          <p:cNvPr id="11" name="矩形: 圆角 153">
            <a:extLst>
              <a:ext uri="{FF2B5EF4-FFF2-40B4-BE49-F238E27FC236}">
                <a16:creationId xmlns:a16="http://schemas.microsoft.com/office/drawing/2014/main" id="{AB66E75D-A462-48E9-9A8F-34641EE1A11D}"/>
              </a:ext>
            </a:extLst>
          </p:cNvPr>
          <p:cNvSpPr/>
          <p:nvPr/>
        </p:nvSpPr>
        <p:spPr>
          <a:xfrm>
            <a:off x="4774169" y="2257767"/>
            <a:ext cx="1765968" cy="2345838"/>
          </a:xfrm>
          <a:prstGeom prst="roundRect">
            <a:avLst>
              <a:gd name="adj" fmla="val 5224"/>
            </a:avLst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0" dist="292100" dir="2700000" sx="94000" sy="94000" algn="tl" rotWithShape="0">
              <a:schemeClr val="accent1">
                <a:alpha val="20000"/>
              </a:schemeClr>
            </a:outerShdw>
          </a:effectLst>
          <a:scene3d>
            <a:camera prst="perspectiveContrastingLeftFacing">
              <a:rot lat="21578243" lon="2349288" rev="20537776"/>
            </a:camera>
            <a:lightRig rig="contrasting" dir="t"/>
          </a:scene3d>
          <a:sp3d extrusionH="254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02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: 圆角 154">
            <a:extLst>
              <a:ext uri="{FF2B5EF4-FFF2-40B4-BE49-F238E27FC236}">
                <a16:creationId xmlns:a16="http://schemas.microsoft.com/office/drawing/2014/main" id="{1C1B7202-777E-4EB9-A3DC-DFFBDA5B54A1}"/>
              </a:ext>
            </a:extLst>
          </p:cNvPr>
          <p:cNvSpPr/>
          <p:nvPr/>
        </p:nvSpPr>
        <p:spPr>
          <a:xfrm>
            <a:off x="3603037" y="2609428"/>
            <a:ext cx="1765968" cy="2345838"/>
          </a:xfrm>
          <a:prstGeom prst="roundRect">
            <a:avLst>
              <a:gd name="adj" fmla="val 522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381000" dist="292100" dir="2700000" sx="94000" sy="94000" algn="tl" rotWithShape="0">
              <a:schemeClr val="accent1">
                <a:alpha val="20000"/>
              </a:schemeClr>
            </a:outerShdw>
          </a:effectLst>
          <a:scene3d>
            <a:camera prst="perspectiveContrastingLeftFacing">
              <a:rot lat="21578243" lon="2349288" rev="20537776"/>
            </a:camera>
            <a:lightRig rig="contrasting" dir="t"/>
          </a:scene3d>
          <a:sp3d extrusionH="25400" contourW="12700">
            <a:extrusionClr>
              <a:schemeClr val="bg1"/>
            </a:extrusionClr>
            <a:contourClr>
              <a:schemeClr val="bg1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01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D48CC9F-AB34-4A16-BB6A-A248B254B3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38664" y="1480681"/>
            <a:ext cx="192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95000">
                      <a:schemeClr val="accent2">
                        <a:lumMod val="75000"/>
                      </a:schemeClr>
                    </a:gs>
                    <a:gs pos="5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algn="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6CC2C70-F756-4C07-AED7-8776F0FEBA04}"/>
              </a:ext>
            </a:extLst>
          </p:cNvPr>
          <p:cNvSpPr>
            <a:spLocks/>
          </p:cNvSpPr>
          <p:nvPr/>
        </p:nvSpPr>
        <p:spPr bwMode="auto">
          <a:xfrm>
            <a:off x="2110563" y="1846416"/>
            <a:ext cx="2766397" cy="3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R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3C96921-5808-40DA-A388-67021175B9C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238088" y="1480681"/>
            <a:ext cx="192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95000">
                      <a:schemeClr val="accent2">
                        <a:lumMod val="75000"/>
                      </a:schemeClr>
                    </a:gs>
                    <a:gs pos="5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algn="just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23B614F-48BF-4A98-A94F-B5EA7A68720E}"/>
              </a:ext>
            </a:extLst>
          </p:cNvPr>
          <p:cNvSpPr>
            <a:spLocks/>
          </p:cNvSpPr>
          <p:nvPr/>
        </p:nvSpPr>
        <p:spPr bwMode="auto">
          <a:xfrm>
            <a:off x="7343503" y="1846416"/>
            <a:ext cx="2516991" cy="3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R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2874BF70-11BE-4DDA-AE66-12E4D7CE5E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38585" y="3092234"/>
            <a:ext cx="192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95000">
                      <a:schemeClr val="accent2">
                        <a:lumMod val="75000"/>
                      </a:schemeClr>
                    </a:gs>
                    <a:gs pos="5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algn="just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571831A-0553-4BA5-8A6D-0391F88EE712}"/>
              </a:ext>
            </a:extLst>
          </p:cNvPr>
          <p:cNvSpPr>
            <a:spLocks/>
          </p:cNvSpPr>
          <p:nvPr/>
        </p:nvSpPr>
        <p:spPr bwMode="auto">
          <a:xfrm>
            <a:off x="8844002" y="3457969"/>
            <a:ext cx="2516991" cy="3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R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FB911098-6705-46C8-9613-5EA27DCBDE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3893" y="3092522"/>
            <a:ext cx="1927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95000">
                      <a:schemeClr val="accent2">
                        <a:lumMod val="75000"/>
                      </a:schemeClr>
                    </a:gs>
                    <a:gs pos="5000">
                      <a:schemeClr val="accent2"/>
                    </a:gs>
                  </a:gsLst>
                  <a:lin ang="2700000" scaled="1"/>
                  <a:tileRect/>
                </a:gradFill>
                <a:latin typeface="+mj-ea"/>
                <a:ea typeface="+mj-ea"/>
              </a:defRPr>
            </a:lvl1pPr>
          </a:lstStyle>
          <a:p>
            <a:pPr algn="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F66796A6-124D-4470-9645-3DC57519F40A}"/>
              </a:ext>
            </a:extLst>
          </p:cNvPr>
          <p:cNvSpPr>
            <a:spLocks/>
          </p:cNvSpPr>
          <p:nvPr/>
        </p:nvSpPr>
        <p:spPr bwMode="auto">
          <a:xfrm>
            <a:off x="845198" y="3458257"/>
            <a:ext cx="2516991" cy="3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R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86248122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矩形: 圆角 4">
            <a:extLst>
              <a:ext uri="{FF2B5EF4-FFF2-40B4-BE49-F238E27FC236}">
                <a16:creationId xmlns:a16="http://schemas.microsoft.com/office/drawing/2014/main" id="{BC7F6F65-96AF-112F-9E9B-54C7816B5241}"/>
              </a:ext>
            </a:extLst>
          </p:cNvPr>
          <p:cNvSpPr/>
          <p:nvPr/>
        </p:nvSpPr>
        <p:spPr>
          <a:xfrm>
            <a:off x="723901" y="1726850"/>
            <a:ext cx="2361236" cy="4317357"/>
          </a:xfrm>
          <a:prstGeom prst="roundRect">
            <a:avLst>
              <a:gd name="adj" fmla="val 6028"/>
            </a:avLst>
          </a:prstGeom>
          <a:gradFill>
            <a:gsLst>
              <a:gs pos="100000">
                <a:schemeClr val="bg1"/>
              </a:gs>
              <a:gs pos="12000">
                <a:schemeClr val="bg1"/>
              </a:gs>
            </a:gsLst>
            <a:lin ang="2700000" scaled="1"/>
          </a:gradFill>
          <a:ln>
            <a:noFill/>
          </a:ln>
          <a:effectLst>
            <a:outerShdw blurRad="254000" dist="254000" dir="2700000" sx="95000" sy="95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6C6B81-3BDD-F738-443F-399FCA28822D}"/>
              </a:ext>
            </a:extLst>
          </p:cNvPr>
          <p:cNvSpPr txBox="1"/>
          <p:nvPr/>
        </p:nvSpPr>
        <p:spPr>
          <a:xfrm>
            <a:off x="1006828" y="3753499"/>
            <a:ext cx="1785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57FFE1D-7391-EF9D-3743-2B825EB186DD}"/>
              </a:ext>
            </a:extLst>
          </p:cNvPr>
          <p:cNvSpPr txBox="1"/>
          <p:nvPr/>
        </p:nvSpPr>
        <p:spPr>
          <a:xfrm>
            <a:off x="732118" y="4539555"/>
            <a:ext cx="2064799" cy="905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rgbClr val="213438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402F544-5390-DC9F-683A-9EEE4FDA9F20}"/>
              </a:ext>
            </a:extLst>
          </p:cNvPr>
          <p:cNvSpPr/>
          <p:nvPr/>
        </p:nvSpPr>
        <p:spPr>
          <a:xfrm>
            <a:off x="1308843" y="1992496"/>
            <a:ext cx="1191352" cy="119135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6B719FA-C59C-AD2D-2244-CD1C65EF3F03}"/>
              </a:ext>
            </a:extLst>
          </p:cNvPr>
          <p:cNvSpPr/>
          <p:nvPr/>
        </p:nvSpPr>
        <p:spPr>
          <a:xfrm>
            <a:off x="1441531" y="2126467"/>
            <a:ext cx="925976" cy="92597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01</a:t>
            </a:r>
            <a:endParaRPr kumimoji="1" lang="zh-CN" altLang="en-US" sz="2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53808ECB-A1C7-DAA3-E877-5896FE5400CA}"/>
              </a:ext>
            </a:extLst>
          </p:cNvPr>
          <p:cNvSpPr/>
          <p:nvPr/>
        </p:nvSpPr>
        <p:spPr>
          <a:xfrm flipV="1">
            <a:off x="1241097" y="1924750"/>
            <a:ext cx="1326844" cy="1326844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80EDB17-5F1F-7812-8D04-5938E91CD92F}"/>
              </a:ext>
            </a:extLst>
          </p:cNvPr>
          <p:cNvCxnSpPr>
            <a:cxnSpLocks/>
          </p:cNvCxnSpPr>
          <p:nvPr/>
        </p:nvCxnSpPr>
        <p:spPr>
          <a:xfrm>
            <a:off x="1607339" y="4324467"/>
            <a:ext cx="594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20">
            <a:extLst>
              <a:ext uri="{FF2B5EF4-FFF2-40B4-BE49-F238E27FC236}">
                <a16:creationId xmlns:a16="http://schemas.microsoft.com/office/drawing/2014/main" id="{7BAE88EF-C86A-E9B3-95DD-1CF9CDB387BD}"/>
              </a:ext>
            </a:extLst>
          </p:cNvPr>
          <p:cNvSpPr/>
          <p:nvPr/>
        </p:nvSpPr>
        <p:spPr>
          <a:xfrm>
            <a:off x="3520961" y="1726850"/>
            <a:ext cx="2361236" cy="4317357"/>
          </a:xfrm>
          <a:prstGeom prst="roundRect">
            <a:avLst>
              <a:gd name="adj" fmla="val 6028"/>
            </a:avLst>
          </a:prstGeom>
          <a:gradFill>
            <a:gsLst>
              <a:gs pos="100000">
                <a:schemeClr val="bg1"/>
              </a:gs>
              <a:gs pos="12000">
                <a:schemeClr val="bg1"/>
              </a:gs>
            </a:gsLst>
            <a:lin ang="2700000" scaled="1"/>
          </a:gradFill>
          <a:ln>
            <a:noFill/>
          </a:ln>
          <a:effectLst>
            <a:outerShdw blurRad="254000" dist="254000" dir="2700000" sx="95000" sy="95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4D051A-252A-D0E2-7F40-BCBBAE539BCE}"/>
              </a:ext>
            </a:extLst>
          </p:cNvPr>
          <p:cNvSpPr txBox="1"/>
          <p:nvPr/>
        </p:nvSpPr>
        <p:spPr>
          <a:xfrm>
            <a:off x="3803888" y="3753499"/>
            <a:ext cx="1785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C4FDE0-FE28-B982-7855-4E8548D726AB}"/>
              </a:ext>
            </a:extLst>
          </p:cNvPr>
          <p:cNvSpPr txBox="1"/>
          <p:nvPr/>
        </p:nvSpPr>
        <p:spPr>
          <a:xfrm>
            <a:off x="3616587" y="4539555"/>
            <a:ext cx="2037072" cy="905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F4A47D6-328C-C313-B874-39B2F79E088F}"/>
              </a:ext>
            </a:extLst>
          </p:cNvPr>
          <p:cNvSpPr/>
          <p:nvPr/>
        </p:nvSpPr>
        <p:spPr>
          <a:xfrm>
            <a:off x="4105903" y="1992496"/>
            <a:ext cx="1191352" cy="119135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2BA8D47-26DA-7CC1-C9C7-2583559FD075}"/>
              </a:ext>
            </a:extLst>
          </p:cNvPr>
          <p:cNvSpPr/>
          <p:nvPr/>
        </p:nvSpPr>
        <p:spPr>
          <a:xfrm>
            <a:off x="4238591" y="2126467"/>
            <a:ext cx="925976" cy="92597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02</a:t>
            </a:r>
            <a:endParaRPr kumimoji="1" lang="zh-CN" altLang="en-US" sz="2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DDEFC98-79D7-4A39-4347-9B377D5C56C0}"/>
              </a:ext>
            </a:extLst>
          </p:cNvPr>
          <p:cNvSpPr/>
          <p:nvPr/>
        </p:nvSpPr>
        <p:spPr>
          <a:xfrm flipV="1">
            <a:off x="4038157" y="1924750"/>
            <a:ext cx="1326844" cy="1326844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BCB44C1-EE95-7CE7-C4B8-F12F4B1E15E8}"/>
              </a:ext>
            </a:extLst>
          </p:cNvPr>
          <p:cNvCxnSpPr>
            <a:cxnSpLocks/>
          </p:cNvCxnSpPr>
          <p:nvPr/>
        </p:nvCxnSpPr>
        <p:spPr>
          <a:xfrm>
            <a:off x="4404399" y="4324467"/>
            <a:ext cx="594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36">
            <a:extLst>
              <a:ext uri="{FF2B5EF4-FFF2-40B4-BE49-F238E27FC236}">
                <a16:creationId xmlns:a16="http://schemas.microsoft.com/office/drawing/2014/main" id="{B1A5D889-41C3-F1FF-19F4-C1924C10C68F}"/>
              </a:ext>
            </a:extLst>
          </p:cNvPr>
          <p:cNvSpPr/>
          <p:nvPr/>
        </p:nvSpPr>
        <p:spPr>
          <a:xfrm>
            <a:off x="6318021" y="1726850"/>
            <a:ext cx="2361236" cy="4317357"/>
          </a:xfrm>
          <a:prstGeom prst="roundRect">
            <a:avLst>
              <a:gd name="adj" fmla="val 6028"/>
            </a:avLst>
          </a:prstGeom>
          <a:gradFill>
            <a:gsLst>
              <a:gs pos="100000">
                <a:schemeClr val="bg1"/>
              </a:gs>
              <a:gs pos="12000">
                <a:schemeClr val="bg1"/>
              </a:gs>
            </a:gsLst>
            <a:lin ang="2700000" scaled="1"/>
          </a:gradFill>
          <a:ln>
            <a:noFill/>
          </a:ln>
          <a:effectLst>
            <a:outerShdw blurRad="254000" dist="254000" dir="2700000" sx="95000" sy="95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6983DC1-D35B-A469-C6C8-BDFA4778E4D2}"/>
              </a:ext>
            </a:extLst>
          </p:cNvPr>
          <p:cNvSpPr txBox="1"/>
          <p:nvPr/>
        </p:nvSpPr>
        <p:spPr>
          <a:xfrm>
            <a:off x="6600948" y="3753499"/>
            <a:ext cx="1785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C95C4A7-DE69-781E-55DD-85EEA9B12655}"/>
              </a:ext>
            </a:extLst>
          </p:cNvPr>
          <p:cNvSpPr txBox="1"/>
          <p:nvPr/>
        </p:nvSpPr>
        <p:spPr>
          <a:xfrm>
            <a:off x="6413647" y="4539555"/>
            <a:ext cx="2037072" cy="905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D8AE3B1-E4E4-7036-5662-5046225B0EEF}"/>
              </a:ext>
            </a:extLst>
          </p:cNvPr>
          <p:cNvSpPr/>
          <p:nvPr/>
        </p:nvSpPr>
        <p:spPr>
          <a:xfrm>
            <a:off x="6902963" y="1992496"/>
            <a:ext cx="1191352" cy="119135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AD225E4-796E-6EFC-91B8-1A22F49765C4}"/>
              </a:ext>
            </a:extLst>
          </p:cNvPr>
          <p:cNvSpPr/>
          <p:nvPr/>
        </p:nvSpPr>
        <p:spPr>
          <a:xfrm>
            <a:off x="7035651" y="2126467"/>
            <a:ext cx="925976" cy="92597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03</a:t>
            </a:r>
            <a:endParaRPr kumimoji="1" lang="zh-CN" altLang="en-US" sz="2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DC4A494-4590-277A-64E7-08C5E9AD543F}"/>
              </a:ext>
            </a:extLst>
          </p:cNvPr>
          <p:cNvSpPr/>
          <p:nvPr/>
        </p:nvSpPr>
        <p:spPr>
          <a:xfrm flipV="1">
            <a:off x="6835217" y="1924750"/>
            <a:ext cx="1326844" cy="1326844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4E4FA14-24CD-AD0D-D466-CC6641DF4B9E}"/>
              </a:ext>
            </a:extLst>
          </p:cNvPr>
          <p:cNvCxnSpPr>
            <a:cxnSpLocks/>
          </p:cNvCxnSpPr>
          <p:nvPr/>
        </p:nvCxnSpPr>
        <p:spPr>
          <a:xfrm>
            <a:off x="7201459" y="4324467"/>
            <a:ext cx="594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52">
            <a:extLst>
              <a:ext uri="{FF2B5EF4-FFF2-40B4-BE49-F238E27FC236}">
                <a16:creationId xmlns:a16="http://schemas.microsoft.com/office/drawing/2014/main" id="{8EC7DCE1-1C1D-9A78-0B03-53E1097B1310}"/>
              </a:ext>
            </a:extLst>
          </p:cNvPr>
          <p:cNvSpPr/>
          <p:nvPr/>
        </p:nvSpPr>
        <p:spPr>
          <a:xfrm>
            <a:off x="9115082" y="1726850"/>
            <a:ext cx="2361236" cy="4317357"/>
          </a:xfrm>
          <a:prstGeom prst="roundRect">
            <a:avLst>
              <a:gd name="adj" fmla="val 6028"/>
            </a:avLst>
          </a:prstGeom>
          <a:gradFill>
            <a:gsLst>
              <a:gs pos="100000">
                <a:schemeClr val="bg1"/>
              </a:gs>
              <a:gs pos="12000">
                <a:schemeClr val="bg1"/>
              </a:gs>
            </a:gsLst>
            <a:lin ang="2700000" scaled="1"/>
          </a:gradFill>
          <a:ln>
            <a:noFill/>
          </a:ln>
          <a:effectLst>
            <a:outerShdw blurRad="254000" dist="254000" dir="2700000" sx="95000" sy="95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DFBBE54-B5B3-EF67-01AA-ECD262297EC9}"/>
              </a:ext>
            </a:extLst>
          </p:cNvPr>
          <p:cNvSpPr txBox="1"/>
          <p:nvPr/>
        </p:nvSpPr>
        <p:spPr>
          <a:xfrm>
            <a:off x="9398010" y="3753499"/>
            <a:ext cx="1785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2407000-3FE9-3CBB-4BFB-91EFECEF4AFD}"/>
              </a:ext>
            </a:extLst>
          </p:cNvPr>
          <p:cNvSpPr txBox="1"/>
          <p:nvPr/>
        </p:nvSpPr>
        <p:spPr>
          <a:xfrm>
            <a:off x="9210707" y="4539555"/>
            <a:ext cx="2037072" cy="905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5234E44-B6CD-AE51-8637-C0860F18A263}"/>
              </a:ext>
            </a:extLst>
          </p:cNvPr>
          <p:cNvSpPr/>
          <p:nvPr/>
        </p:nvSpPr>
        <p:spPr>
          <a:xfrm>
            <a:off x="9700023" y="1992496"/>
            <a:ext cx="1191352" cy="119135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96B0168-9E32-9018-ED99-A3B0A226D680}"/>
              </a:ext>
            </a:extLst>
          </p:cNvPr>
          <p:cNvSpPr/>
          <p:nvPr/>
        </p:nvSpPr>
        <p:spPr>
          <a:xfrm>
            <a:off x="9832711" y="2126467"/>
            <a:ext cx="925976" cy="925976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>
            <a:outerShdw blurRad="152400" dist="76200" dir="2700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04</a:t>
            </a:r>
            <a:endParaRPr kumimoji="1" lang="zh-CN" altLang="en-US" sz="28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7EDA18F9-EC61-DFEA-4F3B-C9F431BE0DAD}"/>
              </a:ext>
            </a:extLst>
          </p:cNvPr>
          <p:cNvSpPr/>
          <p:nvPr/>
        </p:nvSpPr>
        <p:spPr>
          <a:xfrm flipV="1">
            <a:off x="9632278" y="1924750"/>
            <a:ext cx="1326844" cy="1326844"/>
          </a:xfrm>
          <a:prstGeom prst="ellipse">
            <a:avLst/>
          </a:prstGeom>
          <a:noFill/>
          <a:ln w="3175"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CDC5CF1-9192-03DB-0385-B5258465603D}"/>
              </a:ext>
            </a:extLst>
          </p:cNvPr>
          <p:cNvCxnSpPr>
            <a:cxnSpLocks/>
          </p:cNvCxnSpPr>
          <p:nvPr/>
        </p:nvCxnSpPr>
        <p:spPr>
          <a:xfrm>
            <a:off x="9998519" y="4324467"/>
            <a:ext cx="594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2401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1221" y="479129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任意多边形: 形状 47">
            <a:extLst>
              <a:ext uri="{FF2B5EF4-FFF2-40B4-BE49-F238E27FC236}">
                <a16:creationId xmlns:a16="http://schemas.microsoft.com/office/drawing/2014/main" id="{67261AC1-4595-CF20-89FA-C00D4C926E19}"/>
              </a:ext>
            </a:extLst>
          </p:cNvPr>
          <p:cNvSpPr/>
          <p:nvPr/>
        </p:nvSpPr>
        <p:spPr>
          <a:xfrm>
            <a:off x="3979446" y="1712698"/>
            <a:ext cx="4233111" cy="4233110"/>
          </a:xfrm>
          <a:custGeom>
            <a:avLst/>
            <a:gdLst>
              <a:gd name="connsiteX0" fmla="*/ 2116555 w 4233110"/>
              <a:gd name="connsiteY0" fmla="*/ 0 h 4233110"/>
              <a:gd name="connsiteX1" fmla="*/ 4233110 w 4233110"/>
              <a:gd name="connsiteY1" fmla="*/ 2116555 h 4233110"/>
              <a:gd name="connsiteX2" fmla="*/ 2116555 w 4233110"/>
              <a:gd name="connsiteY2" fmla="*/ 4233110 h 4233110"/>
              <a:gd name="connsiteX3" fmla="*/ 0 w 4233110"/>
              <a:gd name="connsiteY3" fmla="*/ 2116555 h 4233110"/>
              <a:gd name="connsiteX4" fmla="*/ 2116555 w 4233110"/>
              <a:gd name="connsiteY4" fmla="*/ 0 h 423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110" h="4233110">
                <a:moveTo>
                  <a:pt x="2116555" y="0"/>
                </a:moveTo>
                <a:cubicBezTo>
                  <a:pt x="3285496" y="0"/>
                  <a:pt x="4233110" y="947614"/>
                  <a:pt x="4233110" y="2116555"/>
                </a:cubicBezTo>
                <a:cubicBezTo>
                  <a:pt x="4233110" y="3285496"/>
                  <a:pt x="3285496" y="4233110"/>
                  <a:pt x="2116555" y="4233110"/>
                </a:cubicBezTo>
                <a:cubicBezTo>
                  <a:pt x="947615" y="4233110"/>
                  <a:pt x="0" y="3285496"/>
                  <a:pt x="0" y="2116555"/>
                </a:cubicBezTo>
                <a:cubicBezTo>
                  <a:pt x="0" y="947614"/>
                  <a:pt x="947615" y="0"/>
                  <a:pt x="211655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1D9ED8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096FAC0-FF89-0182-FD2A-E7F3A9C4A68B}"/>
              </a:ext>
            </a:extLst>
          </p:cNvPr>
          <p:cNvSpPr/>
          <p:nvPr/>
        </p:nvSpPr>
        <p:spPr>
          <a:xfrm>
            <a:off x="4727139" y="2460393"/>
            <a:ext cx="2737725" cy="273772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思源黑体 CN Regular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7606D6-D231-4561-55F7-59E1BACE896B}"/>
              </a:ext>
            </a:extLst>
          </p:cNvPr>
          <p:cNvSpPr txBox="1"/>
          <p:nvPr/>
        </p:nvSpPr>
        <p:spPr>
          <a:xfrm>
            <a:off x="5110793" y="3889910"/>
            <a:ext cx="1970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kern="0" dirty="0">
                <a:solidFill>
                  <a:srgbClr val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rPr>
              <a:t>keyword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7" name="图形 26">
            <a:extLst>
              <a:ext uri="{FF2B5EF4-FFF2-40B4-BE49-F238E27FC236}">
                <a16:creationId xmlns:a16="http://schemas.microsoft.com/office/drawing/2014/main" id="{CE95859A-BAAB-3725-0A1D-3399D43E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919" y="3189763"/>
            <a:ext cx="540163" cy="540162"/>
          </a:xfrm>
          <a:prstGeom prst="rect">
            <a:avLst/>
          </a:prstGeom>
        </p:spPr>
      </p:pic>
      <p:sp>
        <p:nvSpPr>
          <p:cNvPr id="8" name="任意多边形: 形状 9">
            <a:extLst>
              <a:ext uri="{FF2B5EF4-FFF2-40B4-BE49-F238E27FC236}">
                <a16:creationId xmlns:a16="http://schemas.microsoft.com/office/drawing/2014/main" id="{39EC787C-01E6-4F30-02A1-5E611201F718}"/>
              </a:ext>
            </a:extLst>
          </p:cNvPr>
          <p:cNvSpPr/>
          <p:nvPr/>
        </p:nvSpPr>
        <p:spPr>
          <a:xfrm flipH="1" flipV="1">
            <a:off x="658815" y="1966509"/>
            <a:ext cx="3739048" cy="1583254"/>
          </a:xfrm>
          <a:custGeom>
            <a:avLst/>
            <a:gdLst>
              <a:gd name="connsiteX0" fmla="*/ 193040 w 6484302"/>
              <a:gd name="connsiteY0" fmla="*/ 3507311 h 3507311"/>
              <a:gd name="connsiteX1" fmla="*/ 6291262 w 6484302"/>
              <a:gd name="connsiteY1" fmla="*/ 3507311 h 3507311"/>
              <a:gd name="connsiteX2" fmla="*/ 6484302 w 6484302"/>
              <a:gd name="connsiteY2" fmla="*/ 3314271 h 3507311"/>
              <a:gd name="connsiteX3" fmla="*/ 6484302 w 6484302"/>
              <a:gd name="connsiteY3" fmla="*/ 438991 h 3507311"/>
              <a:gd name="connsiteX4" fmla="*/ 6291262 w 6484302"/>
              <a:gd name="connsiteY4" fmla="*/ 245951 h 3507311"/>
              <a:gd name="connsiteX5" fmla="*/ 245951 w 6484302"/>
              <a:gd name="connsiteY5" fmla="*/ 245951 h 3507311"/>
              <a:gd name="connsiteX6" fmla="*/ 0 w 6484302"/>
              <a:gd name="connsiteY6" fmla="*/ 0 h 3507311"/>
              <a:gd name="connsiteX7" fmla="*/ 0 w 6484302"/>
              <a:gd name="connsiteY7" fmla="*/ 426720 h 3507311"/>
              <a:gd name="connsiteX8" fmla="*/ 2478 w 6484302"/>
              <a:gd name="connsiteY8" fmla="*/ 426720 h 3507311"/>
              <a:gd name="connsiteX9" fmla="*/ 0 w 6484302"/>
              <a:gd name="connsiteY9" fmla="*/ 438991 h 3507311"/>
              <a:gd name="connsiteX10" fmla="*/ 0 w 6484302"/>
              <a:gd name="connsiteY10" fmla="*/ 3314271 h 3507311"/>
              <a:gd name="connsiteX11" fmla="*/ 193040 w 6484302"/>
              <a:gd name="connsiteY11" fmla="*/ 3507311 h 350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4302" h="3507311">
                <a:moveTo>
                  <a:pt x="193040" y="3507311"/>
                </a:moveTo>
                <a:lnTo>
                  <a:pt x="6291262" y="3507311"/>
                </a:lnTo>
                <a:cubicBezTo>
                  <a:pt x="6397875" y="3507311"/>
                  <a:pt x="6484302" y="3420884"/>
                  <a:pt x="6484302" y="3314271"/>
                </a:cubicBezTo>
                <a:lnTo>
                  <a:pt x="6484302" y="438991"/>
                </a:lnTo>
                <a:cubicBezTo>
                  <a:pt x="6484302" y="332378"/>
                  <a:pt x="6397875" y="245951"/>
                  <a:pt x="6291262" y="245951"/>
                </a:cubicBezTo>
                <a:lnTo>
                  <a:pt x="245951" y="245951"/>
                </a:lnTo>
                <a:lnTo>
                  <a:pt x="0" y="0"/>
                </a:lnTo>
                <a:lnTo>
                  <a:pt x="0" y="426720"/>
                </a:lnTo>
                <a:lnTo>
                  <a:pt x="2478" y="426720"/>
                </a:lnTo>
                <a:lnTo>
                  <a:pt x="0" y="438991"/>
                </a:lnTo>
                <a:lnTo>
                  <a:pt x="0" y="3314271"/>
                </a:lnTo>
                <a:cubicBezTo>
                  <a:pt x="0" y="3420884"/>
                  <a:pt x="86427" y="3507311"/>
                  <a:pt x="193040" y="3507311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2284742-84BE-B7B4-9A1B-26EE69C933D8}"/>
              </a:ext>
            </a:extLst>
          </p:cNvPr>
          <p:cNvSpPr txBox="1"/>
          <p:nvPr/>
        </p:nvSpPr>
        <p:spPr>
          <a:xfrm>
            <a:off x="892931" y="2119881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6D2E8797-EFE7-BBAA-6BE8-4754DF2697E7}"/>
              </a:ext>
            </a:extLst>
          </p:cNvPr>
          <p:cNvSpPr txBox="1"/>
          <p:nvPr/>
        </p:nvSpPr>
        <p:spPr>
          <a:xfrm>
            <a:off x="892931" y="2609851"/>
            <a:ext cx="3504932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任意多边形: 形状 28">
            <a:extLst>
              <a:ext uri="{FF2B5EF4-FFF2-40B4-BE49-F238E27FC236}">
                <a16:creationId xmlns:a16="http://schemas.microsoft.com/office/drawing/2014/main" id="{92D27BB7-404B-17C6-CC4F-F7B06C0129E1}"/>
              </a:ext>
            </a:extLst>
          </p:cNvPr>
          <p:cNvSpPr/>
          <p:nvPr/>
        </p:nvSpPr>
        <p:spPr>
          <a:xfrm flipH="1" flipV="1">
            <a:off x="658815" y="4389169"/>
            <a:ext cx="3739048" cy="1583254"/>
          </a:xfrm>
          <a:custGeom>
            <a:avLst/>
            <a:gdLst>
              <a:gd name="connsiteX0" fmla="*/ 193040 w 6484302"/>
              <a:gd name="connsiteY0" fmla="*/ 3507311 h 3507311"/>
              <a:gd name="connsiteX1" fmla="*/ 6291262 w 6484302"/>
              <a:gd name="connsiteY1" fmla="*/ 3507311 h 3507311"/>
              <a:gd name="connsiteX2" fmla="*/ 6484302 w 6484302"/>
              <a:gd name="connsiteY2" fmla="*/ 3314271 h 3507311"/>
              <a:gd name="connsiteX3" fmla="*/ 6484302 w 6484302"/>
              <a:gd name="connsiteY3" fmla="*/ 438991 h 3507311"/>
              <a:gd name="connsiteX4" fmla="*/ 6291262 w 6484302"/>
              <a:gd name="connsiteY4" fmla="*/ 245951 h 3507311"/>
              <a:gd name="connsiteX5" fmla="*/ 245951 w 6484302"/>
              <a:gd name="connsiteY5" fmla="*/ 245951 h 3507311"/>
              <a:gd name="connsiteX6" fmla="*/ 0 w 6484302"/>
              <a:gd name="connsiteY6" fmla="*/ 0 h 3507311"/>
              <a:gd name="connsiteX7" fmla="*/ 0 w 6484302"/>
              <a:gd name="connsiteY7" fmla="*/ 426720 h 3507311"/>
              <a:gd name="connsiteX8" fmla="*/ 2478 w 6484302"/>
              <a:gd name="connsiteY8" fmla="*/ 426720 h 3507311"/>
              <a:gd name="connsiteX9" fmla="*/ 0 w 6484302"/>
              <a:gd name="connsiteY9" fmla="*/ 438991 h 3507311"/>
              <a:gd name="connsiteX10" fmla="*/ 0 w 6484302"/>
              <a:gd name="connsiteY10" fmla="*/ 3314271 h 3507311"/>
              <a:gd name="connsiteX11" fmla="*/ 193040 w 6484302"/>
              <a:gd name="connsiteY11" fmla="*/ 3507311 h 350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4302" h="3507311">
                <a:moveTo>
                  <a:pt x="193040" y="3507311"/>
                </a:moveTo>
                <a:lnTo>
                  <a:pt x="6291262" y="3507311"/>
                </a:lnTo>
                <a:cubicBezTo>
                  <a:pt x="6397875" y="3507311"/>
                  <a:pt x="6484302" y="3420884"/>
                  <a:pt x="6484302" y="3314271"/>
                </a:cubicBezTo>
                <a:lnTo>
                  <a:pt x="6484302" y="438991"/>
                </a:lnTo>
                <a:cubicBezTo>
                  <a:pt x="6484302" y="332378"/>
                  <a:pt x="6397875" y="245951"/>
                  <a:pt x="6291262" y="245951"/>
                </a:cubicBezTo>
                <a:lnTo>
                  <a:pt x="245951" y="245951"/>
                </a:lnTo>
                <a:lnTo>
                  <a:pt x="0" y="0"/>
                </a:lnTo>
                <a:lnTo>
                  <a:pt x="0" y="426720"/>
                </a:lnTo>
                <a:lnTo>
                  <a:pt x="2478" y="426720"/>
                </a:lnTo>
                <a:lnTo>
                  <a:pt x="0" y="438991"/>
                </a:lnTo>
                <a:lnTo>
                  <a:pt x="0" y="3314271"/>
                </a:lnTo>
                <a:cubicBezTo>
                  <a:pt x="0" y="3420884"/>
                  <a:pt x="86427" y="3507311"/>
                  <a:pt x="193040" y="3507311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73CBEF-E69E-6F3E-8AAB-3DB28EDAAE82}"/>
              </a:ext>
            </a:extLst>
          </p:cNvPr>
          <p:cNvSpPr txBox="1"/>
          <p:nvPr/>
        </p:nvSpPr>
        <p:spPr>
          <a:xfrm>
            <a:off x="892931" y="4542541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8">
            <a:extLst>
              <a:ext uri="{FF2B5EF4-FFF2-40B4-BE49-F238E27FC236}">
                <a16:creationId xmlns:a16="http://schemas.microsoft.com/office/drawing/2014/main" id="{9CE78A07-E37A-B425-8CCA-B426923438A0}"/>
              </a:ext>
            </a:extLst>
          </p:cNvPr>
          <p:cNvSpPr txBox="1"/>
          <p:nvPr/>
        </p:nvSpPr>
        <p:spPr>
          <a:xfrm>
            <a:off x="892931" y="5032511"/>
            <a:ext cx="3504932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任意多边形: 形状 37">
            <a:extLst>
              <a:ext uri="{FF2B5EF4-FFF2-40B4-BE49-F238E27FC236}">
                <a16:creationId xmlns:a16="http://schemas.microsoft.com/office/drawing/2014/main" id="{01739EE5-EFFC-7A37-3440-715B8FED0965}"/>
              </a:ext>
            </a:extLst>
          </p:cNvPr>
          <p:cNvSpPr/>
          <p:nvPr/>
        </p:nvSpPr>
        <p:spPr>
          <a:xfrm flipV="1">
            <a:off x="7790732" y="1966509"/>
            <a:ext cx="3739048" cy="1583254"/>
          </a:xfrm>
          <a:custGeom>
            <a:avLst/>
            <a:gdLst>
              <a:gd name="connsiteX0" fmla="*/ 193040 w 6484302"/>
              <a:gd name="connsiteY0" fmla="*/ 3507311 h 3507311"/>
              <a:gd name="connsiteX1" fmla="*/ 6291262 w 6484302"/>
              <a:gd name="connsiteY1" fmla="*/ 3507311 h 3507311"/>
              <a:gd name="connsiteX2" fmla="*/ 6484302 w 6484302"/>
              <a:gd name="connsiteY2" fmla="*/ 3314271 h 3507311"/>
              <a:gd name="connsiteX3" fmla="*/ 6484302 w 6484302"/>
              <a:gd name="connsiteY3" fmla="*/ 438991 h 3507311"/>
              <a:gd name="connsiteX4" fmla="*/ 6291262 w 6484302"/>
              <a:gd name="connsiteY4" fmla="*/ 245951 h 3507311"/>
              <a:gd name="connsiteX5" fmla="*/ 245951 w 6484302"/>
              <a:gd name="connsiteY5" fmla="*/ 245951 h 3507311"/>
              <a:gd name="connsiteX6" fmla="*/ 0 w 6484302"/>
              <a:gd name="connsiteY6" fmla="*/ 0 h 3507311"/>
              <a:gd name="connsiteX7" fmla="*/ 0 w 6484302"/>
              <a:gd name="connsiteY7" fmla="*/ 426720 h 3507311"/>
              <a:gd name="connsiteX8" fmla="*/ 2478 w 6484302"/>
              <a:gd name="connsiteY8" fmla="*/ 426720 h 3507311"/>
              <a:gd name="connsiteX9" fmla="*/ 0 w 6484302"/>
              <a:gd name="connsiteY9" fmla="*/ 438991 h 3507311"/>
              <a:gd name="connsiteX10" fmla="*/ 0 w 6484302"/>
              <a:gd name="connsiteY10" fmla="*/ 3314271 h 3507311"/>
              <a:gd name="connsiteX11" fmla="*/ 193040 w 6484302"/>
              <a:gd name="connsiteY11" fmla="*/ 3507311 h 350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4302" h="3507311">
                <a:moveTo>
                  <a:pt x="193040" y="3507311"/>
                </a:moveTo>
                <a:lnTo>
                  <a:pt x="6291262" y="3507311"/>
                </a:lnTo>
                <a:cubicBezTo>
                  <a:pt x="6397875" y="3507311"/>
                  <a:pt x="6484302" y="3420884"/>
                  <a:pt x="6484302" y="3314271"/>
                </a:cubicBezTo>
                <a:lnTo>
                  <a:pt x="6484302" y="438991"/>
                </a:lnTo>
                <a:cubicBezTo>
                  <a:pt x="6484302" y="332378"/>
                  <a:pt x="6397875" y="245951"/>
                  <a:pt x="6291262" y="245951"/>
                </a:cubicBezTo>
                <a:lnTo>
                  <a:pt x="245951" y="245951"/>
                </a:lnTo>
                <a:lnTo>
                  <a:pt x="0" y="0"/>
                </a:lnTo>
                <a:lnTo>
                  <a:pt x="0" y="426720"/>
                </a:lnTo>
                <a:lnTo>
                  <a:pt x="2478" y="426720"/>
                </a:lnTo>
                <a:lnTo>
                  <a:pt x="0" y="438991"/>
                </a:lnTo>
                <a:lnTo>
                  <a:pt x="0" y="3314271"/>
                </a:lnTo>
                <a:cubicBezTo>
                  <a:pt x="0" y="3420884"/>
                  <a:pt x="86427" y="3507311"/>
                  <a:pt x="193040" y="3507311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93C8411-3252-C5DB-C90F-BF70502BF313}"/>
              </a:ext>
            </a:extLst>
          </p:cNvPr>
          <p:cNvSpPr txBox="1"/>
          <p:nvPr/>
        </p:nvSpPr>
        <p:spPr>
          <a:xfrm flipH="1">
            <a:off x="7959179" y="2119881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2E0B0B3D-3D9E-26BD-CF97-A23D6E1B7296}"/>
              </a:ext>
            </a:extLst>
          </p:cNvPr>
          <p:cNvSpPr txBox="1"/>
          <p:nvPr/>
        </p:nvSpPr>
        <p:spPr>
          <a:xfrm flipH="1">
            <a:off x="7959179" y="2609851"/>
            <a:ext cx="3504932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任意多边形: 形状 41">
            <a:extLst>
              <a:ext uri="{FF2B5EF4-FFF2-40B4-BE49-F238E27FC236}">
                <a16:creationId xmlns:a16="http://schemas.microsoft.com/office/drawing/2014/main" id="{60F4F37A-085B-DEB4-B895-5CBF61D375D1}"/>
              </a:ext>
            </a:extLst>
          </p:cNvPr>
          <p:cNvSpPr/>
          <p:nvPr/>
        </p:nvSpPr>
        <p:spPr>
          <a:xfrm flipV="1">
            <a:off x="7790732" y="4389169"/>
            <a:ext cx="3739048" cy="1583254"/>
          </a:xfrm>
          <a:custGeom>
            <a:avLst/>
            <a:gdLst>
              <a:gd name="connsiteX0" fmla="*/ 193040 w 6484302"/>
              <a:gd name="connsiteY0" fmla="*/ 3507311 h 3507311"/>
              <a:gd name="connsiteX1" fmla="*/ 6291262 w 6484302"/>
              <a:gd name="connsiteY1" fmla="*/ 3507311 h 3507311"/>
              <a:gd name="connsiteX2" fmla="*/ 6484302 w 6484302"/>
              <a:gd name="connsiteY2" fmla="*/ 3314271 h 3507311"/>
              <a:gd name="connsiteX3" fmla="*/ 6484302 w 6484302"/>
              <a:gd name="connsiteY3" fmla="*/ 438991 h 3507311"/>
              <a:gd name="connsiteX4" fmla="*/ 6291262 w 6484302"/>
              <a:gd name="connsiteY4" fmla="*/ 245951 h 3507311"/>
              <a:gd name="connsiteX5" fmla="*/ 245951 w 6484302"/>
              <a:gd name="connsiteY5" fmla="*/ 245951 h 3507311"/>
              <a:gd name="connsiteX6" fmla="*/ 0 w 6484302"/>
              <a:gd name="connsiteY6" fmla="*/ 0 h 3507311"/>
              <a:gd name="connsiteX7" fmla="*/ 0 w 6484302"/>
              <a:gd name="connsiteY7" fmla="*/ 426720 h 3507311"/>
              <a:gd name="connsiteX8" fmla="*/ 2478 w 6484302"/>
              <a:gd name="connsiteY8" fmla="*/ 426720 h 3507311"/>
              <a:gd name="connsiteX9" fmla="*/ 0 w 6484302"/>
              <a:gd name="connsiteY9" fmla="*/ 438991 h 3507311"/>
              <a:gd name="connsiteX10" fmla="*/ 0 w 6484302"/>
              <a:gd name="connsiteY10" fmla="*/ 3314271 h 3507311"/>
              <a:gd name="connsiteX11" fmla="*/ 193040 w 6484302"/>
              <a:gd name="connsiteY11" fmla="*/ 3507311 h 350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4302" h="3507311">
                <a:moveTo>
                  <a:pt x="193040" y="3507311"/>
                </a:moveTo>
                <a:lnTo>
                  <a:pt x="6291262" y="3507311"/>
                </a:lnTo>
                <a:cubicBezTo>
                  <a:pt x="6397875" y="3507311"/>
                  <a:pt x="6484302" y="3420884"/>
                  <a:pt x="6484302" y="3314271"/>
                </a:cubicBezTo>
                <a:lnTo>
                  <a:pt x="6484302" y="438991"/>
                </a:lnTo>
                <a:cubicBezTo>
                  <a:pt x="6484302" y="332378"/>
                  <a:pt x="6397875" y="245951"/>
                  <a:pt x="6291262" y="245951"/>
                </a:cubicBezTo>
                <a:lnTo>
                  <a:pt x="245951" y="245951"/>
                </a:lnTo>
                <a:lnTo>
                  <a:pt x="0" y="0"/>
                </a:lnTo>
                <a:lnTo>
                  <a:pt x="0" y="426720"/>
                </a:lnTo>
                <a:lnTo>
                  <a:pt x="2478" y="426720"/>
                </a:lnTo>
                <a:lnTo>
                  <a:pt x="0" y="438991"/>
                </a:lnTo>
                <a:lnTo>
                  <a:pt x="0" y="3314271"/>
                </a:lnTo>
                <a:cubicBezTo>
                  <a:pt x="0" y="3420884"/>
                  <a:pt x="86427" y="3507311"/>
                  <a:pt x="193040" y="3507311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sx="95000" sy="95000" algn="t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BB7F4C0-1CA7-35EB-C251-AB6BAFCC159B}"/>
              </a:ext>
            </a:extLst>
          </p:cNvPr>
          <p:cNvSpPr txBox="1"/>
          <p:nvPr/>
        </p:nvSpPr>
        <p:spPr>
          <a:xfrm flipH="1">
            <a:off x="7959179" y="4542541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B4C467F-EB30-22D1-FE26-3DEA8888CB0C}"/>
              </a:ext>
            </a:extLst>
          </p:cNvPr>
          <p:cNvSpPr txBox="1"/>
          <p:nvPr/>
        </p:nvSpPr>
        <p:spPr>
          <a:xfrm flipH="1">
            <a:off x="7959179" y="5032511"/>
            <a:ext cx="3504932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kern="0" dirty="0"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A4C95FD-03D7-3129-3EEF-EFD323B82A8C}"/>
              </a:ext>
            </a:extLst>
          </p:cNvPr>
          <p:cNvSpPr txBox="1"/>
          <p:nvPr/>
        </p:nvSpPr>
        <p:spPr>
          <a:xfrm>
            <a:off x="3487561" y="2058324"/>
            <a:ext cx="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noFill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01</a:t>
            </a:r>
            <a:endParaRPr lang="zh-CN" altLang="en-US" sz="3200" dirty="0"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noFill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4C95FD-03D7-3129-3EEF-EFD323B82A8C}"/>
              </a:ext>
            </a:extLst>
          </p:cNvPr>
          <p:cNvSpPr txBox="1"/>
          <p:nvPr/>
        </p:nvSpPr>
        <p:spPr>
          <a:xfrm>
            <a:off x="10604979" y="2058324"/>
            <a:ext cx="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noFill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02</a:t>
            </a:r>
            <a:endParaRPr lang="zh-CN" altLang="en-US" sz="3200" dirty="0"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noFill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A4C95FD-03D7-3129-3EEF-EFD323B82A8C}"/>
              </a:ext>
            </a:extLst>
          </p:cNvPr>
          <p:cNvSpPr txBox="1"/>
          <p:nvPr/>
        </p:nvSpPr>
        <p:spPr>
          <a:xfrm>
            <a:off x="3487561" y="4408272"/>
            <a:ext cx="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noFill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03</a:t>
            </a:r>
            <a:endParaRPr lang="zh-CN" altLang="en-US" sz="3200" dirty="0"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noFill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A4C95FD-03D7-3129-3EEF-EFD323B82A8C}"/>
              </a:ext>
            </a:extLst>
          </p:cNvPr>
          <p:cNvSpPr txBox="1"/>
          <p:nvPr/>
        </p:nvSpPr>
        <p:spPr>
          <a:xfrm>
            <a:off x="10604979" y="4408272"/>
            <a:ext cx="7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n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</a:ln>
                <a:noFill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04</a:t>
            </a:r>
            <a:endParaRPr lang="zh-CN" altLang="en-US" sz="3200" dirty="0">
              <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ln>
              <a:noFill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55814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486400"/>
            <a:ext cx="12192000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8114" y="895739"/>
            <a:ext cx="10769879" cy="5393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254000" dir="5400000" algn="t" rotWithShape="0">
              <a:schemeClr val="accent3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57992" y="895741"/>
            <a:ext cx="734008" cy="4590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57992" y="5486402"/>
            <a:ext cx="734008" cy="802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1041" y="3299517"/>
            <a:ext cx="95056" cy="585541"/>
            <a:chOff x="3638939" y="1844295"/>
            <a:chExt cx="223935" cy="1379430"/>
          </a:xfrm>
        </p:grpSpPr>
        <p:sp>
          <p:nvSpPr>
            <p:cNvPr id="9" name="椭圆 8"/>
            <p:cNvSpPr/>
            <p:nvPr/>
          </p:nvSpPr>
          <p:spPr>
            <a:xfrm>
              <a:off x="3638939" y="184429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638939" y="222946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638939" y="2614625"/>
              <a:ext cx="223935" cy="2239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638939" y="2999790"/>
              <a:ext cx="223935" cy="22393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88115" y="895741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88115" y="4077650"/>
            <a:ext cx="0" cy="22111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0396060" y="420166"/>
            <a:ext cx="1061933" cy="217340"/>
            <a:chOff x="-4268745" y="7252854"/>
            <a:chExt cx="4511220" cy="923286"/>
          </a:xfrm>
        </p:grpSpPr>
        <p:sp>
          <p:nvSpPr>
            <p:cNvPr id="16" name="十字星 15"/>
            <p:cNvSpPr/>
            <p:nvPr/>
          </p:nvSpPr>
          <p:spPr>
            <a:xfrm>
              <a:off x="-4268745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十字星 16"/>
            <p:cNvSpPr/>
            <p:nvPr/>
          </p:nvSpPr>
          <p:spPr>
            <a:xfrm>
              <a:off x="-3072767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十字星 17"/>
            <p:cNvSpPr/>
            <p:nvPr/>
          </p:nvSpPr>
          <p:spPr>
            <a:xfrm>
              <a:off x="-1876789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十字星 18"/>
            <p:cNvSpPr/>
            <p:nvPr/>
          </p:nvSpPr>
          <p:spPr>
            <a:xfrm>
              <a:off x="-680811" y="7252854"/>
              <a:ext cx="923286" cy="923286"/>
            </a:xfrm>
            <a:prstGeom prst="star4">
              <a:avLst>
                <a:gd name="adj" fmla="val 192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457756" y="528836"/>
            <a:ext cx="641403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0113" y="344170"/>
            <a:ext cx="3186818" cy="369332"/>
            <a:chOff x="8678487" y="326489"/>
            <a:chExt cx="3186818" cy="369332"/>
          </a:xfrm>
        </p:grpSpPr>
        <p:grpSp>
          <p:nvGrpSpPr>
            <p:cNvPr id="22" name="组合 21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091743" y="336098"/>
              <a:ext cx="177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Company Name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234636" y="3176573"/>
            <a:ext cx="5829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59773" y="1629491"/>
            <a:ext cx="5697401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5400" spc="-300" dirty="0">
                <a:solidFill>
                  <a:schemeClr val="accent2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PART TWO</a:t>
            </a:r>
            <a:endParaRPr lang="zh-CN" altLang="en-US" sz="5400" spc="-300" dirty="0">
              <a:solidFill>
                <a:schemeClr val="accent2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824996" y="1260479"/>
            <a:ext cx="0" cy="2152411"/>
          </a:xfrm>
          <a:prstGeom prst="line">
            <a:avLst/>
          </a:prstGeom>
          <a:ln w="12700">
            <a:solidFill>
              <a:srgbClr val="DFEFF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1290425" y="2468836"/>
            <a:ext cx="2436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3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PART TWO</a:t>
            </a:r>
            <a:endParaRPr lang="zh-CN" altLang="en-US" sz="3200" b="1" dirty="0">
              <a:solidFill>
                <a:schemeClr val="accent3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8" name="矩形 37"/>
          <p:cNvSpPr/>
          <p:nvPr/>
        </p:nvSpPr>
        <p:spPr>
          <a:xfrm rot="5400000">
            <a:off x="10914249" y="4240646"/>
            <a:ext cx="1803884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DFEFFD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202X - WORKING</a:t>
            </a:r>
            <a:endParaRPr lang="zh-CN" altLang="en-US" sz="1400" dirty="0">
              <a:solidFill>
                <a:srgbClr val="DFEFFD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771117" y="2815491"/>
            <a:ext cx="1096635" cy="100088"/>
            <a:chOff x="3856939" y="2627483"/>
            <a:chExt cx="1771858" cy="161715"/>
          </a:xfrm>
        </p:grpSpPr>
        <p:sp>
          <p:nvSpPr>
            <p:cNvPr id="40" name="椭圆 39"/>
            <p:cNvSpPr/>
            <p:nvPr/>
          </p:nvSpPr>
          <p:spPr>
            <a:xfrm>
              <a:off x="3856939" y="2627483"/>
              <a:ext cx="161718" cy="1617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4018657" y="2708339"/>
              <a:ext cx="161014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11697919" y="5899869"/>
            <a:ext cx="219879" cy="145084"/>
            <a:chOff x="11732424" y="5899869"/>
            <a:chExt cx="219879" cy="145084"/>
          </a:xfrm>
        </p:grpSpPr>
        <p:sp>
          <p:nvSpPr>
            <p:cNvPr id="43" name="等腰三角形 42"/>
            <p:cNvSpPr/>
            <p:nvPr/>
          </p:nvSpPr>
          <p:spPr>
            <a:xfrm rot="16200000">
              <a:off x="11700420" y="5931873"/>
              <a:ext cx="145084" cy="8107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 flipH="1">
              <a:off x="11839224" y="5931873"/>
              <a:ext cx="145084" cy="8107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55" name="Rectangle 3"/>
          <p:cNvSpPr>
            <a:spLocks/>
          </p:cNvSpPr>
          <p:nvPr/>
        </p:nvSpPr>
        <p:spPr bwMode="auto">
          <a:xfrm>
            <a:off x="1384293" y="4398848"/>
            <a:ext cx="5443056" cy="3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600" dirty="0">
                <a:solidFill>
                  <a:schemeClr val="bg1">
                    <a:lumMod val="50000"/>
                    <a:alpha val="6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Helvetica" panose="020B0604020202020204" pitchFamily="34" charset="0"/>
              </a:rPr>
              <a:t>Click here to add content, content to match the title. </a:t>
            </a:r>
            <a:endParaRPr lang="zh-CN" altLang="zh-CN" sz="1600" dirty="0">
              <a:solidFill>
                <a:schemeClr val="bg1">
                  <a:lumMod val="50000"/>
                  <a:alpha val="6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Helvetica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50023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57" name="椭圆 56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223955" y="5307278"/>
            <a:ext cx="501252" cy="93306"/>
            <a:chOff x="854123" y="4963886"/>
            <a:chExt cx="501252" cy="9330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61" name="椭圆 60"/>
            <p:cNvSpPr/>
            <p:nvPr/>
          </p:nvSpPr>
          <p:spPr>
            <a:xfrm>
              <a:off x="854123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058096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262069" y="4963886"/>
              <a:ext cx="93306" cy="9330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69" name="对角圆角矩形 68"/>
          <p:cNvSpPr/>
          <p:nvPr/>
        </p:nvSpPr>
        <p:spPr>
          <a:xfrm>
            <a:off x="7338623" y="1716833"/>
            <a:ext cx="3359092" cy="3810700"/>
          </a:xfrm>
          <a:prstGeom prst="round2DiagRect">
            <a:avLst>
              <a:gd name="adj1" fmla="val 30020"/>
              <a:gd name="adj2" fmla="val 0"/>
            </a:avLst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73" r="-31587"/>
            </a:stretch>
          </a:blipFill>
          <a:ln>
            <a:noFill/>
          </a:ln>
          <a:effectLst>
            <a:outerShdw blurRad="317500" dist="127000" dir="2700000" algn="tl" rotWithShape="0">
              <a:schemeClr val="accent3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265626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8" grpId="0"/>
      <p:bldP spid="29" grpId="0"/>
      <p:bldP spid="32" grpId="0"/>
      <p:bldP spid="38" grpId="0"/>
      <p:bldP spid="55" grpId="0"/>
      <p:bldP spid="69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489DD"/>
      </a:accent1>
      <a:accent2>
        <a:srgbClr val="DFEFFD"/>
      </a:accent2>
      <a:accent3>
        <a:srgbClr val="2B62D1"/>
      </a:accent3>
      <a:accent4>
        <a:srgbClr val="A7D2F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1582</Words>
  <Application>Microsoft Office PowerPoint</Application>
  <PresentationFormat>宽屏</PresentationFormat>
  <Paragraphs>278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思源黑体</vt:lpstr>
      <vt:lpstr>思源宋体 CN Heavy</vt:lpstr>
      <vt:lpstr>微软雅黑</vt:lpstr>
      <vt:lpstr>Arial</vt:lpstr>
      <vt:lpstr>Calibri</vt:lpstr>
      <vt:lpstr>Montserrat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www.freeppt7.com</cp:keywords>
  <dc:description>www.freeppt7.com</dc:description>
  <cp:lastModifiedBy>Kaiweiliu9209@outlook.com</cp:lastModifiedBy>
  <cp:revision>166</cp:revision>
  <dcterms:created xsi:type="dcterms:W3CDTF">2024-08-01T07:05:11Z</dcterms:created>
  <dcterms:modified xsi:type="dcterms:W3CDTF">2025-06-15T14:15:41Z</dcterms:modified>
</cp:coreProperties>
</file>